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Override PartName="/ppt/diagrams/quickStyle28.xml" ContentType="application/vnd.openxmlformats-officedocument.drawingml.diagramStyle+xml"/>
  <Override PartName="/ppt/notesSlides/notesSlide27.xml" ContentType="application/vnd.openxmlformats-officedocument.presentationml.notesSlide+xml"/>
  <Override PartName="/ppt/diagrams/drawing29.xml" ContentType="application/vnd.ms-office.drawingml.diagramDrawing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diagrams/layout28.xml" ContentType="application/vnd.openxmlformats-officedocument.drawingml.diagramLayout+xml"/>
  <Override PartName="/ppt/notesSlides/notesSlide30.xml" ContentType="application/vnd.openxmlformats-officedocument.presentationml.notesSlide+xml"/>
  <Override PartName="/ppt/diagrams/quickStyle31.xml" ContentType="application/vnd.openxmlformats-officedocument.drawingml.diagramStyle+xml"/>
  <Override PartName="/ppt/diagrams/drawing32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colors27.xml" ContentType="application/vnd.openxmlformats-officedocument.drawingml.diagramColors+xml"/>
  <Override PartName="/ppt/diagrams/data29.xml" ContentType="application/vnd.openxmlformats-officedocument.drawingml.diagramData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diagrams/layout31.xml" ContentType="application/vnd.openxmlformats-officedocument.drawingml.diagram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layout20.xml" ContentType="application/vnd.openxmlformats-officedocument.drawingml.diagram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colors30.xml" ContentType="application/vnd.openxmlformats-officedocument.drawingml.diagramColors+xml"/>
  <Override PartName="/ppt/diagrams/data32.xml" ContentType="application/vnd.openxmlformats-officedocument.drawingml.diagramData+xml"/>
  <Override PartName="/ppt/slides/slide33.xml" ContentType="application/vnd.openxmlformats-officedocument.presentationml.slide+xml"/>
  <Default Extension="emf" ContentType="image/x-emf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notesSlides/notesSlide13.xml" ContentType="application/vnd.openxmlformats-officedocument.presentationml.notesSlide+xml"/>
  <Override PartName="/ppt/diagrams/drawing15.xml" ContentType="application/vnd.ms-office.drawingml.diagramDrawing+xml"/>
  <Override PartName="/ppt/diagrams/quickStyle25.xml" ContentType="application/vnd.openxmlformats-officedocument.drawingml.diagramStyle+xml"/>
  <Override PartName="/ppt/diagrams/drawing26.xml" ContentType="application/vnd.ms-office.drawingml.diagramDrawing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diagrams/drawing8.xml" ContentType="application/vnd.ms-office.drawingml.diagramDrawing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layout25.xml" ContentType="application/vnd.openxmlformats-officedocument.drawingml.diagramLayout+xml"/>
  <Override PartName="/ppt/diagrams/colors28.xml" ContentType="application/vnd.openxmlformats-officedocument.drawingml.diagramColors+xml"/>
  <Override PartName="/ppt/notesSlides/notesSlide31.xml" ContentType="application/vnd.openxmlformats-officedocument.presentationml.notesSlide+xml"/>
  <Override PartName="/ppt/diagrams/quickStyle32.xml" ContentType="application/vnd.openxmlformats-officedocument.drawingml.diagramStyl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diagrams/layout32.xml" ContentType="application/vnd.openxmlformats-officedocument.drawingml.diagramLayout+xml"/>
  <Override PartName="/ppt/notesSlides/notesSlide4.xml" ContentType="application/vnd.openxmlformats-officedocument.presentationml.notesSlide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ppt/diagrams/colors24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diagrams/colors3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diagrams/colors20.xml" ContentType="application/vnd.openxmlformats-officedocument.drawingml.diagramColors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wmf" ContentType="image/x-wmf"/>
  <Override PartName="/ppt/diagrams/data11.xml" ContentType="application/vnd.openxmlformats-officedocument.drawingml.diagramData+xml"/>
  <Override PartName="/ppt/diagrams/quickStyle19.xml" ContentType="application/vnd.openxmlformats-officedocument.drawingml.diagramStyle+xml"/>
  <Override PartName="/ppt/notesSlides/notesSlide18.xml" ContentType="application/vnd.openxmlformats-officedocument.presentationml.notesSlide+xml"/>
  <Override PartName="/ppt/diagrams/data22.xml" ContentType="application/vnd.openxmlformats-officedocument.drawingml.diagramData+xml"/>
  <Override PartName="/ppt/tags/tag2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notesSlides/notesSlide25.xml" ContentType="application/vnd.openxmlformats-officedocument.presentationml.notesSlide+xml"/>
  <Override PartName="/ppt/diagrams/drawing27.xml" ContentType="application/vnd.ms-office.drawingml.diagramDrawing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notesSlides/notesSlide14.xml" ContentType="application/vnd.openxmlformats-officedocument.presentationml.notesSlide+xml"/>
  <Override PartName="/ppt/diagrams/layout19.xml" ContentType="application/vnd.openxmlformats-officedocument.drawingml.diagramLayout+xml"/>
  <Override PartName="/ppt/notesSlides/notesSlide32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notesSlides/notesSlide9.xml" ContentType="application/vnd.openxmlformats-officedocument.presentationml.notesSlide+xml"/>
  <Override PartName="/ppt/diagrams/layout15.xml" ContentType="application/vnd.openxmlformats-officedocument.drawingml.diagramLayout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notesSlides/notesSlide21.xml" ContentType="application/vnd.openxmlformats-officedocument.presentationml.notesSlide+xml"/>
  <Override PartName="/ppt/diagrams/layout26.xml" ContentType="application/vnd.openxmlformats-officedocument.drawingml.diagramLayout+xml"/>
  <Override PartName="/ppt/diagrams/colors29.xml" ContentType="application/vnd.openxmlformats-officedocument.drawingml.diagramColors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notesSlides/notesSlide10.xml" ContentType="application/vnd.openxmlformats-officedocument.presentationml.notesSlid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diagrams/drawing30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layout22.xml" ContentType="application/vnd.openxmlformats-officedocument.drawingml.diagramLayout+xml"/>
  <Override PartName="/ppt/diagrams/colors25.xml" ContentType="application/vnd.openxmlformats-officedocument.drawingml.diagramColors+xml"/>
  <Override PartName="/ppt/diagrams/data27.xml" ContentType="application/vnd.openxmlformats-officedocument.drawingml.diagramData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diagrams/colors3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notesSlides/notesSlide19.xml" ContentType="application/vnd.openxmlformats-officedocument.presentationml.notesSlide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tags/tag3.xml" ContentType="application/vnd.openxmlformats-officedocument.presentationml.tags+xml"/>
  <Override PartName="/ppt/diagrams/data30.xml" ContentType="application/vnd.openxmlformats-officedocument.drawingml.diagramData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notesSlides/notesSlide15.xml" ContentType="application/vnd.openxmlformats-officedocument.presentationml.notesSlide+xml"/>
  <Override PartName="/ppt/diagrams/quickStyle27.xml" ContentType="application/vnd.openxmlformats-officedocument.drawingml.diagramStyle+xml"/>
  <Override PartName="/ppt/notesSlides/notesSlide26.xml" ContentType="application/vnd.openxmlformats-officedocument.presentationml.notesSlide+xml"/>
  <Override PartName="/ppt/diagrams/drawing28.xml" ContentType="application/vnd.ms-office.drawingml.diagramDrawing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notesSlides/notesSlide22.xml" ContentType="application/vnd.openxmlformats-officedocument.presentationml.notesSlide+xml"/>
  <Override PartName="/ppt/diagrams/layout27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notesSlides/notesSlide11.xml" ContentType="application/vnd.openxmlformats-officedocument.presentationml.notesSlide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notesSlides/notesSlide6.xml" ContentType="application/vnd.openxmlformats-officedocument.presentationml.notesSlide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diagrams/quickStyle30.xml" ContentType="application/vnd.openxmlformats-officedocument.drawingml.diagramStyle+xml"/>
  <Override PartName="/ppt/diagrams/drawing31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diagrams/data28.xml" ContentType="application/vnd.openxmlformats-officedocument.drawingml.diagramData+xml"/>
  <Override PartName="/ppt/diagrams/layout30.xml" ContentType="application/vnd.openxmlformats-officedocument.drawingml.diagramLayout+xml"/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theme/theme1.xml" ContentType="application/vnd.openxmlformats-officedocument.theme+xml"/>
  <Override PartName="/ppt/diagrams/data31.xml" ContentType="application/vnd.openxmlformats-officedocument.drawingml.diagramData+xml"/>
  <Override PartName="/ppt/slides/slide32.xml" ContentType="application/vnd.openxmlformats-officedocument.presentationml.slide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notesSlides/notesSlide23.xml" ContentType="application/vnd.openxmlformats-officedocument.presentationml.notesSlide+xml"/>
  <Override PartName="/ppt/diagrams/drawing25.xml" ContentType="application/vnd.ms-office.drawingml.diagramDrawing+xml"/>
  <Override PartName="/ppt/diagrams/colors8.xml" ContentType="application/vnd.openxmlformats-officedocument.drawingml.diagramColors+xml"/>
  <Override PartName="/ppt/notesSlides/notesSlide12.xml" ContentType="application/vnd.openxmlformats-officedocument.presentationml.notesSlide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quickStyle7.xml" ContentType="application/vnd.openxmlformats-officedocument.drawingml.diagramStyl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drawing19.xml" ContentType="application/vnd.ms-office.drawingml.diagramDrawing+xml"/>
  <Override PartName="/ppt/notesSlides/notesSlide17.xml" ContentType="application/vnd.openxmlformats-officedocument.presentationml.notesSlide+xml"/>
  <Override PartName="/ppt/diagrams/quickStyle29.xml" ContentType="application/vnd.openxmlformats-officedocument.drawingml.diagramStyle+xml"/>
  <Override PartName="/ppt/notesSlides/notesSlide28.xml" ContentType="application/vnd.openxmlformats-officedocument.presentationml.notesSlide+xml"/>
  <Override PartName="/ppt/diagrams/quickStyle18.xml" ContentType="application/vnd.openxmlformats-officedocument.drawingml.diagramStyle+xml"/>
  <Override PartName="/ppt/tags/tag1.xml" ContentType="application/vnd.openxmlformats-officedocument.presentationml.tags+xml"/>
  <Override PartName="/ppt/diagrams/layout29.xml" ContentType="application/vnd.openxmlformats-officedocument.drawingml.diagramLayout+xml"/>
  <Override PartName="/ppt/slides/slide40.xml" ContentType="application/vnd.openxmlformats-officedocument.presentationml.slide+xml"/>
  <Override PartName="/ppt/diagrams/layout18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44"/>
  </p:notesMasterIdLst>
  <p:sldIdLst>
    <p:sldId id="256" r:id="rId2"/>
    <p:sldId id="354" r:id="rId3"/>
    <p:sldId id="538" r:id="rId4"/>
    <p:sldId id="482" r:id="rId5"/>
    <p:sldId id="493" r:id="rId6"/>
    <p:sldId id="527" r:id="rId7"/>
    <p:sldId id="418" r:id="rId8"/>
    <p:sldId id="495" r:id="rId9"/>
    <p:sldId id="534" r:id="rId10"/>
    <p:sldId id="403" r:id="rId11"/>
    <p:sldId id="404" r:id="rId12"/>
    <p:sldId id="535" r:id="rId13"/>
    <p:sldId id="410" r:id="rId14"/>
    <p:sldId id="411" r:id="rId15"/>
    <p:sldId id="454" r:id="rId16"/>
    <p:sldId id="412" r:id="rId17"/>
    <p:sldId id="539" r:id="rId18"/>
    <p:sldId id="430" r:id="rId19"/>
    <p:sldId id="431" r:id="rId20"/>
    <p:sldId id="486" r:id="rId21"/>
    <p:sldId id="528" r:id="rId22"/>
    <p:sldId id="529" r:id="rId23"/>
    <p:sldId id="530" r:id="rId24"/>
    <p:sldId id="432" r:id="rId25"/>
    <p:sldId id="532" r:id="rId26"/>
    <p:sldId id="531" r:id="rId27"/>
    <p:sldId id="533" r:id="rId28"/>
    <p:sldId id="441" r:id="rId29"/>
    <p:sldId id="487" r:id="rId30"/>
    <p:sldId id="499" r:id="rId31"/>
    <p:sldId id="478" r:id="rId32"/>
    <p:sldId id="502" r:id="rId33"/>
    <p:sldId id="541" r:id="rId34"/>
    <p:sldId id="479" r:id="rId35"/>
    <p:sldId id="540" r:id="rId36"/>
    <p:sldId id="507" r:id="rId37"/>
    <p:sldId id="544" r:id="rId38"/>
    <p:sldId id="516" r:id="rId39"/>
    <p:sldId id="518" r:id="rId40"/>
    <p:sldId id="525" r:id="rId41"/>
    <p:sldId id="543" r:id="rId42"/>
    <p:sldId id="545" r:id="rId43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0000FF"/>
    <a:srgbClr val="0000CC"/>
    <a:srgbClr val="3333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37455" autoAdjust="0"/>
  </p:normalViewPr>
  <p:slideViewPr>
    <p:cSldViewPr>
      <p:cViewPr>
        <p:scale>
          <a:sx n="69" d="100"/>
          <a:sy n="69" d="100"/>
        </p:scale>
        <p:origin x="-810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8" d="100"/>
        <a:sy n="58" d="100"/>
      </p:scale>
      <p:origin x="0" y="173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3643E4-B55F-4D35-9F49-6D07611A99BA}" type="doc">
      <dgm:prSet loTypeId="urn:microsoft.com/office/officeart/2005/8/layout/hChevron3" loCatId="process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es-CL"/>
        </a:p>
      </dgm:t>
    </dgm:pt>
    <dgm:pt modelId="{D1975F16-CE53-4895-825D-9F1E0730D1ED}">
      <dgm:prSet phldrT="[Texto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marL="36000" algn="l">
            <a:lnSpc>
              <a:spcPts val="1400"/>
            </a:lnSpc>
            <a:spcAft>
              <a:spcPts val="600"/>
            </a:spcAft>
          </a:pPr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1.Establecer políticas públicas favorables a la salud</a:t>
          </a:r>
        </a:p>
        <a:p>
          <a:pPr marL="36000" algn="l">
            <a:lnSpc>
              <a:spcPts val="1400"/>
            </a:lnSpc>
            <a:spcAft>
              <a:spcPts val="600"/>
            </a:spcAft>
          </a:pPr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2. Crear ambientes y entornos saludables</a:t>
          </a:r>
        </a:p>
        <a:p>
          <a:pPr marL="36000" algn="l">
            <a:lnSpc>
              <a:spcPts val="1400"/>
            </a:lnSpc>
            <a:spcAft>
              <a:spcPts val="600"/>
            </a:spcAft>
          </a:pPr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3. Reforzar la acción comunitaria</a:t>
          </a:r>
        </a:p>
        <a:p>
          <a:pPr marL="36000" algn="l">
            <a:lnSpc>
              <a:spcPts val="1400"/>
            </a:lnSpc>
            <a:spcAft>
              <a:spcPts val="600"/>
            </a:spcAft>
          </a:pPr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4. Desarrollar habilidades y estilos de vida saludables</a:t>
          </a:r>
        </a:p>
        <a:p>
          <a:pPr marL="36000" algn="l">
            <a:lnSpc>
              <a:spcPts val="1400"/>
            </a:lnSpc>
            <a:spcAft>
              <a:spcPts val="600"/>
            </a:spcAft>
          </a:pPr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5. Reorientar los servicios de salud hacia la promoción.</a:t>
          </a:r>
        </a:p>
      </dgm:t>
    </dgm:pt>
    <dgm:pt modelId="{0EC2441E-DD2B-4562-AEA2-51C68F36E42B}" type="parTrans" cxnId="{2F596D27-CA3D-43AF-A7EC-55206688374B}">
      <dgm:prSet/>
      <dgm:spPr/>
      <dgm:t>
        <a:bodyPr/>
        <a:lstStyle/>
        <a:p>
          <a:pPr marL="36000" algn="l">
            <a:lnSpc>
              <a:spcPts val="1400"/>
            </a:lnSpc>
            <a:spcAft>
              <a:spcPts val="600"/>
            </a:spcAft>
          </a:pPr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DECFB73A-27DB-4BAB-B419-82D9EE186CDE}" type="sibTrans" cxnId="{2F596D27-CA3D-43AF-A7EC-55206688374B}">
      <dgm:prSet/>
      <dgm:spPr/>
      <dgm:t>
        <a:bodyPr/>
        <a:lstStyle/>
        <a:p>
          <a:pPr marL="36000" algn="l">
            <a:lnSpc>
              <a:spcPts val="1400"/>
            </a:lnSpc>
            <a:spcAft>
              <a:spcPts val="600"/>
            </a:spcAft>
          </a:pPr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DB9C32CE-BEF2-4308-A900-3C338AC001FB}">
      <dgm:prSet phldrT="[Texto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36000" marR="0" indent="0" algn="l" defTabSz="914400" eaLnBrk="1" fontAlgn="auto" latinLnBrk="0" hangingPunct="1">
            <a:lnSpc>
              <a:spcPts val="1400"/>
            </a:lnSpc>
            <a:spcBef>
              <a:spcPts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es-CL" sz="1200" u="sng" dirty="0" smtClean="0">
              <a:latin typeface="Verdana" pitchFamily="34" charset="0"/>
              <a:ea typeface="Verdana" pitchFamily="34" charset="0"/>
              <a:cs typeface="Verdana" pitchFamily="34" charset="0"/>
            </a:rPr>
            <a:t>OBJETIVOS NACIONALES</a:t>
          </a:r>
        </a:p>
        <a:p>
          <a:pPr marL="36000" marR="0" indent="0" algn="l" defTabSz="914400" eaLnBrk="1" fontAlgn="auto" latinLnBrk="0" hangingPunct="1">
            <a:lnSpc>
              <a:spcPts val="1400"/>
            </a:lnSpc>
            <a:spcBef>
              <a:spcPts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Crear nueva política pública de salud y calidad de vida.</a:t>
          </a:r>
        </a:p>
        <a:p>
          <a:pPr marL="36000" marR="0" indent="0" algn="l" defTabSz="533400" eaLnBrk="1" fontAlgn="auto" latinLnBrk="0" hangingPunct="1">
            <a:lnSpc>
              <a:spcPts val="14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Reforzar rol regulador estatal sobre condicionantes de salud</a:t>
          </a:r>
        </a:p>
        <a:p>
          <a:pPr marL="36000" marR="0" indent="0" algn="l" defTabSz="533400" eaLnBrk="1" fontAlgn="auto" latinLnBrk="0" hangingPunct="1">
            <a:lnSpc>
              <a:spcPts val="14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Fortalecer participación ciudadana y redes apoyo</a:t>
          </a:r>
        </a:p>
        <a:p>
          <a:pPr marL="36000" marR="0" indent="0" algn="l" defTabSz="533400" eaLnBrk="1" fontAlgn="auto" latinLnBrk="0" hangingPunct="1">
            <a:lnSpc>
              <a:spcPts val="14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Desarrollar factores protectores psicosociales y ambientales de la salud</a:t>
          </a:r>
        </a:p>
        <a:p>
          <a:pPr marL="36000" indent="0" algn="l" defTabSz="533400">
            <a:lnSpc>
              <a:spcPts val="1400"/>
            </a:lnSpc>
            <a:spcBef>
              <a:spcPct val="0"/>
            </a:spcBef>
            <a:spcAft>
              <a:spcPts val="600"/>
            </a:spcAft>
            <a:buNone/>
          </a:pPr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Detener explosión de factores de riesgo</a:t>
          </a:r>
        </a:p>
      </dgm:t>
    </dgm:pt>
    <dgm:pt modelId="{D1E7F9BA-5F74-4495-9436-D55EDA461940}" type="parTrans" cxnId="{57E8455D-4935-4323-9E45-D4D7209747D4}">
      <dgm:prSet/>
      <dgm:spPr/>
      <dgm:t>
        <a:bodyPr/>
        <a:lstStyle/>
        <a:p>
          <a:pPr marL="36000" algn="l">
            <a:lnSpc>
              <a:spcPts val="1400"/>
            </a:lnSpc>
            <a:spcAft>
              <a:spcPts val="600"/>
            </a:spcAft>
          </a:pPr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4443197F-C879-4638-89E6-1289E7ECCA9C}" type="sibTrans" cxnId="{57E8455D-4935-4323-9E45-D4D7209747D4}">
      <dgm:prSet/>
      <dgm:spPr/>
      <dgm:t>
        <a:bodyPr/>
        <a:lstStyle/>
        <a:p>
          <a:pPr marL="36000" algn="l">
            <a:lnSpc>
              <a:spcPts val="1400"/>
            </a:lnSpc>
            <a:spcAft>
              <a:spcPts val="600"/>
            </a:spcAft>
          </a:pPr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8203A8C4-4D4F-44D5-9369-562F78EE82C5}">
      <dgm:prSet phldrT="[Texto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36000" indent="0" algn="l" defTabSz="533400">
            <a:lnSpc>
              <a:spcPts val="1400"/>
            </a:lnSpc>
            <a:spcBef>
              <a:spcPct val="0"/>
            </a:spcBef>
            <a:spcAft>
              <a:spcPts val="600"/>
            </a:spcAft>
            <a:buNone/>
          </a:pPr>
          <a:endParaRPr lang="es-CL" sz="12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A9B9468F-B4B3-4AD3-AF91-E90660C681A1}" type="parTrans" cxnId="{F457D063-0AE3-44BF-B7ED-591C58539E4B}">
      <dgm:prSet/>
      <dgm:spPr/>
      <dgm:t>
        <a:bodyPr/>
        <a:lstStyle/>
        <a:p>
          <a:pPr marL="36000" algn="l">
            <a:lnSpc>
              <a:spcPts val="1400"/>
            </a:lnSpc>
            <a:spcAft>
              <a:spcPts val="600"/>
            </a:spcAft>
          </a:pPr>
          <a:endParaRPr lang="es-CL" sz="1200"/>
        </a:p>
      </dgm:t>
    </dgm:pt>
    <dgm:pt modelId="{56083A64-569B-4FC7-BFC5-F5DB126FE1C6}" type="sibTrans" cxnId="{F457D063-0AE3-44BF-B7ED-591C58539E4B}">
      <dgm:prSet/>
      <dgm:spPr/>
      <dgm:t>
        <a:bodyPr/>
        <a:lstStyle/>
        <a:p>
          <a:pPr marL="36000" algn="l">
            <a:lnSpc>
              <a:spcPts val="1400"/>
            </a:lnSpc>
            <a:spcAft>
              <a:spcPts val="600"/>
            </a:spcAft>
          </a:pPr>
          <a:endParaRPr lang="es-CL" sz="1200"/>
        </a:p>
      </dgm:t>
    </dgm:pt>
    <dgm:pt modelId="{D181D888-58F5-49D5-94A5-CC17305AC3EF}">
      <dgm:prSet phldrT="[Texto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36000" indent="0" algn="l" defTabSz="533400">
            <a:lnSpc>
              <a:spcPts val="1400"/>
            </a:lnSpc>
            <a:spcBef>
              <a:spcPct val="0"/>
            </a:spcBef>
            <a:spcAft>
              <a:spcPts val="600"/>
            </a:spcAft>
            <a:buNone/>
          </a:pPr>
          <a:endParaRPr lang="es-CL" sz="12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6D980C54-50B8-4E50-8811-D0ADF71CE3A7}" type="parTrans" cxnId="{4127C711-9215-4901-A243-763AA8418601}">
      <dgm:prSet/>
      <dgm:spPr/>
      <dgm:t>
        <a:bodyPr/>
        <a:lstStyle/>
        <a:p>
          <a:pPr marL="36000" algn="l">
            <a:lnSpc>
              <a:spcPts val="1400"/>
            </a:lnSpc>
            <a:spcAft>
              <a:spcPts val="600"/>
            </a:spcAft>
          </a:pPr>
          <a:endParaRPr lang="es-CL" sz="1200"/>
        </a:p>
      </dgm:t>
    </dgm:pt>
    <dgm:pt modelId="{72B8CE32-1831-4DFB-97A8-957A24BADC3B}" type="sibTrans" cxnId="{4127C711-9215-4901-A243-763AA8418601}">
      <dgm:prSet/>
      <dgm:spPr/>
      <dgm:t>
        <a:bodyPr/>
        <a:lstStyle/>
        <a:p>
          <a:pPr marL="36000" algn="l">
            <a:lnSpc>
              <a:spcPts val="1400"/>
            </a:lnSpc>
            <a:spcAft>
              <a:spcPts val="600"/>
            </a:spcAft>
          </a:pPr>
          <a:endParaRPr lang="es-CL" sz="1200"/>
        </a:p>
      </dgm:t>
    </dgm:pt>
    <dgm:pt modelId="{53D175F7-DEFD-47CF-9474-D2F4AF888B29}">
      <dgm:prSet phldrT="[Texto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36000" indent="0" algn="l" defTabSz="533400">
            <a:lnSpc>
              <a:spcPts val="1400"/>
            </a:lnSpc>
            <a:spcBef>
              <a:spcPct val="0"/>
            </a:spcBef>
            <a:spcAft>
              <a:spcPts val="600"/>
            </a:spcAft>
            <a:buNone/>
          </a:pPr>
          <a:endParaRPr lang="es-CL" sz="12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7D748A30-8B95-492D-B5BF-C580C4816E0E}" type="parTrans" cxnId="{5701C18E-7465-4CE3-B70C-B67E8BA4E61A}">
      <dgm:prSet/>
      <dgm:spPr/>
      <dgm:t>
        <a:bodyPr/>
        <a:lstStyle/>
        <a:p>
          <a:pPr marL="36000" algn="l">
            <a:lnSpc>
              <a:spcPts val="1400"/>
            </a:lnSpc>
            <a:spcAft>
              <a:spcPts val="600"/>
            </a:spcAft>
          </a:pPr>
          <a:endParaRPr lang="es-CL" sz="1200"/>
        </a:p>
      </dgm:t>
    </dgm:pt>
    <dgm:pt modelId="{F19F5E8B-2C67-4138-A823-882E0B7B0506}" type="sibTrans" cxnId="{5701C18E-7465-4CE3-B70C-B67E8BA4E61A}">
      <dgm:prSet/>
      <dgm:spPr/>
      <dgm:t>
        <a:bodyPr/>
        <a:lstStyle/>
        <a:p>
          <a:pPr marL="36000" algn="l">
            <a:lnSpc>
              <a:spcPts val="1400"/>
            </a:lnSpc>
            <a:spcAft>
              <a:spcPts val="600"/>
            </a:spcAft>
          </a:pPr>
          <a:endParaRPr lang="es-CL" sz="1200"/>
        </a:p>
      </dgm:t>
    </dgm:pt>
    <dgm:pt modelId="{1EE58A94-9E7A-410F-9DAC-5102682B7212}">
      <dgm:prSet phldrT="[Texto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36000" indent="0" algn="l" defTabSz="533400">
            <a:lnSpc>
              <a:spcPts val="1400"/>
            </a:lnSpc>
            <a:spcBef>
              <a:spcPct val="0"/>
            </a:spcBef>
            <a:spcAft>
              <a:spcPts val="600"/>
            </a:spcAft>
            <a:buNone/>
          </a:pPr>
          <a:endParaRPr lang="es-CL" sz="12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08A8B8E7-9094-4C8D-810B-8359CC2EC875}" type="parTrans" cxnId="{FC73D7E3-AD43-4C15-A942-94CE3DF4F328}">
      <dgm:prSet/>
      <dgm:spPr/>
      <dgm:t>
        <a:bodyPr/>
        <a:lstStyle/>
        <a:p>
          <a:pPr marL="36000" algn="l">
            <a:spcAft>
              <a:spcPts val="600"/>
            </a:spcAft>
          </a:pPr>
          <a:endParaRPr lang="es-CL"/>
        </a:p>
      </dgm:t>
    </dgm:pt>
    <dgm:pt modelId="{0ABDD230-3B57-451A-8A69-A3789C6B0C46}" type="sibTrans" cxnId="{FC73D7E3-AD43-4C15-A942-94CE3DF4F328}">
      <dgm:prSet/>
      <dgm:spPr/>
      <dgm:t>
        <a:bodyPr/>
        <a:lstStyle/>
        <a:p>
          <a:pPr marL="36000" algn="l">
            <a:spcAft>
              <a:spcPts val="600"/>
            </a:spcAft>
          </a:pPr>
          <a:endParaRPr lang="es-CL"/>
        </a:p>
      </dgm:t>
    </dgm:pt>
    <dgm:pt modelId="{4841348C-C0CD-48FE-ADAA-51385FA06183}" type="pres">
      <dgm:prSet presAssocID="{313643E4-B55F-4D35-9F49-6D07611A99B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8A066A3A-0EF9-496F-8216-A51477000ED4}" type="pres">
      <dgm:prSet presAssocID="{D1975F16-CE53-4895-825D-9F1E0730D1ED}" presName="parAndChTx" presStyleLbl="node1" presStyleIdx="0" presStyleCnt="2" custScaleX="6503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A0970417-AA03-45E2-BE8E-C68E8958E817}" type="pres">
      <dgm:prSet presAssocID="{DECFB73A-27DB-4BAB-B419-82D9EE186CDE}" presName="parAndChSpace" presStyleCnt="0"/>
      <dgm:spPr/>
      <dgm:t>
        <a:bodyPr/>
        <a:lstStyle/>
        <a:p>
          <a:endParaRPr lang="es-CL"/>
        </a:p>
      </dgm:t>
    </dgm:pt>
    <dgm:pt modelId="{26DABAAF-F60C-4D98-A963-FEE74D1F4F9B}" type="pres">
      <dgm:prSet presAssocID="{DB9C32CE-BEF2-4308-A900-3C338AC001FB}" presName="parAndChTx" presStyleLbl="node1" presStyleIdx="1" presStyleCnt="2" custScaleX="103777" custLinFactNeighborX="11890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DAAA768E-1D52-49F6-8EA8-C6330881E07F}" type="presOf" srcId="{313643E4-B55F-4D35-9F49-6D07611A99BA}" destId="{4841348C-C0CD-48FE-ADAA-51385FA06183}" srcOrd="0" destOrd="0" presId="urn:microsoft.com/office/officeart/2005/8/layout/hChevron3"/>
    <dgm:cxn modelId="{B461248E-F087-4E04-AFDD-B38B4433E49C}" type="presOf" srcId="{D1975F16-CE53-4895-825D-9F1E0730D1ED}" destId="{8A066A3A-0EF9-496F-8216-A51477000ED4}" srcOrd="0" destOrd="0" presId="urn:microsoft.com/office/officeart/2005/8/layout/hChevron3"/>
    <dgm:cxn modelId="{98A220BE-824F-4F86-8FF3-D9B757C9A651}" type="presOf" srcId="{DB9C32CE-BEF2-4308-A900-3C338AC001FB}" destId="{26DABAAF-F60C-4D98-A963-FEE74D1F4F9B}" srcOrd="0" destOrd="0" presId="urn:microsoft.com/office/officeart/2005/8/layout/hChevron3"/>
    <dgm:cxn modelId="{4127C711-9215-4901-A243-763AA8418601}" srcId="{DB9C32CE-BEF2-4308-A900-3C338AC001FB}" destId="{D181D888-58F5-49D5-94A5-CC17305AC3EF}" srcOrd="1" destOrd="0" parTransId="{6D980C54-50B8-4E50-8811-D0ADF71CE3A7}" sibTransId="{72B8CE32-1831-4DFB-97A8-957A24BADC3B}"/>
    <dgm:cxn modelId="{80136D94-A4EE-4188-A4B0-1E4427FDDD1C}" type="presOf" srcId="{D181D888-58F5-49D5-94A5-CC17305AC3EF}" destId="{26DABAAF-F60C-4D98-A963-FEE74D1F4F9B}" srcOrd="0" destOrd="2" presId="urn:microsoft.com/office/officeart/2005/8/layout/hChevron3"/>
    <dgm:cxn modelId="{E8B4C7F8-2DFA-4285-A7D5-83914DAB321B}" type="presOf" srcId="{1EE58A94-9E7A-410F-9DAC-5102682B7212}" destId="{26DABAAF-F60C-4D98-A963-FEE74D1F4F9B}" srcOrd="0" destOrd="3" presId="urn:microsoft.com/office/officeart/2005/8/layout/hChevron3"/>
    <dgm:cxn modelId="{FC73D7E3-AD43-4C15-A942-94CE3DF4F328}" srcId="{DB9C32CE-BEF2-4308-A900-3C338AC001FB}" destId="{1EE58A94-9E7A-410F-9DAC-5102682B7212}" srcOrd="2" destOrd="0" parTransId="{08A8B8E7-9094-4C8D-810B-8359CC2EC875}" sibTransId="{0ABDD230-3B57-451A-8A69-A3789C6B0C46}"/>
    <dgm:cxn modelId="{0564DC18-E4BA-4882-8773-409B56F49606}" type="presOf" srcId="{53D175F7-DEFD-47CF-9474-D2F4AF888B29}" destId="{26DABAAF-F60C-4D98-A963-FEE74D1F4F9B}" srcOrd="0" destOrd="4" presId="urn:microsoft.com/office/officeart/2005/8/layout/hChevron3"/>
    <dgm:cxn modelId="{5701C18E-7465-4CE3-B70C-B67E8BA4E61A}" srcId="{DB9C32CE-BEF2-4308-A900-3C338AC001FB}" destId="{53D175F7-DEFD-47CF-9474-D2F4AF888B29}" srcOrd="3" destOrd="0" parTransId="{7D748A30-8B95-492D-B5BF-C580C4816E0E}" sibTransId="{F19F5E8B-2C67-4138-A823-882E0B7B0506}"/>
    <dgm:cxn modelId="{D2FD8EB5-6910-4AEC-85B1-FF540F054C00}" type="presOf" srcId="{8203A8C4-4D4F-44D5-9369-562F78EE82C5}" destId="{26DABAAF-F60C-4D98-A963-FEE74D1F4F9B}" srcOrd="0" destOrd="1" presId="urn:microsoft.com/office/officeart/2005/8/layout/hChevron3"/>
    <dgm:cxn modelId="{2F596D27-CA3D-43AF-A7EC-55206688374B}" srcId="{313643E4-B55F-4D35-9F49-6D07611A99BA}" destId="{D1975F16-CE53-4895-825D-9F1E0730D1ED}" srcOrd="0" destOrd="0" parTransId="{0EC2441E-DD2B-4562-AEA2-51C68F36E42B}" sibTransId="{DECFB73A-27DB-4BAB-B419-82D9EE186CDE}"/>
    <dgm:cxn modelId="{F457D063-0AE3-44BF-B7ED-591C58539E4B}" srcId="{DB9C32CE-BEF2-4308-A900-3C338AC001FB}" destId="{8203A8C4-4D4F-44D5-9369-562F78EE82C5}" srcOrd="0" destOrd="0" parTransId="{A9B9468F-B4B3-4AD3-AF91-E90660C681A1}" sibTransId="{56083A64-569B-4FC7-BFC5-F5DB126FE1C6}"/>
    <dgm:cxn modelId="{57E8455D-4935-4323-9E45-D4D7209747D4}" srcId="{313643E4-B55F-4D35-9F49-6D07611A99BA}" destId="{DB9C32CE-BEF2-4308-A900-3C338AC001FB}" srcOrd="1" destOrd="0" parTransId="{D1E7F9BA-5F74-4495-9436-D55EDA461940}" sibTransId="{4443197F-C879-4638-89E6-1289E7ECCA9C}"/>
    <dgm:cxn modelId="{B15DB451-7234-4226-B870-A2C11623EE60}" type="presParOf" srcId="{4841348C-C0CD-48FE-ADAA-51385FA06183}" destId="{8A066A3A-0EF9-496F-8216-A51477000ED4}" srcOrd="0" destOrd="0" presId="urn:microsoft.com/office/officeart/2005/8/layout/hChevron3"/>
    <dgm:cxn modelId="{D01C31FE-96A4-4FB8-A7FA-22F3BF80C0B9}" type="presParOf" srcId="{4841348C-C0CD-48FE-ADAA-51385FA06183}" destId="{A0970417-AA03-45E2-BE8E-C68E8958E817}" srcOrd="1" destOrd="0" presId="urn:microsoft.com/office/officeart/2005/8/layout/hChevron3"/>
    <dgm:cxn modelId="{7C5419DA-24F8-4D2B-9660-77FD8D7DD1C9}" type="presParOf" srcId="{4841348C-C0CD-48FE-ADAA-51385FA06183}" destId="{26DABAAF-F60C-4D98-A963-FEE74D1F4F9B}" srcOrd="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E175CF0-16A9-4D65-948C-8214F2DB74E0}" type="doc">
      <dgm:prSet loTypeId="urn:microsoft.com/office/officeart/2005/8/layout/hierarchy3" loCatId="relationship" qsTypeId="urn:microsoft.com/office/officeart/2005/8/quickstyle/3d4" qsCatId="3D" csTypeId="urn:microsoft.com/office/officeart/2005/8/colors/accent6_2" csCatId="accent6" phldr="1"/>
      <dgm:spPr/>
      <dgm:t>
        <a:bodyPr/>
        <a:lstStyle/>
        <a:p>
          <a:endParaRPr lang="es-CL"/>
        </a:p>
      </dgm:t>
    </dgm:pt>
    <dgm:pt modelId="{EA213AE7-28F0-4910-B2D4-9AD5A05AD423}">
      <dgm:prSet phldrT="[Texto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_tradnl" sz="1600" b="0" dirty="0" smtClean="0">
              <a:solidFill>
                <a:srgbClr val="0070C0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PROMOCION</a:t>
          </a:r>
          <a:endParaRPr lang="es-CL" sz="1600" b="0" dirty="0">
            <a:solidFill>
              <a:srgbClr val="0070C0"/>
            </a:solidFill>
            <a:effectLst/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16E8C2C7-2A4B-44B9-8893-E31EF25D80E2}" type="parTrans" cxnId="{B7A793D8-7DD4-425B-A971-378FF20F1726}">
      <dgm:prSet/>
      <dgm:spPr/>
      <dgm:t>
        <a:bodyPr/>
        <a:lstStyle/>
        <a:p>
          <a:endParaRPr lang="es-CL"/>
        </a:p>
      </dgm:t>
    </dgm:pt>
    <dgm:pt modelId="{BAB53102-543B-49AB-B1FB-235E6C7E9D2F}" type="sibTrans" cxnId="{B7A793D8-7DD4-425B-A971-378FF20F1726}">
      <dgm:prSet/>
      <dgm:spPr/>
      <dgm:t>
        <a:bodyPr/>
        <a:lstStyle/>
        <a:p>
          <a:endParaRPr lang="es-CL"/>
        </a:p>
      </dgm:t>
    </dgm:pt>
    <dgm:pt modelId="{5B418A69-89A3-444A-964D-BBCAE5C9989F}">
      <dgm:prSet phldrT="[Texto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_tradnl" sz="1600" b="0" dirty="0" smtClean="0">
              <a:solidFill>
                <a:srgbClr val="0070C0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PREVENCION</a:t>
          </a:r>
          <a:endParaRPr lang="es-CL" sz="1600" b="0" dirty="0">
            <a:solidFill>
              <a:srgbClr val="0070C0"/>
            </a:solidFill>
            <a:effectLst/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5A7DA041-05E3-4470-B755-7C9E0A06E8FD}" type="parTrans" cxnId="{331449A6-AABD-48E0-8169-FAB5AB202FC3}">
      <dgm:prSet/>
      <dgm:spPr/>
      <dgm:t>
        <a:bodyPr/>
        <a:lstStyle/>
        <a:p>
          <a:endParaRPr lang="es-CL"/>
        </a:p>
      </dgm:t>
    </dgm:pt>
    <dgm:pt modelId="{9A00F399-0E08-4B24-8799-F2DEBD0154A7}" type="sibTrans" cxnId="{331449A6-AABD-48E0-8169-FAB5AB202FC3}">
      <dgm:prSet/>
      <dgm:spPr/>
      <dgm:t>
        <a:bodyPr/>
        <a:lstStyle/>
        <a:p>
          <a:endParaRPr lang="es-CL"/>
        </a:p>
      </dgm:t>
    </dgm:pt>
    <dgm:pt modelId="{7589AACB-F865-4CF3-806D-FAFEF9C1D172}">
      <dgm:prSet phldrT="[Texto]" custT="1"/>
      <dgm:spPr/>
      <dgm:t>
        <a:bodyPr/>
        <a:lstStyle/>
        <a:p>
          <a:pPr algn="l">
            <a:spcAft>
              <a:spcPct val="35000"/>
            </a:spcAft>
          </a:pPr>
          <a:endParaRPr lang="es-MX" sz="1200" dirty="0" smtClean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algn="l">
            <a:spcAft>
              <a:spcPts val="600"/>
            </a:spcAft>
          </a:pPr>
          <a:r>
            <a:rPr lang="es-MX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OBJETIVOS ESPECÍFICOS</a:t>
          </a:r>
        </a:p>
        <a:p>
          <a:pPr algn="l">
            <a:spcAft>
              <a:spcPts val="1200"/>
            </a:spcAft>
          </a:pPr>
          <a:r>
            <a:rPr lang="es-MX" sz="1200" i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1. Reducir los factores de riesgo y enfermedad</a:t>
          </a:r>
        </a:p>
        <a:p>
          <a:pPr algn="l">
            <a:spcAft>
              <a:spcPts val="1200"/>
            </a:spcAft>
          </a:pPr>
          <a:r>
            <a:rPr lang="es-MX" sz="1200" i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2. Disminuir complicaciones de enfermedad</a:t>
          </a:r>
        </a:p>
        <a:p>
          <a:pPr algn="l">
            <a:spcAft>
              <a:spcPts val="0"/>
            </a:spcAft>
          </a:pPr>
          <a:r>
            <a:rPr lang="es-MX" sz="1200" i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3. Proteger a personas y grupos de agentes </a:t>
          </a:r>
        </a:p>
        <a:p>
          <a:pPr algn="l">
            <a:spcAft>
              <a:spcPct val="35000"/>
            </a:spcAft>
          </a:pPr>
          <a:r>
            <a:rPr lang="es-MX" sz="1200" i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    agresivos</a:t>
          </a:r>
        </a:p>
        <a:p>
          <a:pPr algn="l">
            <a:spcAft>
              <a:spcPct val="35000"/>
            </a:spcAft>
          </a:pPr>
          <a:endParaRPr lang="es-MX" sz="1200" i="0" dirty="0" smtClean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01103C58-C5FE-4949-9431-2C9910CDD9A9}" type="parTrans" cxnId="{32BBB20F-EFED-486D-9D88-6BE57DB5718C}">
      <dgm:prSet/>
      <dgm:spPr/>
      <dgm:t>
        <a:bodyPr/>
        <a:lstStyle/>
        <a:p>
          <a:endParaRPr lang="es-CL"/>
        </a:p>
      </dgm:t>
    </dgm:pt>
    <dgm:pt modelId="{1959BD16-38C3-4A0E-B908-8A74C14EB803}" type="sibTrans" cxnId="{32BBB20F-EFED-486D-9D88-6BE57DB5718C}">
      <dgm:prSet/>
      <dgm:spPr/>
      <dgm:t>
        <a:bodyPr/>
        <a:lstStyle/>
        <a:p>
          <a:endParaRPr lang="es-CL"/>
        </a:p>
      </dgm:t>
    </dgm:pt>
    <dgm:pt modelId="{4ACD2196-5733-451F-89F8-81EA00BED62A}">
      <dgm:prSet phldrT="[Texto]" custT="1"/>
      <dgm:spPr/>
      <dgm:t>
        <a:bodyPr/>
        <a:lstStyle/>
        <a:p>
          <a:pPr algn="l">
            <a:lnSpc>
              <a:spcPct val="90000"/>
            </a:lnSpc>
            <a:spcAft>
              <a:spcPts val="600"/>
            </a:spcAft>
          </a:pPr>
          <a:r>
            <a:rPr lang="es-MX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OBJETIVOS ESPECÍFICOS</a:t>
          </a:r>
        </a:p>
        <a:p>
          <a:pPr algn="l">
            <a:lnSpc>
              <a:spcPct val="150000"/>
            </a:lnSpc>
            <a:spcAft>
              <a:spcPct val="35000"/>
            </a:spcAft>
          </a:pPr>
          <a:r>
            <a:rPr lang="es-MX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1. Incidir en los determinantes de salud     </a:t>
          </a:r>
        </a:p>
        <a:p>
          <a:pPr algn="l">
            <a:lnSpc>
              <a:spcPts val="1500"/>
            </a:lnSpc>
            <a:spcAft>
              <a:spcPts val="1200"/>
            </a:spcAft>
          </a:pPr>
          <a:r>
            <a:rPr lang="es-MX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2. Influir en decisiones de políticas públicas       </a:t>
          </a:r>
        </a:p>
        <a:p>
          <a:pPr algn="l">
            <a:lnSpc>
              <a:spcPts val="1500"/>
            </a:lnSpc>
            <a:spcAft>
              <a:spcPts val="1200"/>
            </a:spcAft>
          </a:pPr>
          <a:r>
            <a:rPr lang="es-MX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3. Mejorar salud/calidad de vida poblaciones     </a:t>
          </a:r>
        </a:p>
        <a:p>
          <a:pPr algn="l">
            <a:lnSpc>
              <a:spcPts val="1500"/>
            </a:lnSpc>
            <a:spcAft>
              <a:spcPts val="1200"/>
            </a:spcAft>
          </a:pPr>
          <a:r>
            <a:rPr lang="es-MX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4. </a:t>
          </a:r>
          <a:r>
            <a:rPr lang="es-ES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Luchar por equidad y justicia social</a:t>
          </a:r>
        </a:p>
      </dgm:t>
    </dgm:pt>
    <dgm:pt modelId="{DFFB3D91-5CCC-495E-ACFA-DA10F1AE9593}" type="sibTrans" cxnId="{922C2060-CF08-4D13-8781-B5B78D7CF3CF}">
      <dgm:prSet/>
      <dgm:spPr/>
      <dgm:t>
        <a:bodyPr/>
        <a:lstStyle/>
        <a:p>
          <a:endParaRPr lang="es-CL"/>
        </a:p>
      </dgm:t>
    </dgm:pt>
    <dgm:pt modelId="{FD226285-9CEF-4E54-8A58-021A285B85DD}" type="parTrans" cxnId="{922C2060-CF08-4D13-8781-B5B78D7CF3CF}">
      <dgm:prSet/>
      <dgm:spPr/>
      <dgm:t>
        <a:bodyPr/>
        <a:lstStyle/>
        <a:p>
          <a:endParaRPr lang="es-CL"/>
        </a:p>
      </dgm:t>
    </dgm:pt>
    <dgm:pt modelId="{B96FA6B7-C268-434E-BE88-EF1B9B06B0D8}" type="pres">
      <dgm:prSet presAssocID="{0E175CF0-16A9-4D65-948C-8214F2DB74E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CL"/>
        </a:p>
      </dgm:t>
    </dgm:pt>
    <dgm:pt modelId="{F5165A8C-508D-4BC3-94A7-D05F53E89B8E}" type="pres">
      <dgm:prSet presAssocID="{EA213AE7-28F0-4910-B2D4-9AD5A05AD423}" presName="root" presStyleCnt="0"/>
      <dgm:spPr/>
      <dgm:t>
        <a:bodyPr/>
        <a:lstStyle/>
        <a:p>
          <a:endParaRPr lang="es-CL"/>
        </a:p>
      </dgm:t>
    </dgm:pt>
    <dgm:pt modelId="{C30497C4-53B6-4CC7-A911-1D75859F104F}" type="pres">
      <dgm:prSet presAssocID="{EA213AE7-28F0-4910-B2D4-9AD5A05AD423}" presName="rootComposite" presStyleCnt="0"/>
      <dgm:spPr/>
      <dgm:t>
        <a:bodyPr/>
        <a:lstStyle/>
        <a:p>
          <a:endParaRPr lang="es-CL"/>
        </a:p>
      </dgm:t>
    </dgm:pt>
    <dgm:pt modelId="{D0B88F71-BF86-4A54-88AD-A3C82F75698D}" type="pres">
      <dgm:prSet presAssocID="{EA213AE7-28F0-4910-B2D4-9AD5A05AD423}" presName="rootText" presStyleLbl="node1" presStyleIdx="0" presStyleCnt="2" custScaleX="56907" custScaleY="25878" custLinFactNeighborX="-75" custLinFactNeighborY="5521"/>
      <dgm:spPr/>
      <dgm:t>
        <a:bodyPr/>
        <a:lstStyle/>
        <a:p>
          <a:endParaRPr lang="es-CL"/>
        </a:p>
      </dgm:t>
    </dgm:pt>
    <dgm:pt modelId="{847BABD9-91C2-401B-A05D-C873BE129EA8}" type="pres">
      <dgm:prSet presAssocID="{EA213AE7-28F0-4910-B2D4-9AD5A05AD423}" presName="rootConnector" presStyleLbl="node1" presStyleIdx="0" presStyleCnt="2"/>
      <dgm:spPr/>
      <dgm:t>
        <a:bodyPr/>
        <a:lstStyle/>
        <a:p>
          <a:endParaRPr lang="es-CL"/>
        </a:p>
      </dgm:t>
    </dgm:pt>
    <dgm:pt modelId="{1714D099-0884-4390-B962-D4B9467A0B23}" type="pres">
      <dgm:prSet presAssocID="{EA213AE7-28F0-4910-B2D4-9AD5A05AD423}" presName="childShape" presStyleCnt="0"/>
      <dgm:spPr/>
      <dgm:t>
        <a:bodyPr/>
        <a:lstStyle/>
        <a:p>
          <a:endParaRPr lang="es-CL"/>
        </a:p>
      </dgm:t>
    </dgm:pt>
    <dgm:pt modelId="{CCAE27A9-2A8F-42F2-A391-E7AE5D591799}" type="pres">
      <dgm:prSet presAssocID="{FD226285-9CEF-4E54-8A58-021A285B85DD}" presName="Name13" presStyleLbl="parChTrans1D2" presStyleIdx="0" presStyleCnt="2"/>
      <dgm:spPr/>
      <dgm:t>
        <a:bodyPr/>
        <a:lstStyle/>
        <a:p>
          <a:endParaRPr lang="es-CL"/>
        </a:p>
      </dgm:t>
    </dgm:pt>
    <dgm:pt modelId="{41CFD24F-275B-496D-9D5A-6353F6D8FAFA}" type="pres">
      <dgm:prSet presAssocID="{4ACD2196-5733-451F-89F8-81EA00BED62A}" presName="childText" presStyleLbl="bgAcc1" presStyleIdx="0" presStyleCnt="2" custScaleX="146666" custScaleY="121224" custLinFactNeighborX="6213" custLinFactNeighborY="3371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AAFBA48C-CAD7-46E4-AB38-8D62AEA6FC3F}" type="pres">
      <dgm:prSet presAssocID="{5B418A69-89A3-444A-964D-BBCAE5C9989F}" presName="root" presStyleCnt="0"/>
      <dgm:spPr/>
      <dgm:t>
        <a:bodyPr/>
        <a:lstStyle/>
        <a:p>
          <a:endParaRPr lang="es-CL"/>
        </a:p>
      </dgm:t>
    </dgm:pt>
    <dgm:pt modelId="{E7AEFFA6-492D-481B-80DF-D47F9BE18612}" type="pres">
      <dgm:prSet presAssocID="{5B418A69-89A3-444A-964D-BBCAE5C9989F}" presName="rootComposite" presStyleCnt="0"/>
      <dgm:spPr/>
      <dgm:t>
        <a:bodyPr/>
        <a:lstStyle/>
        <a:p>
          <a:endParaRPr lang="es-CL"/>
        </a:p>
      </dgm:t>
    </dgm:pt>
    <dgm:pt modelId="{791C11F4-94B1-4D72-9F2B-90AA02ABE5A9}" type="pres">
      <dgm:prSet presAssocID="{5B418A69-89A3-444A-964D-BBCAE5C9989F}" presName="rootText" presStyleLbl="node1" presStyleIdx="1" presStyleCnt="2" custScaleX="55360" custScaleY="21652" custLinFactNeighborX="-9371" custLinFactNeighborY="10126"/>
      <dgm:spPr/>
      <dgm:t>
        <a:bodyPr/>
        <a:lstStyle/>
        <a:p>
          <a:endParaRPr lang="es-CL"/>
        </a:p>
      </dgm:t>
    </dgm:pt>
    <dgm:pt modelId="{9DEF2B65-830F-4E9C-AF9B-79988376CC13}" type="pres">
      <dgm:prSet presAssocID="{5B418A69-89A3-444A-964D-BBCAE5C9989F}" presName="rootConnector" presStyleLbl="node1" presStyleIdx="1" presStyleCnt="2"/>
      <dgm:spPr/>
      <dgm:t>
        <a:bodyPr/>
        <a:lstStyle/>
        <a:p>
          <a:endParaRPr lang="es-CL"/>
        </a:p>
      </dgm:t>
    </dgm:pt>
    <dgm:pt modelId="{11C07594-C637-4498-95D7-0A24F231E1A7}" type="pres">
      <dgm:prSet presAssocID="{5B418A69-89A3-444A-964D-BBCAE5C9989F}" presName="childShape" presStyleCnt="0"/>
      <dgm:spPr/>
      <dgm:t>
        <a:bodyPr/>
        <a:lstStyle/>
        <a:p>
          <a:endParaRPr lang="es-CL"/>
        </a:p>
      </dgm:t>
    </dgm:pt>
    <dgm:pt modelId="{DAB0E5D4-3933-48F7-B846-0F9B9DD1D420}" type="pres">
      <dgm:prSet presAssocID="{01103C58-C5FE-4949-9431-2C9910CDD9A9}" presName="Name13" presStyleLbl="parChTrans1D2" presStyleIdx="1" presStyleCnt="2"/>
      <dgm:spPr/>
      <dgm:t>
        <a:bodyPr/>
        <a:lstStyle/>
        <a:p>
          <a:endParaRPr lang="es-CL"/>
        </a:p>
      </dgm:t>
    </dgm:pt>
    <dgm:pt modelId="{4C17C0AA-14D8-4BCA-B871-CDB97E2AAC26}" type="pres">
      <dgm:prSet presAssocID="{7589AACB-F865-4CF3-806D-FAFEF9C1D172}" presName="childText" presStyleLbl="bgAcc1" presStyleIdx="1" presStyleCnt="2" custScaleX="153808" custScaleY="101828" custLinFactNeighborX="-7810" custLinFactNeighborY="12140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145CE683-D7E8-4F9A-ADCB-C3953D2E17D7}" type="presOf" srcId="{7589AACB-F865-4CF3-806D-FAFEF9C1D172}" destId="{4C17C0AA-14D8-4BCA-B871-CDB97E2AAC26}" srcOrd="0" destOrd="0" presId="urn:microsoft.com/office/officeart/2005/8/layout/hierarchy3"/>
    <dgm:cxn modelId="{AACD0C16-8881-4866-A594-7F55FADEAE04}" type="presOf" srcId="{FD226285-9CEF-4E54-8A58-021A285B85DD}" destId="{CCAE27A9-2A8F-42F2-A391-E7AE5D591799}" srcOrd="0" destOrd="0" presId="urn:microsoft.com/office/officeart/2005/8/layout/hierarchy3"/>
    <dgm:cxn modelId="{331449A6-AABD-48E0-8169-FAB5AB202FC3}" srcId="{0E175CF0-16A9-4D65-948C-8214F2DB74E0}" destId="{5B418A69-89A3-444A-964D-BBCAE5C9989F}" srcOrd="1" destOrd="0" parTransId="{5A7DA041-05E3-4470-B755-7C9E0A06E8FD}" sibTransId="{9A00F399-0E08-4B24-8799-F2DEBD0154A7}"/>
    <dgm:cxn modelId="{4B023EC4-0C00-4E68-AE71-A5B45420AD8C}" type="presOf" srcId="{5B418A69-89A3-444A-964D-BBCAE5C9989F}" destId="{791C11F4-94B1-4D72-9F2B-90AA02ABE5A9}" srcOrd="0" destOrd="0" presId="urn:microsoft.com/office/officeart/2005/8/layout/hierarchy3"/>
    <dgm:cxn modelId="{651C1999-6E38-45DF-89EF-B78DB6C025CE}" type="presOf" srcId="{0E175CF0-16A9-4D65-948C-8214F2DB74E0}" destId="{B96FA6B7-C268-434E-BE88-EF1B9B06B0D8}" srcOrd="0" destOrd="0" presId="urn:microsoft.com/office/officeart/2005/8/layout/hierarchy3"/>
    <dgm:cxn modelId="{B4B37052-3FB1-4569-9629-3B0BD98D63D5}" type="presOf" srcId="{01103C58-C5FE-4949-9431-2C9910CDD9A9}" destId="{DAB0E5D4-3933-48F7-B846-0F9B9DD1D420}" srcOrd="0" destOrd="0" presId="urn:microsoft.com/office/officeart/2005/8/layout/hierarchy3"/>
    <dgm:cxn modelId="{B55F452F-1C2E-4464-A3C9-CE0A1CC34F8A}" type="presOf" srcId="{EA213AE7-28F0-4910-B2D4-9AD5A05AD423}" destId="{D0B88F71-BF86-4A54-88AD-A3C82F75698D}" srcOrd="0" destOrd="0" presId="urn:microsoft.com/office/officeart/2005/8/layout/hierarchy3"/>
    <dgm:cxn modelId="{32BBB20F-EFED-486D-9D88-6BE57DB5718C}" srcId="{5B418A69-89A3-444A-964D-BBCAE5C9989F}" destId="{7589AACB-F865-4CF3-806D-FAFEF9C1D172}" srcOrd="0" destOrd="0" parTransId="{01103C58-C5FE-4949-9431-2C9910CDD9A9}" sibTransId="{1959BD16-38C3-4A0E-B908-8A74C14EB803}"/>
    <dgm:cxn modelId="{B7A793D8-7DD4-425B-A971-378FF20F1726}" srcId="{0E175CF0-16A9-4D65-948C-8214F2DB74E0}" destId="{EA213AE7-28F0-4910-B2D4-9AD5A05AD423}" srcOrd="0" destOrd="0" parTransId="{16E8C2C7-2A4B-44B9-8893-E31EF25D80E2}" sibTransId="{BAB53102-543B-49AB-B1FB-235E6C7E9D2F}"/>
    <dgm:cxn modelId="{C77C3795-D2FB-4BB9-8209-6DE411C4FC35}" type="presOf" srcId="{5B418A69-89A3-444A-964D-BBCAE5C9989F}" destId="{9DEF2B65-830F-4E9C-AF9B-79988376CC13}" srcOrd="1" destOrd="0" presId="urn:microsoft.com/office/officeart/2005/8/layout/hierarchy3"/>
    <dgm:cxn modelId="{8247DAFD-99B1-4BDE-A62C-68628911CC8A}" type="presOf" srcId="{4ACD2196-5733-451F-89F8-81EA00BED62A}" destId="{41CFD24F-275B-496D-9D5A-6353F6D8FAFA}" srcOrd="0" destOrd="0" presId="urn:microsoft.com/office/officeart/2005/8/layout/hierarchy3"/>
    <dgm:cxn modelId="{FB159763-716B-45BF-8B1C-4FBF08AB22E3}" type="presOf" srcId="{EA213AE7-28F0-4910-B2D4-9AD5A05AD423}" destId="{847BABD9-91C2-401B-A05D-C873BE129EA8}" srcOrd="1" destOrd="0" presId="urn:microsoft.com/office/officeart/2005/8/layout/hierarchy3"/>
    <dgm:cxn modelId="{922C2060-CF08-4D13-8781-B5B78D7CF3CF}" srcId="{EA213AE7-28F0-4910-B2D4-9AD5A05AD423}" destId="{4ACD2196-5733-451F-89F8-81EA00BED62A}" srcOrd="0" destOrd="0" parTransId="{FD226285-9CEF-4E54-8A58-021A285B85DD}" sibTransId="{DFFB3D91-5CCC-495E-ACFA-DA10F1AE9593}"/>
    <dgm:cxn modelId="{29383AC9-0CBB-48B4-86A6-A8349A77E887}" type="presParOf" srcId="{B96FA6B7-C268-434E-BE88-EF1B9B06B0D8}" destId="{F5165A8C-508D-4BC3-94A7-D05F53E89B8E}" srcOrd="0" destOrd="0" presId="urn:microsoft.com/office/officeart/2005/8/layout/hierarchy3"/>
    <dgm:cxn modelId="{B67E6DBC-4D20-4DA3-83EF-F7890D962765}" type="presParOf" srcId="{F5165A8C-508D-4BC3-94A7-D05F53E89B8E}" destId="{C30497C4-53B6-4CC7-A911-1D75859F104F}" srcOrd="0" destOrd="0" presId="urn:microsoft.com/office/officeart/2005/8/layout/hierarchy3"/>
    <dgm:cxn modelId="{919229CB-E586-4223-BE0F-2CAEBDB3E7C4}" type="presParOf" srcId="{C30497C4-53B6-4CC7-A911-1D75859F104F}" destId="{D0B88F71-BF86-4A54-88AD-A3C82F75698D}" srcOrd="0" destOrd="0" presId="urn:microsoft.com/office/officeart/2005/8/layout/hierarchy3"/>
    <dgm:cxn modelId="{5C88FA3F-E28D-4FCF-9B34-6159036CF1F0}" type="presParOf" srcId="{C30497C4-53B6-4CC7-A911-1D75859F104F}" destId="{847BABD9-91C2-401B-A05D-C873BE129EA8}" srcOrd="1" destOrd="0" presId="urn:microsoft.com/office/officeart/2005/8/layout/hierarchy3"/>
    <dgm:cxn modelId="{4D7493EA-31E7-4D85-BEFF-7BEDF8E9FFC5}" type="presParOf" srcId="{F5165A8C-508D-4BC3-94A7-D05F53E89B8E}" destId="{1714D099-0884-4390-B962-D4B9467A0B23}" srcOrd="1" destOrd="0" presId="urn:microsoft.com/office/officeart/2005/8/layout/hierarchy3"/>
    <dgm:cxn modelId="{47FF8B2F-C885-4F0B-AFC9-89DDC9801832}" type="presParOf" srcId="{1714D099-0884-4390-B962-D4B9467A0B23}" destId="{CCAE27A9-2A8F-42F2-A391-E7AE5D591799}" srcOrd="0" destOrd="0" presId="urn:microsoft.com/office/officeart/2005/8/layout/hierarchy3"/>
    <dgm:cxn modelId="{99387725-F2E0-4F19-901F-849C68CB1DA3}" type="presParOf" srcId="{1714D099-0884-4390-B962-D4B9467A0B23}" destId="{41CFD24F-275B-496D-9D5A-6353F6D8FAFA}" srcOrd="1" destOrd="0" presId="urn:microsoft.com/office/officeart/2005/8/layout/hierarchy3"/>
    <dgm:cxn modelId="{5BC026D7-030F-4936-A1F0-F540FBDAEF5F}" type="presParOf" srcId="{B96FA6B7-C268-434E-BE88-EF1B9B06B0D8}" destId="{AAFBA48C-CAD7-46E4-AB38-8D62AEA6FC3F}" srcOrd="1" destOrd="0" presId="urn:microsoft.com/office/officeart/2005/8/layout/hierarchy3"/>
    <dgm:cxn modelId="{D1E66F08-396A-4215-81F5-F57D3DB7F9D6}" type="presParOf" srcId="{AAFBA48C-CAD7-46E4-AB38-8D62AEA6FC3F}" destId="{E7AEFFA6-492D-481B-80DF-D47F9BE18612}" srcOrd="0" destOrd="0" presId="urn:microsoft.com/office/officeart/2005/8/layout/hierarchy3"/>
    <dgm:cxn modelId="{32B25F83-58B6-4DBE-BD81-A748899EE771}" type="presParOf" srcId="{E7AEFFA6-492D-481B-80DF-D47F9BE18612}" destId="{791C11F4-94B1-4D72-9F2B-90AA02ABE5A9}" srcOrd="0" destOrd="0" presId="urn:microsoft.com/office/officeart/2005/8/layout/hierarchy3"/>
    <dgm:cxn modelId="{DA2FB313-B1A0-42C9-9989-FADB3207A17B}" type="presParOf" srcId="{E7AEFFA6-492D-481B-80DF-D47F9BE18612}" destId="{9DEF2B65-830F-4E9C-AF9B-79988376CC13}" srcOrd="1" destOrd="0" presId="urn:microsoft.com/office/officeart/2005/8/layout/hierarchy3"/>
    <dgm:cxn modelId="{1A0E27DB-0A49-4ACB-8C12-49338EF17503}" type="presParOf" srcId="{AAFBA48C-CAD7-46E4-AB38-8D62AEA6FC3F}" destId="{11C07594-C637-4498-95D7-0A24F231E1A7}" srcOrd="1" destOrd="0" presId="urn:microsoft.com/office/officeart/2005/8/layout/hierarchy3"/>
    <dgm:cxn modelId="{59AA12F4-F47C-4508-8274-AB3FE3380553}" type="presParOf" srcId="{11C07594-C637-4498-95D7-0A24F231E1A7}" destId="{DAB0E5D4-3933-48F7-B846-0F9B9DD1D420}" srcOrd="0" destOrd="0" presId="urn:microsoft.com/office/officeart/2005/8/layout/hierarchy3"/>
    <dgm:cxn modelId="{18590FDB-13C7-4877-92B9-B180C5E97EBF}" type="presParOf" srcId="{11C07594-C637-4498-95D7-0A24F231E1A7}" destId="{4C17C0AA-14D8-4BCA-B871-CDB97E2AAC26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E175CF0-16A9-4D65-948C-8214F2DB74E0}" type="doc">
      <dgm:prSet loTypeId="urn:microsoft.com/office/officeart/2005/8/layout/hierarchy3" loCatId="list" qsTypeId="urn:microsoft.com/office/officeart/2005/8/quickstyle/3d4" qsCatId="3D" csTypeId="urn:microsoft.com/office/officeart/2005/8/colors/accent6_2" csCatId="accent6" phldr="1"/>
      <dgm:spPr/>
      <dgm:t>
        <a:bodyPr/>
        <a:lstStyle/>
        <a:p>
          <a:endParaRPr lang="es-CL"/>
        </a:p>
      </dgm:t>
    </dgm:pt>
    <dgm:pt modelId="{EA213AE7-28F0-4910-B2D4-9AD5A05AD423}">
      <dgm:prSet phldrT="[Texto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ts val="1300"/>
            </a:lnSpc>
            <a:spcBef>
              <a:spcPts val="0"/>
            </a:spcBef>
            <a:spcAft>
              <a:spcPts val="600"/>
            </a:spcAft>
          </a:pPr>
          <a:r>
            <a:rPr lang="es-ES_tradnl" sz="1600" b="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PROMOCION</a:t>
          </a:r>
          <a:endParaRPr lang="es-CL" sz="1600" b="0" dirty="0">
            <a:solidFill>
              <a:srgbClr val="0070C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16E8C2C7-2A4B-44B9-8893-E31EF25D80E2}" type="parTrans" cxnId="{B7A793D8-7DD4-425B-A971-378FF20F1726}">
      <dgm:prSet/>
      <dgm:spPr/>
      <dgm:t>
        <a:bodyPr/>
        <a:lstStyle/>
        <a:p>
          <a:endParaRPr lang="es-CL" sz="120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BAB53102-543B-49AB-B1FB-235E6C7E9D2F}" type="sibTrans" cxnId="{B7A793D8-7DD4-425B-A971-378FF20F1726}">
      <dgm:prSet/>
      <dgm:spPr/>
      <dgm:t>
        <a:bodyPr/>
        <a:lstStyle/>
        <a:p>
          <a:endParaRPr lang="es-CL" sz="120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5B418A69-89A3-444A-964D-BBCAE5C9989F}">
      <dgm:prSet phldrT="[Texto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spcAft>
              <a:spcPct val="35000"/>
            </a:spcAft>
          </a:pPr>
          <a:r>
            <a:rPr lang="es-ES_tradnl" sz="1600" b="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PREVENCION</a:t>
          </a:r>
          <a:endParaRPr lang="es-CL" sz="1600" b="0" dirty="0">
            <a:solidFill>
              <a:srgbClr val="0070C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5A7DA041-05E3-4470-B755-7C9E0A06E8FD}" type="parTrans" cxnId="{331449A6-AABD-48E0-8169-FAB5AB202FC3}">
      <dgm:prSet/>
      <dgm:spPr/>
      <dgm:t>
        <a:bodyPr/>
        <a:lstStyle/>
        <a:p>
          <a:endParaRPr lang="es-CL" sz="120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9A00F399-0E08-4B24-8799-F2DEBD0154A7}" type="sibTrans" cxnId="{331449A6-AABD-48E0-8169-FAB5AB202FC3}">
      <dgm:prSet/>
      <dgm:spPr/>
      <dgm:t>
        <a:bodyPr/>
        <a:lstStyle/>
        <a:p>
          <a:endParaRPr lang="es-CL" sz="120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38B287FB-5C55-4365-A7F8-C307E40302D6}">
      <dgm:prSet phldrT="[Texto]" custT="1"/>
      <dgm:spPr/>
      <dgm:t>
        <a:bodyPr/>
        <a:lstStyle/>
        <a:p>
          <a:pPr marL="0" marR="0" indent="0" algn="l" defTabSz="914400" eaLnBrk="1" fontAlgn="auto" latinLnBrk="0" hangingPunct="1">
            <a:lnSpc>
              <a:spcPts val="1300"/>
            </a:lnSpc>
            <a:spcBef>
              <a:spcPts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es-MX" sz="1200" i="1" u="sng" dirty="0" smtClean="0">
              <a:latin typeface="Verdana" pitchFamily="34" charset="0"/>
              <a:ea typeface="Verdana" pitchFamily="34" charset="0"/>
              <a:cs typeface="Verdana" pitchFamily="34" charset="0"/>
            </a:rPr>
            <a:t>A QUIEN? </a:t>
          </a:r>
          <a:r>
            <a:rPr lang="es-MX" sz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Población general. </a:t>
          </a:r>
          <a:r>
            <a:rPr lang="es-MX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Comunidades Grupos específicos (etnias, niños, mujeres)</a:t>
          </a:r>
          <a:endParaRPr lang="es-ES" sz="1200" dirty="0" smtClean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FF5FDA69-04F7-426C-AF2D-26C38E483185}" type="parTrans" cxnId="{F0880A33-E0A7-48E3-97C3-B44CD3D69BAA}">
      <dgm:prSet/>
      <dgm:spPr/>
      <dgm:t>
        <a:bodyPr/>
        <a:lstStyle/>
        <a:p>
          <a:endParaRPr lang="es-CL" sz="1200"/>
        </a:p>
      </dgm:t>
    </dgm:pt>
    <dgm:pt modelId="{2D354C83-8B37-4B72-9FC6-7C40159FC716}" type="sibTrans" cxnId="{F0880A33-E0A7-48E3-97C3-B44CD3D69BAA}">
      <dgm:prSet/>
      <dgm:spPr/>
      <dgm:t>
        <a:bodyPr/>
        <a:lstStyle/>
        <a:p>
          <a:endParaRPr lang="es-CL" sz="1200"/>
        </a:p>
      </dgm:t>
    </dgm:pt>
    <dgm:pt modelId="{A1C53E22-D9C9-476F-83B2-2330F34F3BC8}">
      <dgm:prSet phldrT="[Texto]" custT="1"/>
      <dgm:spPr/>
      <dgm:t>
        <a:bodyPr/>
        <a:lstStyle/>
        <a:p>
          <a:pPr marL="0" marR="0" indent="0" algn="l" defTabSz="914400" eaLnBrk="1" fontAlgn="auto" latinLnBrk="0" hangingPunct="1">
            <a:lnSpc>
              <a:spcPts val="1300"/>
            </a:lnSpc>
            <a:spcBef>
              <a:spcPts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es-MX" sz="1200" i="1" u="sng" dirty="0" smtClean="0">
              <a:latin typeface="Verdana" pitchFamily="34" charset="0"/>
              <a:ea typeface="Verdana" pitchFamily="34" charset="0"/>
              <a:cs typeface="Verdana" pitchFamily="34" charset="0"/>
            </a:rPr>
            <a:t>QUIEN? </a:t>
          </a:r>
        </a:p>
        <a:p>
          <a:pPr marL="0" marR="0" indent="0" algn="l" defTabSz="914400" eaLnBrk="1" fontAlgn="auto" latinLnBrk="0" hangingPunct="1">
            <a:lnSpc>
              <a:spcPts val="1300"/>
            </a:lnSpc>
            <a:spcBef>
              <a:spcPts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es-MX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Líderes políticos y cívicos.  Funcionarios de sectores diferentes . </a:t>
          </a:r>
          <a:r>
            <a:rPr lang="es-ES_tradn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Profesionales diversos Grupos de apoyo social . </a:t>
          </a:r>
          <a:r>
            <a:rPr lang="es-MX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Agentes comunitarios Medios de comunicación</a:t>
          </a:r>
          <a:endParaRPr lang="es-ES" sz="1200" dirty="0" smtClean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956E4B75-AA17-456C-83C5-CF0F2E9BF2EA}" type="parTrans" cxnId="{988F4ADB-073E-46B6-AFE2-192801CD48A8}">
      <dgm:prSet/>
      <dgm:spPr/>
      <dgm:t>
        <a:bodyPr/>
        <a:lstStyle/>
        <a:p>
          <a:endParaRPr lang="es-CL" sz="1200"/>
        </a:p>
      </dgm:t>
    </dgm:pt>
    <dgm:pt modelId="{8FC714A3-6833-4734-8B6C-F09F9A2CEE6E}" type="sibTrans" cxnId="{988F4ADB-073E-46B6-AFE2-192801CD48A8}">
      <dgm:prSet/>
      <dgm:spPr/>
      <dgm:t>
        <a:bodyPr/>
        <a:lstStyle/>
        <a:p>
          <a:endParaRPr lang="es-CL" sz="1200"/>
        </a:p>
      </dgm:t>
    </dgm:pt>
    <dgm:pt modelId="{FD38C80F-99DA-4AC6-B086-DA8BA67F845C}">
      <dgm:prSet phldrT="[Texto]" custT="1"/>
      <dgm:spPr/>
      <dgm:t>
        <a:bodyPr/>
        <a:lstStyle/>
        <a:p>
          <a:pPr marL="0" marR="0" indent="0" algn="l" defTabSz="914400" eaLnBrk="1" fontAlgn="auto" latinLnBrk="0" hangingPunct="1">
            <a:lnSpc>
              <a:spcPts val="1300"/>
            </a:lnSpc>
            <a:spcBef>
              <a:spcPts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es-MX" sz="1200" i="1" u="sng" dirty="0" smtClean="0">
              <a:latin typeface="Verdana" pitchFamily="34" charset="0"/>
              <a:ea typeface="Verdana" pitchFamily="34" charset="0"/>
              <a:cs typeface="Verdana" pitchFamily="34" charset="0"/>
            </a:rPr>
            <a:t>QUÉ?  </a:t>
          </a:r>
          <a:endParaRPr lang="es-MX" sz="1200" i="1" dirty="0" smtClean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0" indent="0" algn="l" defTabSz="914400">
            <a:lnSpc>
              <a:spcPts val="1300"/>
            </a:lnSpc>
            <a:spcBef>
              <a:spcPts val="0"/>
            </a:spcBef>
            <a:spcAft>
              <a:spcPts val="0"/>
            </a:spcAft>
            <a:buNone/>
          </a:pPr>
          <a:r>
            <a:rPr lang="es-MX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Estimular la participación social</a:t>
          </a:r>
        </a:p>
        <a:p>
          <a:pPr marL="0" indent="0" algn="l" defTabSz="914400">
            <a:lnSpc>
              <a:spcPts val="1300"/>
            </a:lnSpc>
            <a:spcBef>
              <a:spcPts val="0"/>
            </a:spcBef>
            <a:spcAft>
              <a:spcPts val="0"/>
            </a:spcAft>
            <a:buNone/>
          </a:pPr>
          <a:r>
            <a:rPr lang="es-MX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Empoderar- se</a:t>
          </a:r>
        </a:p>
        <a:p>
          <a:pPr marL="0" indent="0" algn="l" defTabSz="914400">
            <a:lnSpc>
              <a:spcPts val="1300"/>
            </a:lnSpc>
            <a:spcBef>
              <a:spcPts val="0"/>
            </a:spcBef>
            <a:spcAft>
              <a:spcPts val="0"/>
            </a:spcAft>
            <a:buNone/>
          </a:pPr>
          <a:r>
            <a:rPr lang="es-ES_tradn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Influir en Políticas Públicas </a:t>
          </a:r>
        </a:p>
        <a:p>
          <a:pPr marL="0" indent="0" algn="l" defTabSz="914400">
            <a:lnSpc>
              <a:spcPts val="1300"/>
            </a:lnSpc>
            <a:spcBef>
              <a:spcPts val="0"/>
            </a:spcBef>
            <a:spcAft>
              <a:spcPts val="600"/>
            </a:spcAft>
            <a:buNone/>
          </a:pPr>
          <a:r>
            <a:rPr lang="es-ES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Alianzas</a:t>
          </a:r>
        </a:p>
      </dgm:t>
    </dgm:pt>
    <dgm:pt modelId="{6034754D-0448-4282-A95E-3697A86475B7}" type="parTrans" cxnId="{AF870691-FC16-448E-BDB5-D8DB49B5AF28}">
      <dgm:prSet/>
      <dgm:spPr/>
      <dgm:t>
        <a:bodyPr/>
        <a:lstStyle/>
        <a:p>
          <a:endParaRPr lang="es-CL" sz="1200"/>
        </a:p>
      </dgm:t>
    </dgm:pt>
    <dgm:pt modelId="{4D85442A-1338-4CE5-A7BC-80960DC0E029}" type="sibTrans" cxnId="{AF870691-FC16-448E-BDB5-D8DB49B5AF28}">
      <dgm:prSet/>
      <dgm:spPr/>
      <dgm:t>
        <a:bodyPr/>
        <a:lstStyle/>
        <a:p>
          <a:endParaRPr lang="es-CL" sz="1200"/>
        </a:p>
      </dgm:t>
    </dgm:pt>
    <dgm:pt modelId="{FEF71A7C-DC7A-4273-9D05-F7F89FAB719D}">
      <dgm:prSet phldrT="[Texto]" custT="1"/>
      <dgm:spPr/>
      <dgm:t>
        <a:bodyPr/>
        <a:lstStyle/>
        <a:p>
          <a:pPr marL="0" marR="0" indent="0" algn="l" defTabSz="914400" eaLnBrk="1" fontAlgn="auto" latinLnBrk="0" hangingPunct="1">
            <a:lnSpc>
              <a:spcPts val="1300"/>
            </a:lnSpc>
            <a:spcBef>
              <a:spcPts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es-MX" sz="1200" i="1" u="sng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CÓMO? </a:t>
          </a:r>
        </a:p>
        <a:p>
          <a:pPr marL="0" marR="0" indent="0" algn="l" defTabSz="914400" eaLnBrk="1" fontAlgn="auto" latinLnBrk="0" hangingPunct="1">
            <a:lnSpc>
              <a:spcPts val="1300"/>
            </a:lnSpc>
            <a:spcBef>
              <a:spcPts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es-ES_tradnl" sz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Educación en Salud </a:t>
          </a:r>
        </a:p>
        <a:p>
          <a:pPr marL="0" marR="0" indent="0" algn="l" defTabSz="914400" eaLnBrk="1" fontAlgn="auto" latinLnBrk="0" hangingPunct="1">
            <a:lnSpc>
              <a:spcPts val="1300"/>
            </a:lnSpc>
            <a:spcBef>
              <a:spcPts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es-CL" sz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Gestión local. Coordinación Intersectorial</a:t>
          </a:r>
        </a:p>
        <a:p>
          <a:pPr marL="0" marR="0" indent="0" algn="l" defTabSz="914400" eaLnBrk="1" fontAlgn="auto" latinLnBrk="0" hangingPunct="1">
            <a:lnSpc>
              <a:spcPts val="1300"/>
            </a:lnSpc>
            <a:spcBef>
              <a:spcPts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es-ES_tradnl" sz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Comunicación Social. </a:t>
          </a:r>
        </a:p>
        <a:p>
          <a:pPr marL="0" marR="0" indent="0" algn="l" defTabSz="914400" eaLnBrk="1" fontAlgn="auto" latinLnBrk="0" hangingPunct="1">
            <a:lnSpc>
              <a:spcPts val="1300"/>
            </a:lnSpc>
            <a:spcBef>
              <a:spcPts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es-ES_tradnl" sz="1200" u="none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Participación social </a:t>
          </a:r>
          <a:r>
            <a:rPr lang="es-ES_tradnl" sz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y Empoderamiento, Construcción de capacidad comunitaria. </a:t>
          </a:r>
          <a:r>
            <a:rPr lang="es-ES_tradnl" sz="1200" b="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Investigación  acción  participativa</a:t>
          </a:r>
          <a:endParaRPr lang="es-ES_tradnl" sz="1200" dirty="0" smtClean="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0" marR="0" indent="0" algn="l" defTabSz="914400" eaLnBrk="1" fontAlgn="auto" latinLnBrk="0" hangingPunct="1">
            <a:lnSpc>
              <a:spcPts val="1300"/>
            </a:lnSpc>
            <a:spcBef>
              <a:spcPts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endParaRPr lang="es-ES_tradnl" sz="1200" dirty="0" smtClean="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AE90A793-9A7F-428D-9210-32C3839377F7}" type="parTrans" cxnId="{130C3226-A674-4437-8A0B-B4DD2B23570B}">
      <dgm:prSet/>
      <dgm:spPr/>
      <dgm:t>
        <a:bodyPr/>
        <a:lstStyle/>
        <a:p>
          <a:endParaRPr lang="es-CL" sz="1200"/>
        </a:p>
      </dgm:t>
    </dgm:pt>
    <dgm:pt modelId="{FFE2E9EE-64DA-4A84-878B-D29942678362}" type="sibTrans" cxnId="{130C3226-A674-4437-8A0B-B4DD2B23570B}">
      <dgm:prSet/>
      <dgm:spPr/>
      <dgm:t>
        <a:bodyPr/>
        <a:lstStyle/>
        <a:p>
          <a:endParaRPr lang="es-CL" sz="1200"/>
        </a:p>
      </dgm:t>
    </dgm:pt>
    <dgm:pt modelId="{BC9D1F3E-A04C-4B6F-B5AA-63631D890C7E}">
      <dgm:prSet phldrT="[Texto]" custT="1"/>
      <dgm:spPr/>
      <dgm:t>
        <a:bodyPr/>
        <a:lstStyle/>
        <a:p>
          <a:pPr algn="l">
            <a:spcAft>
              <a:spcPct val="15000"/>
            </a:spcAft>
          </a:pPr>
          <a:r>
            <a:rPr lang="es-MX" sz="1200" u="sng" dirty="0" smtClean="0">
              <a:latin typeface="Verdana" pitchFamily="34" charset="0"/>
              <a:ea typeface="Verdana" pitchFamily="34" charset="0"/>
              <a:cs typeface="Verdana" pitchFamily="34" charset="0"/>
            </a:rPr>
            <a:t>A QUIEN</a:t>
          </a:r>
          <a:r>
            <a:rPr lang="es-MX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?</a:t>
          </a:r>
        </a:p>
        <a:p>
          <a:pPr algn="l">
            <a:spcAft>
              <a:spcPct val="15000"/>
            </a:spcAft>
          </a:pPr>
          <a:r>
            <a:rPr lang="es-MX" sz="1200" i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Primaria: individuos y Grupos en riesgo</a:t>
          </a:r>
        </a:p>
        <a:p>
          <a:pPr algn="l">
            <a:spcAft>
              <a:spcPct val="15000"/>
            </a:spcAft>
          </a:pPr>
          <a:r>
            <a:rPr lang="es-MX" sz="1200" i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Secundaria: individuos y grupos posiblemente enfermos</a:t>
          </a:r>
        </a:p>
        <a:p>
          <a:pPr algn="l">
            <a:spcAft>
              <a:spcPts val="600"/>
            </a:spcAft>
          </a:pPr>
          <a:r>
            <a:rPr lang="es-MX" sz="1200" i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Terciaria: enfermos en riesgo de complicaciones y muerte</a:t>
          </a:r>
          <a:endParaRPr lang="es-CL" sz="12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2EF0E84D-6471-4924-92AA-56B4519D8BD7}" type="parTrans" cxnId="{AB7FA934-618B-420A-A436-88DDE033A692}">
      <dgm:prSet/>
      <dgm:spPr/>
      <dgm:t>
        <a:bodyPr/>
        <a:lstStyle/>
        <a:p>
          <a:endParaRPr lang="es-CL" sz="1200"/>
        </a:p>
      </dgm:t>
    </dgm:pt>
    <dgm:pt modelId="{4A8F8B75-0FFF-409E-A871-CC49E706DB11}" type="sibTrans" cxnId="{AB7FA934-618B-420A-A436-88DDE033A692}">
      <dgm:prSet/>
      <dgm:spPr/>
      <dgm:t>
        <a:bodyPr/>
        <a:lstStyle/>
        <a:p>
          <a:endParaRPr lang="es-CL" sz="1200"/>
        </a:p>
      </dgm:t>
    </dgm:pt>
    <dgm:pt modelId="{43DA3413-F0B5-430E-8F57-ECB313CA10EF}">
      <dgm:prSet phldrT="[Texto]" custT="1"/>
      <dgm:spPr/>
      <dgm:t>
        <a:bodyPr/>
        <a:lstStyle/>
        <a:p>
          <a:pPr algn="l">
            <a:spcAft>
              <a:spcPts val="600"/>
            </a:spcAft>
          </a:pPr>
          <a:r>
            <a:rPr lang="es-MX" sz="1200" u="sng" dirty="0" smtClean="0">
              <a:latin typeface="Verdana" pitchFamily="34" charset="0"/>
              <a:ea typeface="Verdana" pitchFamily="34" charset="0"/>
              <a:cs typeface="Verdana" pitchFamily="34" charset="0"/>
            </a:rPr>
            <a:t>QUIEN? </a:t>
          </a:r>
          <a:endParaRPr lang="es-MX" sz="1200" dirty="0" smtClean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algn="l">
            <a:spcAft>
              <a:spcPct val="15000"/>
            </a:spcAft>
          </a:pPr>
          <a:r>
            <a:rPr lang="es-MX" sz="1200" i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Primaria: profesionales de SP y comunidad</a:t>
          </a:r>
        </a:p>
        <a:p>
          <a:pPr algn="l">
            <a:spcAft>
              <a:spcPct val="15000"/>
            </a:spcAft>
          </a:pPr>
          <a:r>
            <a:rPr lang="es-MX" sz="1200" i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Secundaria: Profesionales de SP y  Clínicos</a:t>
          </a:r>
        </a:p>
        <a:p>
          <a:pPr algn="l">
            <a:spcAft>
              <a:spcPts val="600"/>
            </a:spcAft>
          </a:pPr>
          <a:r>
            <a:rPr lang="es-MX" sz="1200" i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Terciaria: clínicos; comunitarios en rehabilitación basada en la comunidad</a:t>
          </a:r>
          <a:endParaRPr lang="es-CL" sz="12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8FE3E0BE-CFEE-4E9F-90BB-4D58FB00502B}" type="parTrans" cxnId="{84EDC065-930F-422B-9024-598300AC0B14}">
      <dgm:prSet/>
      <dgm:spPr/>
      <dgm:t>
        <a:bodyPr/>
        <a:lstStyle/>
        <a:p>
          <a:endParaRPr lang="es-CL" sz="1200"/>
        </a:p>
      </dgm:t>
    </dgm:pt>
    <dgm:pt modelId="{F4EBC827-E0AA-4DC6-A4D3-73EFD1A5D685}" type="sibTrans" cxnId="{84EDC065-930F-422B-9024-598300AC0B14}">
      <dgm:prSet/>
      <dgm:spPr/>
      <dgm:t>
        <a:bodyPr/>
        <a:lstStyle/>
        <a:p>
          <a:endParaRPr lang="es-CL" sz="1200"/>
        </a:p>
      </dgm:t>
    </dgm:pt>
    <dgm:pt modelId="{557956DB-DF19-49B1-BB07-9B99357AC94D}">
      <dgm:prSet phldrT="[Texto]" custT="1"/>
      <dgm:spPr/>
      <dgm:t>
        <a:bodyPr/>
        <a:lstStyle/>
        <a:p>
          <a:pPr algn="l">
            <a:spcAft>
              <a:spcPts val="600"/>
            </a:spcAft>
          </a:pPr>
          <a:r>
            <a:rPr lang="es-MX" sz="1200" u="sng" dirty="0" smtClean="0">
              <a:latin typeface="Verdana" pitchFamily="34" charset="0"/>
              <a:ea typeface="Verdana" pitchFamily="34" charset="0"/>
              <a:cs typeface="Verdana" pitchFamily="34" charset="0"/>
            </a:rPr>
            <a:t>QUÉ?  </a:t>
          </a:r>
          <a:endParaRPr lang="es-MX" sz="1200" i="0" dirty="0" smtClean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algn="l">
            <a:spcAft>
              <a:spcPct val="15000"/>
            </a:spcAft>
          </a:pPr>
          <a:r>
            <a:rPr lang="es-MX" sz="1200" i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Primaria: movilización y organización comunidad, información, educación.</a:t>
          </a:r>
        </a:p>
        <a:p>
          <a:pPr algn="l">
            <a:spcAft>
              <a:spcPct val="15000"/>
            </a:spcAft>
          </a:pPr>
          <a:r>
            <a:rPr lang="es-MX" sz="1200" i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Secundaria: programar metas ; cobertura de servicios</a:t>
          </a:r>
        </a:p>
        <a:p>
          <a:pPr algn="l">
            <a:spcAft>
              <a:spcPts val="600"/>
            </a:spcAft>
          </a:pPr>
          <a:r>
            <a:rPr lang="es-MX" sz="1200" i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Terciaria: proveer tratamientos, rehabilitar</a:t>
          </a:r>
          <a:endParaRPr lang="es-CL" sz="12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A55EA882-D0B6-4098-98EC-DAB80F2F212B}" type="parTrans" cxnId="{09A5F3F4-F3E0-41E0-A37A-FB96F9EDB16E}">
      <dgm:prSet/>
      <dgm:spPr/>
      <dgm:t>
        <a:bodyPr/>
        <a:lstStyle/>
        <a:p>
          <a:endParaRPr lang="es-CL" sz="1200"/>
        </a:p>
      </dgm:t>
    </dgm:pt>
    <dgm:pt modelId="{E9DE394B-3521-4FC9-AFE8-0B950522EE95}" type="sibTrans" cxnId="{09A5F3F4-F3E0-41E0-A37A-FB96F9EDB16E}">
      <dgm:prSet/>
      <dgm:spPr/>
      <dgm:t>
        <a:bodyPr/>
        <a:lstStyle/>
        <a:p>
          <a:endParaRPr lang="es-CL" sz="1200"/>
        </a:p>
      </dgm:t>
    </dgm:pt>
    <dgm:pt modelId="{AE42BB51-C77E-4611-8A2B-0504B7535FBF}">
      <dgm:prSet phldrT="[Texto]" custT="1"/>
      <dgm:spPr/>
      <dgm:t>
        <a:bodyPr/>
        <a:lstStyle/>
        <a:p>
          <a:pPr algn="l">
            <a:lnSpc>
              <a:spcPct val="90000"/>
            </a:lnSpc>
            <a:spcAft>
              <a:spcPts val="600"/>
            </a:spcAft>
          </a:pPr>
          <a:r>
            <a:rPr lang="es-MX" sz="1200" u="sng" dirty="0" smtClean="0">
              <a:latin typeface="Verdana" pitchFamily="34" charset="0"/>
            </a:rPr>
            <a:t>CÓMO? </a:t>
          </a:r>
          <a:endParaRPr lang="es-MX" sz="1200" dirty="0" smtClean="0">
            <a:latin typeface="Verdana" pitchFamily="34" charset="0"/>
          </a:endParaRPr>
        </a:p>
        <a:p>
          <a:pPr algn="l">
            <a:lnSpc>
              <a:spcPts val="1200"/>
            </a:lnSpc>
            <a:spcAft>
              <a:spcPts val="600"/>
            </a:spcAft>
          </a:pPr>
          <a:r>
            <a:rPr lang="es-MX" sz="1200" i="0" u="sng" dirty="0" smtClean="0">
              <a:latin typeface="Verdana" pitchFamily="34" charset="0"/>
            </a:rPr>
            <a:t>Primaria</a:t>
          </a:r>
          <a:r>
            <a:rPr lang="es-MX" sz="1200" i="0" dirty="0" smtClean="0">
              <a:latin typeface="Verdana" pitchFamily="34" charset="0"/>
            </a:rPr>
            <a:t>: ed. sanitaria; desarrollo comunitario comunicación e información; acción intersectorial</a:t>
          </a:r>
        </a:p>
        <a:p>
          <a:pPr algn="l">
            <a:lnSpc>
              <a:spcPts val="1200"/>
            </a:lnSpc>
            <a:spcAft>
              <a:spcPts val="600"/>
            </a:spcAft>
          </a:pPr>
          <a:r>
            <a:rPr lang="es-MX" sz="1200" i="0" dirty="0" smtClean="0">
              <a:latin typeface="Verdana" pitchFamily="34" charset="0"/>
            </a:rPr>
            <a:t> </a:t>
          </a:r>
          <a:r>
            <a:rPr lang="es-MX" sz="1200" i="0" u="sng" dirty="0" smtClean="0">
              <a:latin typeface="Verdana" pitchFamily="34" charset="0"/>
            </a:rPr>
            <a:t>Secundaria:</a:t>
          </a:r>
          <a:r>
            <a:rPr lang="es-MX" sz="1200" i="0" dirty="0" smtClean="0">
              <a:latin typeface="Verdana" pitchFamily="34" charset="0"/>
            </a:rPr>
            <a:t> detección, diagnóstico precoz    </a:t>
          </a:r>
        </a:p>
        <a:p>
          <a:pPr algn="l">
            <a:lnSpc>
              <a:spcPts val="1200"/>
            </a:lnSpc>
            <a:spcAft>
              <a:spcPts val="600"/>
            </a:spcAft>
          </a:pPr>
          <a:r>
            <a:rPr lang="es-MX" sz="1200" i="0" dirty="0" smtClean="0">
              <a:latin typeface="Verdana" pitchFamily="34" charset="0"/>
            </a:rPr>
            <a:t> </a:t>
          </a:r>
          <a:r>
            <a:rPr lang="es-MX" sz="1200" i="0" u="sng" dirty="0" smtClean="0">
              <a:latin typeface="Verdana" pitchFamily="34" charset="0"/>
            </a:rPr>
            <a:t>Terciaria:</a:t>
          </a:r>
          <a:r>
            <a:rPr lang="es-MX" sz="1200" i="0" dirty="0" smtClean="0">
              <a:latin typeface="Verdana" pitchFamily="34" charset="0"/>
            </a:rPr>
            <a:t> tratamiento oportuno; manejo clínico para evitar recaídas; rehabilitación</a:t>
          </a:r>
          <a:endParaRPr lang="es-CL" sz="12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DB50C72C-71A4-41FE-91C0-176E6D5BD402}" type="parTrans" cxnId="{9E20D3BA-9F0F-4869-A93F-64743D4B7A37}">
      <dgm:prSet/>
      <dgm:spPr/>
      <dgm:t>
        <a:bodyPr/>
        <a:lstStyle/>
        <a:p>
          <a:endParaRPr lang="es-CL" sz="1200"/>
        </a:p>
      </dgm:t>
    </dgm:pt>
    <dgm:pt modelId="{5DFBA066-7ACE-4058-89AA-94FACAA08782}" type="sibTrans" cxnId="{9E20D3BA-9F0F-4869-A93F-64743D4B7A37}">
      <dgm:prSet/>
      <dgm:spPr/>
      <dgm:t>
        <a:bodyPr/>
        <a:lstStyle/>
        <a:p>
          <a:endParaRPr lang="es-CL" sz="1200"/>
        </a:p>
      </dgm:t>
    </dgm:pt>
    <dgm:pt modelId="{8B61E837-BBA1-4AC9-8D76-6DEDDE8BE82F}" type="pres">
      <dgm:prSet presAssocID="{0E175CF0-16A9-4D65-948C-8214F2DB74E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CL"/>
        </a:p>
      </dgm:t>
    </dgm:pt>
    <dgm:pt modelId="{94EAA8D8-3BEC-4DA2-BBB5-C2F141C6AA6F}" type="pres">
      <dgm:prSet presAssocID="{EA213AE7-28F0-4910-B2D4-9AD5A05AD423}" presName="root" presStyleCnt="0"/>
      <dgm:spPr/>
      <dgm:t>
        <a:bodyPr/>
        <a:lstStyle/>
        <a:p>
          <a:endParaRPr lang="es-CL"/>
        </a:p>
      </dgm:t>
    </dgm:pt>
    <dgm:pt modelId="{170C501F-687C-470B-A3FA-62E1852A717A}" type="pres">
      <dgm:prSet presAssocID="{EA213AE7-28F0-4910-B2D4-9AD5A05AD423}" presName="rootComposite" presStyleCnt="0"/>
      <dgm:spPr/>
      <dgm:t>
        <a:bodyPr/>
        <a:lstStyle/>
        <a:p>
          <a:endParaRPr lang="es-CL"/>
        </a:p>
      </dgm:t>
    </dgm:pt>
    <dgm:pt modelId="{8A16D0BB-A819-415D-A569-195FF408E29A}" type="pres">
      <dgm:prSet presAssocID="{EA213AE7-28F0-4910-B2D4-9AD5A05AD423}" presName="rootText" presStyleLbl="node1" presStyleIdx="0" presStyleCnt="2" custScaleY="47682" custLinFactNeighborX="-209" custLinFactNeighborY="-122"/>
      <dgm:spPr/>
      <dgm:t>
        <a:bodyPr/>
        <a:lstStyle/>
        <a:p>
          <a:endParaRPr lang="es-CL"/>
        </a:p>
      </dgm:t>
    </dgm:pt>
    <dgm:pt modelId="{853E7587-9983-468F-B7BF-39451F74E758}" type="pres">
      <dgm:prSet presAssocID="{EA213AE7-28F0-4910-B2D4-9AD5A05AD423}" presName="rootConnector" presStyleLbl="node1" presStyleIdx="0" presStyleCnt="2"/>
      <dgm:spPr/>
      <dgm:t>
        <a:bodyPr/>
        <a:lstStyle/>
        <a:p>
          <a:endParaRPr lang="es-CL"/>
        </a:p>
      </dgm:t>
    </dgm:pt>
    <dgm:pt modelId="{66717E83-1ADF-4BBF-AF7F-B96285CDD1A5}" type="pres">
      <dgm:prSet presAssocID="{EA213AE7-28F0-4910-B2D4-9AD5A05AD423}" presName="childShape" presStyleCnt="0"/>
      <dgm:spPr/>
      <dgm:t>
        <a:bodyPr/>
        <a:lstStyle/>
        <a:p>
          <a:endParaRPr lang="es-CL"/>
        </a:p>
      </dgm:t>
    </dgm:pt>
    <dgm:pt modelId="{33EB6102-2441-41CA-8EA4-066068777BD6}" type="pres">
      <dgm:prSet presAssocID="{FF5FDA69-04F7-426C-AF2D-26C38E483185}" presName="Name13" presStyleLbl="parChTrans1D2" presStyleIdx="0" presStyleCnt="8"/>
      <dgm:spPr/>
      <dgm:t>
        <a:bodyPr/>
        <a:lstStyle/>
        <a:p>
          <a:endParaRPr lang="es-CL"/>
        </a:p>
      </dgm:t>
    </dgm:pt>
    <dgm:pt modelId="{CC3B34F5-DBAB-4F98-A9F5-A9E7A2E591D7}" type="pres">
      <dgm:prSet presAssocID="{38B287FB-5C55-4365-A7F8-C307E40302D6}" presName="childText" presStyleLbl="bgAcc1" presStyleIdx="0" presStyleCnt="8" custScaleX="309279" custScaleY="68992" custLinFactNeighborX="-6890" custLinFactNeighborY="2517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3146924F-0387-412B-87E8-78728E50EDE5}" type="pres">
      <dgm:prSet presAssocID="{956E4B75-AA17-456C-83C5-CF0F2E9BF2EA}" presName="Name13" presStyleLbl="parChTrans1D2" presStyleIdx="1" presStyleCnt="8"/>
      <dgm:spPr/>
      <dgm:t>
        <a:bodyPr/>
        <a:lstStyle/>
        <a:p>
          <a:endParaRPr lang="es-CL"/>
        </a:p>
      </dgm:t>
    </dgm:pt>
    <dgm:pt modelId="{9905E04D-608F-4E91-8DD7-05FC85A4E07F}" type="pres">
      <dgm:prSet presAssocID="{A1C53E22-D9C9-476F-83B2-2330F34F3BC8}" presName="childText" presStyleLbl="bgAcc1" presStyleIdx="1" presStyleCnt="8" custScaleX="306580" custScaleY="132365" custLinFactNeighborX="-6890" custLinFactNeighborY="7814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5D0CCEA1-26A0-43C2-928A-51374A8FE29A}" type="pres">
      <dgm:prSet presAssocID="{6034754D-0448-4282-A95E-3697A86475B7}" presName="Name13" presStyleLbl="parChTrans1D2" presStyleIdx="2" presStyleCnt="8"/>
      <dgm:spPr/>
      <dgm:t>
        <a:bodyPr/>
        <a:lstStyle/>
        <a:p>
          <a:endParaRPr lang="es-CL"/>
        </a:p>
      </dgm:t>
    </dgm:pt>
    <dgm:pt modelId="{B2CAF2C7-261A-4129-8465-525DD8763614}" type="pres">
      <dgm:prSet presAssocID="{FD38C80F-99DA-4AC6-B086-DA8BA67F845C}" presName="childText" presStyleLbl="bgAcc1" presStyleIdx="2" presStyleCnt="8" custScaleX="306579" custScaleY="163372" custLinFactNeighborX="-6890" custLinFactNeighborY="77547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F41086E6-673D-4B24-BAAF-765DFB7D3688}" type="pres">
      <dgm:prSet presAssocID="{AE90A793-9A7F-428D-9210-32C3839377F7}" presName="Name13" presStyleLbl="parChTrans1D2" presStyleIdx="3" presStyleCnt="8"/>
      <dgm:spPr/>
      <dgm:t>
        <a:bodyPr/>
        <a:lstStyle/>
        <a:p>
          <a:endParaRPr lang="es-CL"/>
        </a:p>
      </dgm:t>
    </dgm:pt>
    <dgm:pt modelId="{195FE66F-C670-496F-A361-2CBCEFBB56C9}" type="pres">
      <dgm:prSet presAssocID="{FEF71A7C-DC7A-4273-9D05-F7F89FAB719D}" presName="childText" presStyleLbl="bgAcc1" presStyleIdx="3" presStyleCnt="8" custScaleX="316863" custScaleY="236893" custLinFactNeighborX="-6890" custLinFactNeighborY="85130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04D8BBE5-280C-474D-A696-9EFEB75C547E}" type="pres">
      <dgm:prSet presAssocID="{5B418A69-89A3-444A-964D-BBCAE5C9989F}" presName="root" presStyleCnt="0"/>
      <dgm:spPr/>
      <dgm:t>
        <a:bodyPr/>
        <a:lstStyle/>
        <a:p>
          <a:endParaRPr lang="es-CL"/>
        </a:p>
      </dgm:t>
    </dgm:pt>
    <dgm:pt modelId="{A2267585-A8D5-4627-BDF8-98277CA81415}" type="pres">
      <dgm:prSet presAssocID="{5B418A69-89A3-444A-964D-BBCAE5C9989F}" presName="rootComposite" presStyleCnt="0"/>
      <dgm:spPr/>
      <dgm:t>
        <a:bodyPr/>
        <a:lstStyle/>
        <a:p>
          <a:endParaRPr lang="es-CL"/>
        </a:p>
      </dgm:t>
    </dgm:pt>
    <dgm:pt modelId="{A2E89987-46B7-4D08-A509-569BA7E9E09B}" type="pres">
      <dgm:prSet presAssocID="{5B418A69-89A3-444A-964D-BBCAE5C9989F}" presName="rootText" presStyleLbl="node1" presStyleIdx="1" presStyleCnt="2" custScaleY="56667" custLinFactNeighborX="-4362" custLinFactNeighborY="-122"/>
      <dgm:spPr/>
      <dgm:t>
        <a:bodyPr/>
        <a:lstStyle/>
        <a:p>
          <a:endParaRPr lang="es-CL"/>
        </a:p>
      </dgm:t>
    </dgm:pt>
    <dgm:pt modelId="{2AA79679-5CBF-4473-9515-F7884CA633B0}" type="pres">
      <dgm:prSet presAssocID="{5B418A69-89A3-444A-964D-BBCAE5C9989F}" presName="rootConnector" presStyleLbl="node1" presStyleIdx="1" presStyleCnt="2"/>
      <dgm:spPr/>
      <dgm:t>
        <a:bodyPr/>
        <a:lstStyle/>
        <a:p>
          <a:endParaRPr lang="es-CL"/>
        </a:p>
      </dgm:t>
    </dgm:pt>
    <dgm:pt modelId="{C8876782-1AE0-419A-8830-F40F92B34F5C}" type="pres">
      <dgm:prSet presAssocID="{5B418A69-89A3-444A-964D-BBCAE5C9989F}" presName="childShape" presStyleCnt="0"/>
      <dgm:spPr/>
      <dgm:t>
        <a:bodyPr/>
        <a:lstStyle/>
        <a:p>
          <a:endParaRPr lang="es-CL"/>
        </a:p>
      </dgm:t>
    </dgm:pt>
    <dgm:pt modelId="{A5048CAD-E5B3-4253-896B-A78570DD40D0}" type="pres">
      <dgm:prSet presAssocID="{2EF0E84D-6471-4924-92AA-56B4519D8BD7}" presName="Name13" presStyleLbl="parChTrans1D2" presStyleIdx="4" presStyleCnt="8"/>
      <dgm:spPr/>
      <dgm:t>
        <a:bodyPr/>
        <a:lstStyle/>
        <a:p>
          <a:endParaRPr lang="es-CL"/>
        </a:p>
      </dgm:t>
    </dgm:pt>
    <dgm:pt modelId="{BFDF458F-5B37-45F2-8003-51086DDFED2F}" type="pres">
      <dgm:prSet presAssocID="{BC9D1F3E-A04C-4B6F-B5AA-63631D890C7E}" presName="childText" presStyleLbl="bgAcc1" presStyleIdx="4" presStyleCnt="8" custScaleX="361362" custScaleY="154692" custLinFactX="85123" custLinFactNeighborX="100000" custLinFactNeighborY="-627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81D52A0F-964C-40A9-A54A-08044B2D9557}" type="pres">
      <dgm:prSet presAssocID="{8FE3E0BE-CFEE-4E9F-90BB-4D58FB00502B}" presName="Name13" presStyleLbl="parChTrans1D2" presStyleIdx="5" presStyleCnt="8"/>
      <dgm:spPr/>
      <dgm:t>
        <a:bodyPr/>
        <a:lstStyle/>
        <a:p>
          <a:endParaRPr lang="es-CL"/>
        </a:p>
      </dgm:t>
    </dgm:pt>
    <dgm:pt modelId="{AF5EA127-05F5-4027-9667-72BE6A37B5D6}" type="pres">
      <dgm:prSet presAssocID="{43DA3413-F0B5-430E-8F57-ECB313CA10EF}" presName="childText" presStyleLbl="bgAcc1" presStyleIdx="5" presStyleCnt="8" custScaleX="367320" custScaleY="138631" custLinFactNeighborX="95743" custLinFactNeighborY="-15520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A5669BA4-87DA-4992-B062-E72149EE98EE}" type="pres">
      <dgm:prSet presAssocID="{A55EA882-D0B6-4098-98EC-DAB80F2F212B}" presName="Name13" presStyleLbl="parChTrans1D2" presStyleIdx="6" presStyleCnt="8"/>
      <dgm:spPr/>
      <dgm:t>
        <a:bodyPr/>
        <a:lstStyle/>
        <a:p>
          <a:endParaRPr lang="es-CL"/>
        </a:p>
      </dgm:t>
    </dgm:pt>
    <dgm:pt modelId="{CA2FCA83-66C6-47C9-BB2D-F0EC82CC6FB5}" type="pres">
      <dgm:prSet presAssocID="{557956DB-DF19-49B1-BB07-9B99357AC94D}" presName="childText" presStyleLbl="bgAcc1" presStyleIdx="6" presStyleCnt="8" custScaleX="360822" custScaleY="156624" custLinFactX="2344" custLinFactNeighborX="100000" custLinFactNeighborY="-20721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76733AEE-4B09-4828-AF8E-D02C00CE43A1}" type="pres">
      <dgm:prSet presAssocID="{DB50C72C-71A4-41FE-91C0-176E6D5BD402}" presName="Name13" presStyleLbl="parChTrans1D2" presStyleIdx="7" presStyleCnt="8"/>
      <dgm:spPr/>
      <dgm:t>
        <a:bodyPr/>
        <a:lstStyle/>
        <a:p>
          <a:endParaRPr lang="es-CL"/>
        </a:p>
      </dgm:t>
    </dgm:pt>
    <dgm:pt modelId="{5147CE30-1819-462C-B6D6-411F88361716}" type="pres">
      <dgm:prSet presAssocID="{AE42BB51-C77E-4611-8A2B-0504B7535FBF}" presName="childText" presStyleLbl="bgAcc1" presStyleIdx="7" presStyleCnt="8" custScaleX="366327" custScaleY="186760" custLinFactNeighborX="165" custLinFactNeighborY="72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331449A6-AABD-48E0-8169-FAB5AB202FC3}" srcId="{0E175CF0-16A9-4D65-948C-8214F2DB74E0}" destId="{5B418A69-89A3-444A-964D-BBCAE5C9989F}" srcOrd="1" destOrd="0" parTransId="{5A7DA041-05E3-4470-B755-7C9E0A06E8FD}" sibTransId="{9A00F399-0E08-4B24-8799-F2DEBD0154A7}"/>
    <dgm:cxn modelId="{478459EF-47F1-419E-AEF9-0A344E5A8894}" type="presOf" srcId="{AE42BB51-C77E-4611-8A2B-0504B7535FBF}" destId="{5147CE30-1819-462C-B6D6-411F88361716}" srcOrd="0" destOrd="0" presId="urn:microsoft.com/office/officeart/2005/8/layout/hierarchy3"/>
    <dgm:cxn modelId="{1C14BF35-76A6-4B7E-8685-0F59166B7126}" type="presOf" srcId="{EA213AE7-28F0-4910-B2D4-9AD5A05AD423}" destId="{8A16D0BB-A819-415D-A569-195FF408E29A}" srcOrd="0" destOrd="0" presId="urn:microsoft.com/office/officeart/2005/8/layout/hierarchy3"/>
    <dgm:cxn modelId="{84EDC065-930F-422B-9024-598300AC0B14}" srcId="{5B418A69-89A3-444A-964D-BBCAE5C9989F}" destId="{43DA3413-F0B5-430E-8F57-ECB313CA10EF}" srcOrd="1" destOrd="0" parTransId="{8FE3E0BE-CFEE-4E9F-90BB-4D58FB00502B}" sibTransId="{F4EBC827-E0AA-4DC6-A4D3-73EFD1A5D685}"/>
    <dgm:cxn modelId="{988F4ADB-073E-46B6-AFE2-192801CD48A8}" srcId="{EA213AE7-28F0-4910-B2D4-9AD5A05AD423}" destId="{A1C53E22-D9C9-476F-83B2-2330F34F3BC8}" srcOrd="1" destOrd="0" parTransId="{956E4B75-AA17-456C-83C5-CF0F2E9BF2EA}" sibTransId="{8FC714A3-6833-4734-8B6C-F09F9A2CEE6E}"/>
    <dgm:cxn modelId="{773E30BA-20A9-48B4-A40A-93C588F991E3}" type="presOf" srcId="{BC9D1F3E-A04C-4B6F-B5AA-63631D890C7E}" destId="{BFDF458F-5B37-45F2-8003-51086DDFED2F}" srcOrd="0" destOrd="0" presId="urn:microsoft.com/office/officeart/2005/8/layout/hierarchy3"/>
    <dgm:cxn modelId="{AF870691-FC16-448E-BDB5-D8DB49B5AF28}" srcId="{EA213AE7-28F0-4910-B2D4-9AD5A05AD423}" destId="{FD38C80F-99DA-4AC6-B086-DA8BA67F845C}" srcOrd="2" destOrd="0" parTransId="{6034754D-0448-4282-A95E-3697A86475B7}" sibTransId="{4D85442A-1338-4CE5-A7BC-80960DC0E029}"/>
    <dgm:cxn modelId="{DB093A49-2A18-412F-9EC4-4FB78D0683EF}" type="presOf" srcId="{8FE3E0BE-CFEE-4E9F-90BB-4D58FB00502B}" destId="{81D52A0F-964C-40A9-A54A-08044B2D9557}" srcOrd="0" destOrd="0" presId="urn:microsoft.com/office/officeart/2005/8/layout/hierarchy3"/>
    <dgm:cxn modelId="{B5CD226C-3351-4807-9EEA-CDA2A0A18FF2}" type="presOf" srcId="{5B418A69-89A3-444A-964D-BBCAE5C9989F}" destId="{2AA79679-5CBF-4473-9515-F7884CA633B0}" srcOrd="1" destOrd="0" presId="urn:microsoft.com/office/officeart/2005/8/layout/hierarchy3"/>
    <dgm:cxn modelId="{E5BD737A-CC2A-4258-8AE4-376CE9DA006A}" type="presOf" srcId="{FEF71A7C-DC7A-4273-9D05-F7F89FAB719D}" destId="{195FE66F-C670-496F-A361-2CBCEFBB56C9}" srcOrd="0" destOrd="0" presId="urn:microsoft.com/office/officeart/2005/8/layout/hierarchy3"/>
    <dgm:cxn modelId="{7F8E588C-4699-4D77-AC9A-CC2EF5254511}" type="presOf" srcId="{FF5FDA69-04F7-426C-AF2D-26C38E483185}" destId="{33EB6102-2441-41CA-8EA4-066068777BD6}" srcOrd="0" destOrd="0" presId="urn:microsoft.com/office/officeart/2005/8/layout/hierarchy3"/>
    <dgm:cxn modelId="{9E20D3BA-9F0F-4869-A93F-64743D4B7A37}" srcId="{5B418A69-89A3-444A-964D-BBCAE5C9989F}" destId="{AE42BB51-C77E-4611-8A2B-0504B7535FBF}" srcOrd="3" destOrd="0" parTransId="{DB50C72C-71A4-41FE-91C0-176E6D5BD402}" sibTransId="{5DFBA066-7ACE-4058-89AA-94FACAA08782}"/>
    <dgm:cxn modelId="{AB7FA934-618B-420A-A436-88DDE033A692}" srcId="{5B418A69-89A3-444A-964D-BBCAE5C9989F}" destId="{BC9D1F3E-A04C-4B6F-B5AA-63631D890C7E}" srcOrd="0" destOrd="0" parTransId="{2EF0E84D-6471-4924-92AA-56B4519D8BD7}" sibTransId="{4A8F8B75-0FFF-409E-A871-CC49E706DB11}"/>
    <dgm:cxn modelId="{47CB47B4-D51B-42A8-827B-06BB72FA40A5}" type="presOf" srcId="{5B418A69-89A3-444A-964D-BBCAE5C9989F}" destId="{A2E89987-46B7-4D08-A509-569BA7E9E09B}" srcOrd="0" destOrd="0" presId="urn:microsoft.com/office/officeart/2005/8/layout/hierarchy3"/>
    <dgm:cxn modelId="{F493894D-0448-4D48-997D-0618FD62AA63}" type="presOf" srcId="{FD38C80F-99DA-4AC6-B086-DA8BA67F845C}" destId="{B2CAF2C7-261A-4129-8465-525DD8763614}" srcOrd="0" destOrd="0" presId="urn:microsoft.com/office/officeart/2005/8/layout/hierarchy3"/>
    <dgm:cxn modelId="{9E75323E-6761-4DAF-B952-1F937B944873}" type="presOf" srcId="{956E4B75-AA17-456C-83C5-CF0F2E9BF2EA}" destId="{3146924F-0387-412B-87E8-78728E50EDE5}" srcOrd="0" destOrd="0" presId="urn:microsoft.com/office/officeart/2005/8/layout/hierarchy3"/>
    <dgm:cxn modelId="{4BBAFE3B-4A95-4388-915E-4F3C834CBC7B}" type="presOf" srcId="{6034754D-0448-4282-A95E-3697A86475B7}" destId="{5D0CCEA1-26A0-43C2-928A-51374A8FE29A}" srcOrd="0" destOrd="0" presId="urn:microsoft.com/office/officeart/2005/8/layout/hierarchy3"/>
    <dgm:cxn modelId="{763E0770-4A86-4E21-A218-F7B2EFA3FAF5}" type="presOf" srcId="{43DA3413-F0B5-430E-8F57-ECB313CA10EF}" destId="{AF5EA127-05F5-4027-9667-72BE6A37B5D6}" srcOrd="0" destOrd="0" presId="urn:microsoft.com/office/officeart/2005/8/layout/hierarchy3"/>
    <dgm:cxn modelId="{61FEAE64-94DE-4C17-A858-EEE7EAA3AE3A}" type="presOf" srcId="{2EF0E84D-6471-4924-92AA-56B4519D8BD7}" destId="{A5048CAD-E5B3-4253-896B-A78570DD40D0}" srcOrd="0" destOrd="0" presId="urn:microsoft.com/office/officeart/2005/8/layout/hierarchy3"/>
    <dgm:cxn modelId="{8C0F612D-FEF6-4270-AC42-1D6E22A76D89}" type="presOf" srcId="{EA213AE7-28F0-4910-B2D4-9AD5A05AD423}" destId="{853E7587-9983-468F-B7BF-39451F74E758}" srcOrd="1" destOrd="0" presId="urn:microsoft.com/office/officeart/2005/8/layout/hierarchy3"/>
    <dgm:cxn modelId="{BBB4AFAC-AE83-4A2B-9123-50C10C070B32}" type="presOf" srcId="{A1C53E22-D9C9-476F-83B2-2330F34F3BC8}" destId="{9905E04D-608F-4E91-8DD7-05FC85A4E07F}" srcOrd="0" destOrd="0" presId="urn:microsoft.com/office/officeart/2005/8/layout/hierarchy3"/>
    <dgm:cxn modelId="{747FA96A-4B3D-47B8-82AE-13199B088006}" type="presOf" srcId="{A55EA882-D0B6-4098-98EC-DAB80F2F212B}" destId="{A5669BA4-87DA-4992-B062-E72149EE98EE}" srcOrd="0" destOrd="0" presId="urn:microsoft.com/office/officeart/2005/8/layout/hierarchy3"/>
    <dgm:cxn modelId="{B7A793D8-7DD4-425B-A971-378FF20F1726}" srcId="{0E175CF0-16A9-4D65-948C-8214F2DB74E0}" destId="{EA213AE7-28F0-4910-B2D4-9AD5A05AD423}" srcOrd="0" destOrd="0" parTransId="{16E8C2C7-2A4B-44B9-8893-E31EF25D80E2}" sibTransId="{BAB53102-543B-49AB-B1FB-235E6C7E9D2F}"/>
    <dgm:cxn modelId="{7CB22E19-BA5C-44D2-BF9E-5EB7578CF768}" type="presOf" srcId="{38B287FB-5C55-4365-A7F8-C307E40302D6}" destId="{CC3B34F5-DBAB-4F98-A9F5-A9E7A2E591D7}" srcOrd="0" destOrd="0" presId="urn:microsoft.com/office/officeart/2005/8/layout/hierarchy3"/>
    <dgm:cxn modelId="{1B8B3135-9DDC-4076-BC47-31E055A90A63}" type="presOf" srcId="{DB50C72C-71A4-41FE-91C0-176E6D5BD402}" destId="{76733AEE-4B09-4828-AF8E-D02C00CE43A1}" srcOrd="0" destOrd="0" presId="urn:microsoft.com/office/officeart/2005/8/layout/hierarchy3"/>
    <dgm:cxn modelId="{565EBDF5-6F69-474A-9656-8B60927B9972}" type="presOf" srcId="{0E175CF0-16A9-4D65-948C-8214F2DB74E0}" destId="{8B61E837-BBA1-4AC9-8D76-6DEDDE8BE82F}" srcOrd="0" destOrd="0" presId="urn:microsoft.com/office/officeart/2005/8/layout/hierarchy3"/>
    <dgm:cxn modelId="{09A5F3F4-F3E0-41E0-A37A-FB96F9EDB16E}" srcId="{5B418A69-89A3-444A-964D-BBCAE5C9989F}" destId="{557956DB-DF19-49B1-BB07-9B99357AC94D}" srcOrd="2" destOrd="0" parTransId="{A55EA882-D0B6-4098-98EC-DAB80F2F212B}" sibTransId="{E9DE394B-3521-4FC9-AFE8-0B950522EE95}"/>
    <dgm:cxn modelId="{EB18BCD5-97AF-46D7-B11B-90D242021B04}" type="presOf" srcId="{AE90A793-9A7F-428D-9210-32C3839377F7}" destId="{F41086E6-673D-4B24-BAAF-765DFB7D3688}" srcOrd="0" destOrd="0" presId="urn:microsoft.com/office/officeart/2005/8/layout/hierarchy3"/>
    <dgm:cxn modelId="{130C3226-A674-4437-8A0B-B4DD2B23570B}" srcId="{EA213AE7-28F0-4910-B2D4-9AD5A05AD423}" destId="{FEF71A7C-DC7A-4273-9D05-F7F89FAB719D}" srcOrd="3" destOrd="0" parTransId="{AE90A793-9A7F-428D-9210-32C3839377F7}" sibTransId="{FFE2E9EE-64DA-4A84-878B-D29942678362}"/>
    <dgm:cxn modelId="{FE89DA78-61E7-4C2C-8760-29F54060EDCF}" type="presOf" srcId="{557956DB-DF19-49B1-BB07-9B99357AC94D}" destId="{CA2FCA83-66C6-47C9-BB2D-F0EC82CC6FB5}" srcOrd="0" destOrd="0" presId="urn:microsoft.com/office/officeart/2005/8/layout/hierarchy3"/>
    <dgm:cxn modelId="{F0880A33-E0A7-48E3-97C3-B44CD3D69BAA}" srcId="{EA213AE7-28F0-4910-B2D4-9AD5A05AD423}" destId="{38B287FB-5C55-4365-A7F8-C307E40302D6}" srcOrd="0" destOrd="0" parTransId="{FF5FDA69-04F7-426C-AF2D-26C38E483185}" sibTransId="{2D354C83-8B37-4B72-9FC6-7C40159FC716}"/>
    <dgm:cxn modelId="{5B2ED702-8C85-437F-A6D1-2FD633E09CDC}" type="presParOf" srcId="{8B61E837-BBA1-4AC9-8D76-6DEDDE8BE82F}" destId="{94EAA8D8-3BEC-4DA2-BBB5-C2F141C6AA6F}" srcOrd="0" destOrd="0" presId="urn:microsoft.com/office/officeart/2005/8/layout/hierarchy3"/>
    <dgm:cxn modelId="{71BF5299-2AFA-4C3C-B83F-93346C045752}" type="presParOf" srcId="{94EAA8D8-3BEC-4DA2-BBB5-C2F141C6AA6F}" destId="{170C501F-687C-470B-A3FA-62E1852A717A}" srcOrd="0" destOrd="0" presId="urn:microsoft.com/office/officeart/2005/8/layout/hierarchy3"/>
    <dgm:cxn modelId="{1124AC76-26E2-4AF3-A247-DAB57D1AB819}" type="presParOf" srcId="{170C501F-687C-470B-A3FA-62E1852A717A}" destId="{8A16D0BB-A819-415D-A569-195FF408E29A}" srcOrd="0" destOrd="0" presId="urn:microsoft.com/office/officeart/2005/8/layout/hierarchy3"/>
    <dgm:cxn modelId="{10012D2C-CF27-4A6C-B2F7-544DDD68E3A2}" type="presParOf" srcId="{170C501F-687C-470B-A3FA-62E1852A717A}" destId="{853E7587-9983-468F-B7BF-39451F74E758}" srcOrd="1" destOrd="0" presId="urn:microsoft.com/office/officeart/2005/8/layout/hierarchy3"/>
    <dgm:cxn modelId="{F2F38789-03FD-4E7C-A2DF-3B70CAA50FE4}" type="presParOf" srcId="{94EAA8D8-3BEC-4DA2-BBB5-C2F141C6AA6F}" destId="{66717E83-1ADF-4BBF-AF7F-B96285CDD1A5}" srcOrd="1" destOrd="0" presId="urn:microsoft.com/office/officeart/2005/8/layout/hierarchy3"/>
    <dgm:cxn modelId="{19EA9C5D-3918-4A30-969F-F2DF02FD7DE5}" type="presParOf" srcId="{66717E83-1ADF-4BBF-AF7F-B96285CDD1A5}" destId="{33EB6102-2441-41CA-8EA4-066068777BD6}" srcOrd="0" destOrd="0" presId="urn:microsoft.com/office/officeart/2005/8/layout/hierarchy3"/>
    <dgm:cxn modelId="{7BAEFA75-41B9-471C-9A56-9DCB28FB0E07}" type="presParOf" srcId="{66717E83-1ADF-4BBF-AF7F-B96285CDD1A5}" destId="{CC3B34F5-DBAB-4F98-A9F5-A9E7A2E591D7}" srcOrd="1" destOrd="0" presId="urn:microsoft.com/office/officeart/2005/8/layout/hierarchy3"/>
    <dgm:cxn modelId="{98155FDC-EB90-4CE6-9CF6-BFDFAF37C71A}" type="presParOf" srcId="{66717E83-1ADF-4BBF-AF7F-B96285CDD1A5}" destId="{3146924F-0387-412B-87E8-78728E50EDE5}" srcOrd="2" destOrd="0" presId="urn:microsoft.com/office/officeart/2005/8/layout/hierarchy3"/>
    <dgm:cxn modelId="{071C193D-6F1D-4E24-A230-78C318789E30}" type="presParOf" srcId="{66717E83-1ADF-4BBF-AF7F-B96285CDD1A5}" destId="{9905E04D-608F-4E91-8DD7-05FC85A4E07F}" srcOrd="3" destOrd="0" presId="urn:microsoft.com/office/officeart/2005/8/layout/hierarchy3"/>
    <dgm:cxn modelId="{A97E4217-34BE-494A-AB7B-26DBC5BF1CD5}" type="presParOf" srcId="{66717E83-1ADF-4BBF-AF7F-B96285CDD1A5}" destId="{5D0CCEA1-26A0-43C2-928A-51374A8FE29A}" srcOrd="4" destOrd="0" presId="urn:microsoft.com/office/officeart/2005/8/layout/hierarchy3"/>
    <dgm:cxn modelId="{BCF87537-B4DD-4FA3-B971-31C288292CE6}" type="presParOf" srcId="{66717E83-1ADF-4BBF-AF7F-B96285CDD1A5}" destId="{B2CAF2C7-261A-4129-8465-525DD8763614}" srcOrd="5" destOrd="0" presId="urn:microsoft.com/office/officeart/2005/8/layout/hierarchy3"/>
    <dgm:cxn modelId="{7FE7A83D-F115-4B5F-A4E8-4ECD20174352}" type="presParOf" srcId="{66717E83-1ADF-4BBF-AF7F-B96285CDD1A5}" destId="{F41086E6-673D-4B24-BAAF-765DFB7D3688}" srcOrd="6" destOrd="0" presId="urn:microsoft.com/office/officeart/2005/8/layout/hierarchy3"/>
    <dgm:cxn modelId="{7A8F9258-1DD3-46B4-B993-F2DD0055DEAD}" type="presParOf" srcId="{66717E83-1ADF-4BBF-AF7F-B96285CDD1A5}" destId="{195FE66F-C670-496F-A361-2CBCEFBB56C9}" srcOrd="7" destOrd="0" presId="urn:microsoft.com/office/officeart/2005/8/layout/hierarchy3"/>
    <dgm:cxn modelId="{B57FFA96-6055-4250-A61C-C7E3E4379917}" type="presParOf" srcId="{8B61E837-BBA1-4AC9-8D76-6DEDDE8BE82F}" destId="{04D8BBE5-280C-474D-A696-9EFEB75C547E}" srcOrd="1" destOrd="0" presId="urn:microsoft.com/office/officeart/2005/8/layout/hierarchy3"/>
    <dgm:cxn modelId="{4BE0E962-E0E2-4A21-8F7A-77CF1A412149}" type="presParOf" srcId="{04D8BBE5-280C-474D-A696-9EFEB75C547E}" destId="{A2267585-A8D5-4627-BDF8-98277CA81415}" srcOrd="0" destOrd="0" presId="urn:microsoft.com/office/officeart/2005/8/layout/hierarchy3"/>
    <dgm:cxn modelId="{BBCAFA37-E979-4EB5-8E03-307726334469}" type="presParOf" srcId="{A2267585-A8D5-4627-BDF8-98277CA81415}" destId="{A2E89987-46B7-4D08-A509-569BA7E9E09B}" srcOrd="0" destOrd="0" presId="urn:microsoft.com/office/officeart/2005/8/layout/hierarchy3"/>
    <dgm:cxn modelId="{34628091-B960-4F33-A960-B95AF99CCD73}" type="presParOf" srcId="{A2267585-A8D5-4627-BDF8-98277CA81415}" destId="{2AA79679-5CBF-4473-9515-F7884CA633B0}" srcOrd="1" destOrd="0" presId="urn:microsoft.com/office/officeart/2005/8/layout/hierarchy3"/>
    <dgm:cxn modelId="{F6A88881-7E7F-4537-A0C7-171D6615DB82}" type="presParOf" srcId="{04D8BBE5-280C-474D-A696-9EFEB75C547E}" destId="{C8876782-1AE0-419A-8830-F40F92B34F5C}" srcOrd="1" destOrd="0" presId="urn:microsoft.com/office/officeart/2005/8/layout/hierarchy3"/>
    <dgm:cxn modelId="{9379FD28-459F-4A38-92E0-23EB66E0CF7A}" type="presParOf" srcId="{C8876782-1AE0-419A-8830-F40F92B34F5C}" destId="{A5048CAD-E5B3-4253-896B-A78570DD40D0}" srcOrd="0" destOrd="0" presId="urn:microsoft.com/office/officeart/2005/8/layout/hierarchy3"/>
    <dgm:cxn modelId="{376479C7-F907-42BC-B00B-AE627E662825}" type="presParOf" srcId="{C8876782-1AE0-419A-8830-F40F92B34F5C}" destId="{BFDF458F-5B37-45F2-8003-51086DDFED2F}" srcOrd="1" destOrd="0" presId="urn:microsoft.com/office/officeart/2005/8/layout/hierarchy3"/>
    <dgm:cxn modelId="{BE7B2FE3-24D7-4E2F-83BF-A08E8CA8E9A7}" type="presParOf" srcId="{C8876782-1AE0-419A-8830-F40F92B34F5C}" destId="{81D52A0F-964C-40A9-A54A-08044B2D9557}" srcOrd="2" destOrd="0" presId="urn:microsoft.com/office/officeart/2005/8/layout/hierarchy3"/>
    <dgm:cxn modelId="{F4F34540-FCC2-4CB2-A3D7-591CDF8647CD}" type="presParOf" srcId="{C8876782-1AE0-419A-8830-F40F92B34F5C}" destId="{AF5EA127-05F5-4027-9667-72BE6A37B5D6}" srcOrd="3" destOrd="0" presId="urn:microsoft.com/office/officeart/2005/8/layout/hierarchy3"/>
    <dgm:cxn modelId="{D4277E73-857C-430C-AC95-3ACC05A10247}" type="presParOf" srcId="{C8876782-1AE0-419A-8830-F40F92B34F5C}" destId="{A5669BA4-87DA-4992-B062-E72149EE98EE}" srcOrd="4" destOrd="0" presId="urn:microsoft.com/office/officeart/2005/8/layout/hierarchy3"/>
    <dgm:cxn modelId="{A8B7C972-288D-42F5-8331-AC2A03773430}" type="presParOf" srcId="{C8876782-1AE0-419A-8830-F40F92B34F5C}" destId="{CA2FCA83-66C6-47C9-BB2D-F0EC82CC6FB5}" srcOrd="5" destOrd="0" presId="urn:microsoft.com/office/officeart/2005/8/layout/hierarchy3"/>
    <dgm:cxn modelId="{A866B4F9-EEAB-4DE2-9B5F-687FF6DCB703}" type="presParOf" srcId="{C8876782-1AE0-419A-8830-F40F92B34F5C}" destId="{76733AEE-4B09-4828-AF8E-D02C00CE43A1}" srcOrd="6" destOrd="0" presId="urn:microsoft.com/office/officeart/2005/8/layout/hierarchy3"/>
    <dgm:cxn modelId="{79E75638-1749-43E0-87A8-A0E018230AF2}" type="presParOf" srcId="{C8876782-1AE0-419A-8830-F40F92B34F5C}" destId="{5147CE30-1819-462C-B6D6-411F88361716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62E8880-7084-4B53-AF55-30D812D24567}" type="doc">
      <dgm:prSet loTypeId="urn:microsoft.com/office/officeart/2005/8/layout/hierarchy1" loCatId="hierarchy" qsTypeId="urn:microsoft.com/office/officeart/2005/8/quickstyle/3d4" qsCatId="3D" csTypeId="urn:microsoft.com/office/officeart/2005/8/colors/colorful2" csCatId="colorful" phldr="1"/>
      <dgm:spPr/>
    </dgm:pt>
    <dgm:pt modelId="{27416667-7C60-4464-9BFE-78C7759E14C4}">
      <dgm:prSet phldrT="[Texto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CL" sz="1200" b="0" dirty="0" smtClean="0">
              <a:solidFill>
                <a:schemeClr val="accent1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Utilizado para </a:t>
          </a:r>
          <a:r>
            <a:rPr lang="es-CL" sz="1200" b="0" dirty="0" smtClean="0">
              <a:solidFill>
                <a:srgbClr val="0000FF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estudiar e intervenir los determinantes sociales estructurales e intermedios que influyen a lo largo del ciclo vital</a:t>
          </a:r>
          <a:r>
            <a:rPr lang="es-CL" sz="1200" b="0" dirty="0" smtClean="0">
              <a:solidFill>
                <a:schemeClr val="accent1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, incluye el enfoque de género  y de salud familiar</a:t>
          </a:r>
          <a:endParaRPr lang="es-CL" sz="1200" b="0" dirty="0">
            <a:solidFill>
              <a:schemeClr val="accent1">
                <a:lumMod val="50000"/>
              </a:schemeClr>
            </a:solidFill>
            <a:effectLst/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83184E07-5A0F-4F23-B1BB-8AD65E70AC07}" type="parTrans" cxnId="{3CF69B0B-E2BD-44F6-B7C8-039E377F16D5}">
      <dgm:prSet/>
      <dgm:spPr/>
      <dgm:t>
        <a:bodyPr/>
        <a:lstStyle/>
        <a:p>
          <a:endParaRPr lang="es-CL" sz="1400" b="0">
            <a:solidFill>
              <a:schemeClr val="accent1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D4D4B64D-9F38-4EB6-8627-218B2419F4AD}" type="sibTrans" cxnId="{3CF69B0B-E2BD-44F6-B7C8-039E377F16D5}">
      <dgm:prSet/>
      <dgm:spPr/>
      <dgm:t>
        <a:bodyPr/>
        <a:lstStyle/>
        <a:p>
          <a:endParaRPr lang="es-CL" sz="1400" b="0">
            <a:solidFill>
              <a:schemeClr val="accent1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FC9B8508-219C-438A-8F49-29F7C2CE5FC9}">
      <dgm:prSet phldrT="[Texto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CL" sz="1200" b="0" dirty="0" smtClean="0">
              <a:solidFill>
                <a:schemeClr val="accent1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Pueden incidir en  la </a:t>
          </a:r>
          <a:r>
            <a:rPr lang="es-CL" sz="1200" b="0" dirty="0" smtClean="0">
              <a:solidFill>
                <a:srgbClr val="0000FF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probabilidad de la emergencia de problemas psicosociales </a:t>
          </a:r>
          <a:r>
            <a:rPr lang="es-CL" sz="1200" b="0" dirty="0" smtClean="0">
              <a:solidFill>
                <a:schemeClr val="accent1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que impactan la salud</a:t>
          </a:r>
          <a:endParaRPr lang="es-CL" sz="1200" b="0" dirty="0">
            <a:solidFill>
              <a:schemeClr val="accent1">
                <a:lumMod val="50000"/>
              </a:schemeClr>
            </a:solidFill>
            <a:effectLst/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4DE38AED-8A87-4ECA-9AA3-9AB3CE4B12B2}" type="parTrans" cxnId="{63805001-75C5-478F-A723-E0D007D4A4E3}">
      <dgm:prSet custT="1"/>
      <dgm:spPr/>
      <dgm:t>
        <a:bodyPr/>
        <a:lstStyle/>
        <a:p>
          <a:endParaRPr lang="es-CL" sz="1400" b="0">
            <a:solidFill>
              <a:schemeClr val="accent1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03F3B3A7-2BDB-4C45-AAFB-800E75760790}" type="sibTrans" cxnId="{63805001-75C5-478F-A723-E0D007D4A4E3}">
      <dgm:prSet/>
      <dgm:spPr/>
      <dgm:t>
        <a:bodyPr/>
        <a:lstStyle/>
        <a:p>
          <a:endParaRPr lang="es-CL" sz="1400" b="0">
            <a:solidFill>
              <a:schemeClr val="accent1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189BECC8-6742-4042-BF28-E910A4A6F30D}">
      <dgm:prSet phldrT="[Texto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CL" sz="1200" b="0" dirty="0" smtClean="0">
              <a:solidFill>
                <a:schemeClr val="accent1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Pueden incidir en  la </a:t>
          </a:r>
          <a:r>
            <a:rPr lang="es-CL" sz="1200" b="0" dirty="0" smtClean="0">
              <a:solidFill>
                <a:srgbClr val="0000FF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aparición de </a:t>
          </a:r>
          <a:r>
            <a:rPr lang="es-CL" sz="1200" b="0" dirty="0" err="1" smtClean="0">
              <a:solidFill>
                <a:srgbClr val="0000FF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enf</a:t>
          </a:r>
          <a:r>
            <a:rPr lang="es-CL" sz="1200" b="0" dirty="0" smtClean="0">
              <a:solidFill>
                <a:srgbClr val="0000FF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. crónicas muy tempranamente </a:t>
          </a:r>
          <a:r>
            <a:rPr lang="es-CL" sz="1200" b="0" dirty="0" smtClean="0">
              <a:solidFill>
                <a:schemeClr val="accent1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y afectar el estado de salud en las etapas posteriores de la vida</a:t>
          </a:r>
          <a:endParaRPr lang="es-CL" sz="1200" b="0" dirty="0">
            <a:solidFill>
              <a:schemeClr val="accent1">
                <a:lumMod val="50000"/>
              </a:schemeClr>
            </a:solidFill>
            <a:effectLst/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7B37B6AB-82B6-41E4-8534-7F892BAE415B}" type="parTrans" cxnId="{9351AD13-9882-45BE-8322-94516257D861}">
      <dgm:prSet custT="1"/>
      <dgm:spPr/>
      <dgm:t>
        <a:bodyPr/>
        <a:lstStyle/>
        <a:p>
          <a:endParaRPr lang="es-CL" sz="1400" b="0">
            <a:solidFill>
              <a:schemeClr val="accent1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67148C0F-82E6-49DA-A3AD-BA4B8257E84E}" type="sibTrans" cxnId="{9351AD13-9882-45BE-8322-94516257D861}">
      <dgm:prSet/>
      <dgm:spPr/>
      <dgm:t>
        <a:bodyPr/>
        <a:lstStyle/>
        <a:p>
          <a:endParaRPr lang="es-CL" sz="1400" b="0">
            <a:solidFill>
              <a:schemeClr val="accent1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68E8D205-DC32-40E2-BE8B-52DEE23A73D7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ts val="1600"/>
            </a:lnSpc>
          </a:pPr>
          <a:r>
            <a:rPr lang="es-CL" sz="1200" b="0" dirty="0" smtClean="0">
              <a:solidFill>
                <a:schemeClr val="accent1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Reconoce que la esencia  de las personas es producto </a:t>
          </a:r>
          <a:r>
            <a:rPr lang="es-CL" sz="1200" b="0" dirty="0" smtClean="0">
              <a:solidFill>
                <a:srgbClr val="0000FF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no sólo de su herencia sino también de su historia, condicionando  la respuesta </a:t>
          </a:r>
          <a:r>
            <a:rPr lang="es-CL" sz="1200" b="0" dirty="0" smtClean="0">
              <a:solidFill>
                <a:schemeClr val="accent1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del individuo y del grupo social al medio</a:t>
          </a:r>
          <a:endParaRPr lang="es-CL" sz="1200" b="0" dirty="0">
            <a:solidFill>
              <a:schemeClr val="accent1">
                <a:lumMod val="50000"/>
              </a:schemeClr>
            </a:solidFill>
            <a:effectLst/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BD3902EC-70E6-4557-AEE9-F5EA317D670C}" type="parTrans" cxnId="{6023B28B-9BBD-48D9-8DE5-420217BED984}">
      <dgm:prSet custT="1"/>
      <dgm:spPr/>
      <dgm:t>
        <a:bodyPr/>
        <a:lstStyle/>
        <a:p>
          <a:endParaRPr lang="es-CL" sz="1400" b="0">
            <a:solidFill>
              <a:schemeClr val="accent1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43ED0A90-4914-41E8-9A02-EDDA10F2C698}" type="sibTrans" cxnId="{6023B28B-9BBD-48D9-8DE5-420217BED984}">
      <dgm:prSet/>
      <dgm:spPr/>
      <dgm:t>
        <a:bodyPr/>
        <a:lstStyle/>
        <a:p>
          <a:endParaRPr lang="es-CL" sz="1400" b="0">
            <a:solidFill>
              <a:schemeClr val="accent1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68BF59C1-12AA-465A-BF85-76B10DCFF96C}" type="pres">
      <dgm:prSet presAssocID="{862E8880-7084-4B53-AF55-30D812D2456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31E9867-83AC-4656-88DD-EE5AF204D379}" type="pres">
      <dgm:prSet presAssocID="{27416667-7C60-4464-9BFE-78C7759E14C4}" presName="hierRoot1" presStyleCnt="0"/>
      <dgm:spPr/>
    </dgm:pt>
    <dgm:pt modelId="{C3D31224-2897-4805-88F9-886F11515FA3}" type="pres">
      <dgm:prSet presAssocID="{27416667-7C60-4464-9BFE-78C7759E14C4}" presName="composite" presStyleCnt="0"/>
      <dgm:spPr/>
    </dgm:pt>
    <dgm:pt modelId="{34755F06-B904-47E4-A18D-3539F101FFAA}" type="pres">
      <dgm:prSet presAssocID="{27416667-7C60-4464-9BFE-78C7759E14C4}" presName="background" presStyleLbl="node0" presStyleIdx="0" presStyleCnt="1"/>
      <dgm:spPr/>
    </dgm:pt>
    <dgm:pt modelId="{BFAA3F61-5252-4935-9EA6-4181CE597C13}" type="pres">
      <dgm:prSet presAssocID="{27416667-7C60-4464-9BFE-78C7759E14C4}" presName="text" presStyleLbl="fgAcc0" presStyleIdx="0" presStyleCnt="1" custScaleX="320325" custScaleY="85604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1A4746DE-7B50-4CD8-BAEE-2F0F2D323B02}" type="pres">
      <dgm:prSet presAssocID="{27416667-7C60-4464-9BFE-78C7759E14C4}" presName="hierChild2" presStyleCnt="0"/>
      <dgm:spPr/>
    </dgm:pt>
    <dgm:pt modelId="{9E8DAB47-44C8-4502-BEC7-32E4EB870D15}" type="pres">
      <dgm:prSet presAssocID="{BD3902EC-70E6-4557-AEE9-F5EA317D670C}" presName="Name10" presStyleLbl="parChTrans1D2" presStyleIdx="0" presStyleCnt="1"/>
      <dgm:spPr/>
      <dgm:t>
        <a:bodyPr/>
        <a:lstStyle/>
        <a:p>
          <a:endParaRPr lang="es-CL"/>
        </a:p>
      </dgm:t>
    </dgm:pt>
    <dgm:pt modelId="{7DCEA20F-5526-4E7C-904C-060B02967768}" type="pres">
      <dgm:prSet presAssocID="{68E8D205-DC32-40E2-BE8B-52DEE23A73D7}" presName="hierRoot2" presStyleCnt="0"/>
      <dgm:spPr/>
    </dgm:pt>
    <dgm:pt modelId="{9214DD54-7F50-492D-9BF4-2B9849C0E417}" type="pres">
      <dgm:prSet presAssocID="{68E8D205-DC32-40E2-BE8B-52DEE23A73D7}" presName="composite2" presStyleCnt="0"/>
      <dgm:spPr/>
    </dgm:pt>
    <dgm:pt modelId="{27521DAE-7571-49DB-BD3D-701242473B02}" type="pres">
      <dgm:prSet presAssocID="{68E8D205-DC32-40E2-BE8B-52DEE23A73D7}" presName="background2" presStyleLbl="node2" presStyleIdx="0" presStyleCnt="1"/>
      <dgm:spPr/>
    </dgm:pt>
    <dgm:pt modelId="{2E13B760-1AA8-4840-B2A0-8C0068921F79}" type="pres">
      <dgm:prSet presAssocID="{68E8D205-DC32-40E2-BE8B-52DEE23A73D7}" presName="text2" presStyleLbl="fgAcc2" presStyleIdx="0" presStyleCnt="1" custScaleX="344879" custScaleY="77439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FDF58A50-CDA3-4FAB-8F18-F53FCDBFB20B}" type="pres">
      <dgm:prSet presAssocID="{68E8D205-DC32-40E2-BE8B-52DEE23A73D7}" presName="hierChild3" presStyleCnt="0"/>
      <dgm:spPr/>
    </dgm:pt>
    <dgm:pt modelId="{06C6FE63-0227-46AE-92C4-8BD6F4056215}" type="pres">
      <dgm:prSet presAssocID="{4DE38AED-8A87-4ECA-9AA3-9AB3CE4B12B2}" presName="Name17" presStyleLbl="parChTrans1D3" presStyleIdx="0" presStyleCnt="2"/>
      <dgm:spPr/>
      <dgm:t>
        <a:bodyPr/>
        <a:lstStyle/>
        <a:p>
          <a:endParaRPr lang="es-CL"/>
        </a:p>
      </dgm:t>
    </dgm:pt>
    <dgm:pt modelId="{63118AE7-EF78-4A76-8ACD-243C4A63326B}" type="pres">
      <dgm:prSet presAssocID="{FC9B8508-219C-438A-8F49-29F7C2CE5FC9}" presName="hierRoot3" presStyleCnt="0"/>
      <dgm:spPr/>
    </dgm:pt>
    <dgm:pt modelId="{8646B87A-2953-4720-BE0B-D92B69ABDB3A}" type="pres">
      <dgm:prSet presAssocID="{FC9B8508-219C-438A-8F49-29F7C2CE5FC9}" presName="composite3" presStyleCnt="0"/>
      <dgm:spPr/>
    </dgm:pt>
    <dgm:pt modelId="{5B82AA7D-77F6-4F10-AA59-EE1ED74D1489}" type="pres">
      <dgm:prSet presAssocID="{FC9B8508-219C-438A-8F49-29F7C2CE5FC9}" presName="background3" presStyleLbl="node3" presStyleIdx="0" presStyleCnt="2"/>
      <dgm:spPr/>
    </dgm:pt>
    <dgm:pt modelId="{02DFD393-7BC6-4CE0-96A7-065AC36192F8}" type="pres">
      <dgm:prSet presAssocID="{FC9B8508-219C-438A-8F49-29F7C2CE5FC9}" presName="text3" presStyleLbl="fgAcc3" presStyleIdx="0" presStyleCnt="2" custScaleX="196655" custScaleY="75693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23245869-CDA1-4BC9-B02F-2B93DEACC879}" type="pres">
      <dgm:prSet presAssocID="{FC9B8508-219C-438A-8F49-29F7C2CE5FC9}" presName="hierChild4" presStyleCnt="0"/>
      <dgm:spPr/>
    </dgm:pt>
    <dgm:pt modelId="{E7674A54-0ADB-4E60-B0BB-DC74821A766B}" type="pres">
      <dgm:prSet presAssocID="{7B37B6AB-82B6-41E4-8534-7F892BAE415B}" presName="Name17" presStyleLbl="parChTrans1D3" presStyleIdx="1" presStyleCnt="2"/>
      <dgm:spPr/>
      <dgm:t>
        <a:bodyPr/>
        <a:lstStyle/>
        <a:p>
          <a:endParaRPr lang="es-CL"/>
        </a:p>
      </dgm:t>
    </dgm:pt>
    <dgm:pt modelId="{A0D8391C-D93E-4D7F-81C5-8028FEE469DB}" type="pres">
      <dgm:prSet presAssocID="{189BECC8-6742-4042-BF28-E910A4A6F30D}" presName="hierRoot3" presStyleCnt="0"/>
      <dgm:spPr/>
    </dgm:pt>
    <dgm:pt modelId="{D5B25C5E-FCEB-4869-94BC-BF1AFA439AEE}" type="pres">
      <dgm:prSet presAssocID="{189BECC8-6742-4042-BF28-E910A4A6F30D}" presName="composite3" presStyleCnt="0"/>
      <dgm:spPr/>
    </dgm:pt>
    <dgm:pt modelId="{C7016D8E-1858-459D-B970-CF524B95C8BB}" type="pres">
      <dgm:prSet presAssocID="{189BECC8-6742-4042-BF28-E910A4A6F30D}" presName="background3" presStyleLbl="node3" presStyleIdx="1" presStyleCnt="2"/>
      <dgm:spPr/>
    </dgm:pt>
    <dgm:pt modelId="{39EDD5D6-5950-46C4-BBE2-3CAFEB19A8A9}" type="pres">
      <dgm:prSet presAssocID="{189BECC8-6742-4042-BF28-E910A4A6F30D}" presName="text3" presStyleLbl="fgAcc3" presStyleIdx="1" presStyleCnt="2" custScaleX="181866" custScaleY="75693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07946A2D-5970-476E-8804-64F5A77D80C5}" type="pres">
      <dgm:prSet presAssocID="{189BECC8-6742-4042-BF28-E910A4A6F30D}" presName="hierChild4" presStyleCnt="0"/>
      <dgm:spPr/>
    </dgm:pt>
  </dgm:ptLst>
  <dgm:cxnLst>
    <dgm:cxn modelId="{C6CD9FF7-92C9-4F01-92A9-CB3242247E78}" type="presOf" srcId="{862E8880-7084-4B53-AF55-30D812D24567}" destId="{68BF59C1-12AA-465A-BF85-76B10DCFF96C}" srcOrd="0" destOrd="0" presId="urn:microsoft.com/office/officeart/2005/8/layout/hierarchy1"/>
    <dgm:cxn modelId="{2CC5CE84-4708-4469-90A9-B368FAC0F36E}" type="presOf" srcId="{189BECC8-6742-4042-BF28-E910A4A6F30D}" destId="{39EDD5D6-5950-46C4-BBE2-3CAFEB19A8A9}" srcOrd="0" destOrd="0" presId="urn:microsoft.com/office/officeart/2005/8/layout/hierarchy1"/>
    <dgm:cxn modelId="{63805001-75C5-478F-A723-E0D007D4A4E3}" srcId="{68E8D205-DC32-40E2-BE8B-52DEE23A73D7}" destId="{FC9B8508-219C-438A-8F49-29F7C2CE5FC9}" srcOrd="0" destOrd="0" parTransId="{4DE38AED-8A87-4ECA-9AA3-9AB3CE4B12B2}" sibTransId="{03F3B3A7-2BDB-4C45-AAFB-800E75760790}"/>
    <dgm:cxn modelId="{3CF69B0B-E2BD-44F6-B7C8-039E377F16D5}" srcId="{862E8880-7084-4B53-AF55-30D812D24567}" destId="{27416667-7C60-4464-9BFE-78C7759E14C4}" srcOrd="0" destOrd="0" parTransId="{83184E07-5A0F-4F23-B1BB-8AD65E70AC07}" sibTransId="{D4D4B64D-9F38-4EB6-8627-218B2419F4AD}"/>
    <dgm:cxn modelId="{679127D2-706C-4461-846D-C9E4D2711C23}" type="presOf" srcId="{4DE38AED-8A87-4ECA-9AA3-9AB3CE4B12B2}" destId="{06C6FE63-0227-46AE-92C4-8BD6F4056215}" srcOrd="0" destOrd="0" presId="urn:microsoft.com/office/officeart/2005/8/layout/hierarchy1"/>
    <dgm:cxn modelId="{9351AD13-9882-45BE-8322-94516257D861}" srcId="{68E8D205-DC32-40E2-BE8B-52DEE23A73D7}" destId="{189BECC8-6742-4042-BF28-E910A4A6F30D}" srcOrd="1" destOrd="0" parTransId="{7B37B6AB-82B6-41E4-8534-7F892BAE415B}" sibTransId="{67148C0F-82E6-49DA-A3AD-BA4B8257E84E}"/>
    <dgm:cxn modelId="{0C12E2A1-E8B9-4901-9CA3-176DBA384FC5}" type="presOf" srcId="{68E8D205-DC32-40E2-BE8B-52DEE23A73D7}" destId="{2E13B760-1AA8-4840-B2A0-8C0068921F79}" srcOrd="0" destOrd="0" presId="urn:microsoft.com/office/officeart/2005/8/layout/hierarchy1"/>
    <dgm:cxn modelId="{6023B28B-9BBD-48D9-8DE5-420217BED984}" srcId="{27416667-7C60-4464-9BFE-78C7759E14C4}" destId="{68E8D205-DC32-40E2-BE8B-52DEE23A73D7}" srcOrd="0" destOrd="0" parTransId="{BD3902EC-70E6-4557-AEE9-F5EA317D670C}" sibTransId="{43ED0A90-4914-41E8-9A02-EDDA10F2C698}"/>
    <dgm:cxn modelId="{07754FB2-50AD-4385-A356-8A9567C12609}" type="presOf" srcId="{27416667-7C60-4464-9BFE-78C7759E14C4}" destId="{BFAA3F61-5252-4935-9EA6-4181CE597C13}" srcOrd="0" destOrd="0" presId="urn:microsoft.com/office/officeart/2005/8/layout/hierarchy1"/>
    <dgm:cxn modelId="{70B72F5E-6E71-44A1-AAFE-6F021E93C021}" type="presOf" srcId="{7B37B6AB-82B6-41E4-8534-7F892BAE415B}" destId="{E7674A54-0ADB-4E60-B0BB-DC74821A766B}" srcOrd="0" destOrd="0" presId="urn:microsoft.com/office/officeart/2005/8/layout/hierarchy1"/>
    <dgm:cxn modelId="{F0E4164A-54E7-4B19-A859-A49147D02B98}" type="presOf" srcId="{BD3902EC-70E6-4557-AEE9-F5EA317D670C}" destId="{9E8DAB47-44C8-4502-BEC7-32E4EB870D15}" srcOrd="0" destOrd="0" presId="urn:microsoft.com/office/officeart/2005/8/layout/hierarchy1"/>
    <dgm:cxn modelId="{67012892-F2B7-4173-969F-C4D7BCD8FE41}" type="presOf" srcId="{FC9B8508-219C-438A-8F49-29F7C2CE5FC9}" destId="{02DFD393-7BC6-4CE0-96A7-065AC36192F8}" srcOrd="0" destOrd="0" presId="urn:microsoft.com/office/officeart/2005/8/layout/hierarchy1"/>
    <dgm:cxn modelId="{15A88D14-209F-446B-8162-6B741E79715F}" type="presParOf" srcId="{68BF59C1-12AA-465A-BF85-76B10DCFF96C}" destId="{131E9867-83AC-4656-88DD-EE5AF204D379}" srcOrd="0" destOrd="0" presId="urn:microsoft.com/office/officeart/2005/8/layout/hierarchy1"/>
    <dgm:cxn modelId="{8B5B84B1-0C10-4759-B840-8AE824764D4C}" type="presParOf" srcId="{131E9867-83AC-4656-88DD-EE5AF204D379}" destId="{C3D31224-2897-4805-88F9-886F11515FA3}" srcOrd="0" destOrd="0" presId="urn:microsoft.com/office/officeart/2005/8/layout/hierarchy1"/>
    <dgm:cxn modelId="{BBB86A07-EBD4-4B6A-978A-71C278392A80}" type="presParOf" srcId="{C3D31224-2897-4805-88F9-886F11515FA3}" destId="{34755F06-B904-47E4-A18D-3539F101FFAA}" srcOrd="0" destOrd="0" presId="urn:microsoft.com/office/officeart/2005/8/layout/hierarchy1"/>
    <dgm:cxn modelId="{C02B4BDF-4589-4258-AFF8-A80DEE88DD38}" type="presParOf" srcId="{C3D31224-2897-4805-88F9-886F11515FA3}" destId="{BFAA3F61-5252-4935-9EA6-4181CE597C13}" srcOrd="1" destOrd="0" presId="urn:microsoft.com/office/officeart/2005/8/layout/hierarchy1"/>
    <dgm:cxn modelId="{3F35AAB6-E05C-4CA3-B638-1500879E4BE5}" type="presParOf" srcId="{131E9867-83AC-4656-88DD-EE5AF204D379}" destId="{1A4746DE-7B50-4CD8-BAEE-2F0F2D323B02}" srcOrd="1" destOrd="0" presId="urn:microsoft.com/office/officeart/2005/8/layout/hierarchy1"/>
    <dgm:cxn modelId="{9854FF29-E53D-4A2F-A244-C8B16E273E12}" type="presParOf" srcId="{1A4746DE-7B50-4CD8-BAEE-2F0F2D323B02}" destId="{9E8DAB47-44C8-4502-BEC7-32E4EB870D15}" srcOrd="0" destOrd="0" presId="urn:microsoft.com/office/officeart/2005/8/layout/hierarchy1"/>
    <dgm:cxn modelId="{2D1B9EBD-1E05-425D-921D-D5930778DEEE}" type="presParOf" srcId="{1A4746DE-7B50-4CD8-BAEE-2F0F2D323B02}" destId="{7DCEA20F-5526-4E7C-904C-060B02967768}" srcOrd="1" destOrd="0" presId="urn:microsoft.com/office/officeart/2005/8/layout/hierarchy1"/>
    <dgm:cxn modelId="{FD887150-8630-4F1C-914B-7B58D3230DE4}" type="presParOf" srcId="{7DCEA20F-5526-4E7C-904C-060B02967768}" destId="{9214DD54-7F50-492D-9BF4-2B9849C0E417}" srcOrd="0" destOrd="0" presId="urn:microsoft.com/office/officeart/2005/8/layout/hierarchy1"/>
    <dgm:cxn modelId="{445E4CC7-ED5B-4C25-82EA-C230948CB1A4}" type="presParOf" srcId="{9214DD54-7F50-492D-9BF4-2B9849C0E417}" destId="{27521DAE-7571-49DB-BD3D-701242473B02}" srcOrd="0" destOrd="0" presId="urn:microsoft.com/office/officeart/2005/8/layout/hierarchy1"/>
    <dgm:cxn modelId="{0B9D9421-4219-4541-BF7A-CC640749E72A}" type="presParOf" srcId="{9214DD54-7F50-492D-9BF4-2B9849C0E417}" destId="{2E13B760-1AA8-4840-B2A0-8C0068921F79}" srcOrd="1" destOrd="0" presId="urn:microsoft.com/office/officeart/2005/8/layout/hierarchy1"/>
    <dgm:cxn modelId="{2785E13C-3DB5-4FA2-94D4-06F5255C6BBA}" type="presParOf" srcId="{7DCEA20F-5526-4E7C-904C-060B02967768}" destId="{FDF58A50-CDA3-4FAB-8F18-F53FCDBFB20B}" srcOrd="1" destOrd="0" presId="urn:microsoft.com/office/officeart/2005/8/layout/hierarchy1"/>
    <dgm:cxn modelId="{1EBD9D31-30C6-4859-B542-E114AAFB02B6}" type="presParOf" srcId="{FDF58A50-CDA3-4FAB-8F18-F53FCDBFB20B}" destId="{06C6FE63-0227-46AE-92C4-8BD6F4056215}" srcOrd="0" destOrd="0" presId="urn:microsoft.com/office/officeart/2005/8/layout/hierarchy1"/>
    <dgm:cxn modelId="{3B765148-FAFB-45F1-9417-F726AB837956}" type="presParOf" srcId="{FDF58A50-CDA3-4FAB-8F18-F53FCDBFB20B}" destId="{63118AE7-EF78-4A76-8ACD-243C4A63326B}" srcOrd="1" destOrd="0" presId="urn:microsoft.com/office/officeart/2005/8/layout/hierarchy1"/>
    <dgm:cxn modelId="{24E87A96-549C-46CC-A40A-7AFEBEE9024F}" type="presParOf" srcId="{63118AE7-EF78-4A76-8ACD-243C4A63326B}" destId="{8646B87A-2953-4720-BE0B-D92B69ABDB3A}" srcOrd="0" destOrd="0" presId="urn:microsoft.com/office/officeart/2005/8/layout/hierarchy1"/>
    <dgm:cxn modelId="{812092FC-8DC9-4FF8-B87F-A9063A5611A4}" type="presParOf" srcId="{8646B87A-2953-4720-BE0B-D92B69ABDB3A}" destId="{5B82AA7D-77F6-4F10-AA59-EE1ED74D1489}" srcOrd="0" destOrd="0" presId="urn:microsoft.com/office/officeart/2005/8/layout/hierarchy1"/>
    <dgm:cxn modelId="{D62CF6C5-32B4-4273-ADF1-FFC388C60438}" type="presParOf" srcId="{8646B87A-2953-4720-BE0B-D92B69ABDB3A}" destId="{02DFD393-7BC6-4CE0-96A7-065AC36192F8}" srcOrd="1" destOrd="0" presId="urn:microsoft.com/office/officeart/2005/8/layout/hierarchy1"/>
    <dgm:cxn modelId="{C03719F3-3395-4224-B4ED-E9B4B3E15183}" type="presParOf" srcId="{63118AE7-EF78-4A76-8ACD-243C4A63326B}" destId="{23245869-CDA1-4BC9-B02F-2B93DEACC879}" srcOrd="1" destOrd="0" presId="urn:microsoft.com/office/officeart/2005/8/layout/hierarchy1"/>
    <dgm:cxn modelId="{D77882E6-34A3-4BB3-AA26-1B7A467D793B}" type="presParOf" srcId="{FDF58A50-CDA3-4FAB-8F18-F53FCDBFB20B}" destId="{E7674A54-0ADB-4E60-B0BB-DC74821A766B}" srcOrd="2" destOrd="0" presId="urn:microsoft.com/office/officeart/2005/8/layout/hierarchy1"/>
    <dgm:cxn modelId="{B5D31808-AFDA-4797-8FBD-89198610420F}" type="presParOf" srcId="{FDF58A50-CDA3-4FAB-8F18-F53FCDBFB20B}" destId="{A0D8391C-D93E-4D7F-81C5-8028FEE469DB}" srcOrd="3" destOrd="0" presId="urn:microsoft.com/office/officeart/2005/8/layout/hierarchy1"/>
    <dgm:cxn modelId="{D836D8A8-96F3-4E13-ADF3-86D78A1D98E1}" type="presParOf" srcId="{A0D8391C-D93E-4D7F-81C5-8028FEE469DB}" destId="{D5B25C5E-FCEB-4869-94BC-BF1AFA439AEE}" srcOrd="0" destOrd="0" presId="urn:microsoft.com/office/officeart/2005/8/layout/hierarchy1"/>
    <dgm:cxn modelId="{B82E635F-8B96-4C71-ACDD-D820393F4452}" type="presParOf" srcId="{D5B25C5E-FCEB-4869-94BC-BF1AFA439AEE}" destId="{C7016D8E-1858-459D-B970-CF524B95C8BB}" srcOrd="0" destOrd="0" presId="urn:microsoft.com/office/officeart/2005/8/layout/hierarchy1"/>
    <dgm:cxn modelId="{22516459-B448-4367-B34C-01E84B49D6A0}" type="presParOf" srcId="{D5B25C5E-FCEB-4869-94BC-BF1AFA439AEE}" destId="{39EDD5D6-5950-46C4-BBE2-3CAFEB19A8A9}" srcOrd="1" destOrd="0" presId="urn:microsoft.com/office/officeart/2005/8/layout/hierarchy1"/>
    <dgm:cxn modelId="{C892EE94-D593-4084-9A63-3A5D8C3F9AE1}" type="presParOf" srcId="{A0D8391C-D93E-4D7F-81C5-8028FEE469DB}" destId="{07946A2D-5970-476E-8804-64F5A77D80C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EC84CAF-A76C-4290-BE09-7EDB3F799CB2}" type="doc">
      <dgm:prSet loTypeId="urn:microsoft.com/office/officeart/2005/8/layout/hProcess4" loCatId="process" qsTypeId="urn:microsoft.com/office/officeart/2005/8/quickstyle/3d4" qsCatId="3D" csTypeId="urn:microsoft.com/office/officeart/2005/8/colors/colorful5" csCatId="colorful" phldr="1"/>
      <dgm:spPr/>
    </dgm:pt>
    <dgm:pt modelId="{E2526E89-299A-45F8-B58C-AD3545276DE2}">
      <dgm:prSet custT="1"/>
      <dgm:spPr/>
      <dgm:t>
        <a:bodyPr/>
        <a:lstStyle/>
        <a:p>
          <a:pPr algn="ctr"/>
          <a:r>
            <a:rPr lang="es-CL" sz="1200" b="1" dirty="0" smtClean="0">
              <a:solidFill>
                <a:schemeClr val="tx2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NIVEL INDIVIDUAL.</a:t>
          </a:r>
        </a:p>
      </dgm:t>
    </dgm:pt>
    <dgm:pt modelId="{371894B1-C246-42DF-BD53-3CC7F27A5C4E}" type="parTrans" cxnId="{6F928B2C-25A0-4345-AFB8-AC991527CB0E}">
      <dgm:prSet/>
      <dgm:spPr/>
      <dgm:t>
        <a:bodyPr/>
        <a:lstStyle/>
        <a:p>
          <a:endParaRPr lang="es-CL" sz="1200" b="0">
            <a:solidFill>
              <a:schemeClr val="tx2">
                <a:lumMod val="50000"/>
              </a:schemeClr>
            </a:solidFill>
            <a:effectLst/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4EBFAFCE-3175-4EAC-9E48-32208D048198}" type="sibTrans" cxnId="{6F928B2C-25A0-4345-AFB8-AC991527CB0E}">
      <dgm:prSet custT="1"/>
      <dgm:spPr/>
      <dgm:t>
        <a:bodyPr/>
        <a:lstStyle/>
        <a:p>
          <a:endParaRPr lang="es-CL" sz="1200" b="0">
            <a:solidFill>
              <a:schemeClr val="tx2">
                <a:lumMod val="50000"/>
              </a:schemeClr>
            </a:solidFill>
            <a:effectLst/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435FB252-7462-4376-8703-28D0E16E902E}">
      <dgm:prSet custT="1"/>
      <dgm:spPr/>
      <dgm:t>
        <a:bodyPr/>
        <a:lstStyle/>
        <a:p>
          <a:pPr algn="l"/>
          <a:r>
            <a:rPr lang="es-CL" sz="1200" b="0" dirty="0" smtClean="0">
              <a:solidFill>
                <a:schemeClr val="tx2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 Desarrollar </a:t>
          </a:r>
          <a:r>
            <a:rPr lang="es-CL" sz="1200" b="0" dirty="0" smtClean="0">
              <a:solidFill>
                <a:srgbClr val="0000FF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competencias de auto cuidado  </a:t>
          </a:r>
          <a:r>
            <a:rPr lang="es-CL" sz="1200" b="0" dirty="0" smtClean="0">
              <a:solidFill>
                <a:schemeClr val="tx2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y generación de estilos de vida saludable.   </a:t>
          </a:r>
        </a:p>
      </dgm:t>
    </dgm:pt>
    <dgm:pt modelId="{F4B27122-090F-44B1-B8F1-2B38A111B5F8}" type="parTrans" cxnId="{4BD4BE11-4877-4581-8B6D-108EC1AFD9B7}">
      <dgm:prSet/>
      <dgm:spPr/>
      <dgm:t>
        <a:bodyPr/>
        <a:lstStyle/>
        <a:p>
          <a:endParaRPr lang="es-CL" sz="1200" b="0">
            <a:solidFill>
              <a:schemeClr val="tx2">
                <a:lumMod val="50000"/>
              </a:schemeClr>
            </a:solidFill>
            <a:effectLst/>
          </a:endParaRPr>
        </a:p>
      </dgm:t>
    </dgm:pt>
    <dgm:pt modelId="{7CA054F8-D65A-4E76-9D08-C879D49BEF2E}" type="sibTrans" cxnId="{4BD4BE11-4877-4581-8B6D-108EC1AFD9B7}">
      <dgm:prSet/>
      <dgm:spPr/>
      <dgm:t>
        <a:bodyPr/>
        <a:lstStyle/>
        <a:p>
          <a:endParaRPr lang="es-CL" sz="1200" b="0">
            <a:solidFill>
              <a:schemeClr val="tx2">
                <a:lumMod val="50000"/>
              </a:schemeClr>
            </a:solidFill>
            <a:effectLst/>
          </a:endParaRPr>
        </a:p>
      </dgm:t>
    </dgm:pt>
    <dgm:pt modelId="{7CBDB7E2-09AC-4410-B828-3BAFCECE0DF9}">
      <dgm:prSet custT="1"/>
      <dgm:spPr/>
      <dgm:t>
        <a:bodyPr/>
        <a:lstStyle/>
        <a:p>
          <a:pPr algn="ctr">
            <a:lnSpc>
              <a:spcPts val="0"/>
            </a:lnSpc>
            <a:spcAft>
              <a:spcPts val="600"/>
            </a:spcAft>
          </a:pPr>
          <a:r>
            <a:rPr lang="es-CL" sz="1200" b="1" dirty="0" smtClean="0">
              <a:solidFill>
                <a:schemeClr val="tx2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 NIVEL FAMILIAR.</a:t>
          </a:r>
        </a:p>
      </dgm:t>
    </dgm:pt>
    <dgm:pt modelId="{71A5A556-2960-4358-B484-1F0CA0FC66A0}" type="parTrans" cxnId="{FB817D71-DB93-487F-877A-97E595698C34}">
      <dgm:prSet/>
      <dgm:spPr/>
      <dgm:t>
        <a:bodyPr/>
        <a:lstStyle/>
        <a:p>
          <a:endParaRPr lang="es-CL" sz="1200" b="0">
            <a:solidFill>
              <a:schemeClr val="tx2">
                <a:lumMod val="50000"/>
              </a:schemeClr>
            </a:solidFill>
            <a:effectLst/>
          </a:endParaRPr>
        </a:p>
      </dgm:t>
    </dgm:pt>
    <dgm:pt modelId="{86066C5F-EFBD-42D3-B0BD-ED2E500675D5}" type="sibTrans" cxnId="{FB817D71-DB93-487F-877A-97E595698C34}">
      <dgm:prSet custT="1"/>
      <dgm:spPr/>
      <dgm:t>
        <a:bodyPr/>
        <a:lstStyle/>
        <a:p>
          <a:endParaRPr lang="es-CL" sz="1200" b="0">
            <a:solidFill>
              <a:schemeClr val="tx2">
                <a:lumMod val="50000"/>
              </a:schemeClr>
            </a:solidFill>
            <a:effectLst/>
          </a:endParaRPr>
        </a:p>
      </dgm:t>
    </dgm:pt>
    <dgm:pt modelId="{228071EB-535D-4098-AD7B-302B3CEF5A29}">
      <dgm:prSet custT="1"/>
      <dgm:spPr/>
      <dgm:t>
        <a:bodyPr/>
        <a:lstStyle/>
        <a:p>
          <a:pPr marL="36000" indent="0" algn="l">
            <a:lnSpc>
              <a:spcPts val="1400"/>
            </a:lnSpc>
            <a:spcBef>
              <a:spcPts val="0"/>
            </a:spcBef>
            <a:spcAft>
              <a:spcPts val="600"/>
            </a:spcAft>
          </a:pPr>
          <a:r>
            <a:rPr lang="es-CL" sz="1200" b="0" dirty="0" smtClean="0">
              <a:solidFill>
                <a:schemeClr val="tx2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Fortalecer el r</a:t>
          </a:r>
          <a:r>
            <a:rPr lang="es-CL" sz="1200" b="0" dirty="0" smtClean="0">
              <a:solidFill>
                <a:srgbClr val="0000FF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ol formador y socializador de la familia </a:t>
          </a:r>
          <a:r>
            <a:rPr lang="es-CL" sz="1200" b="0" dirty="0" smtClean="0">
              <a:solidFill>
                <a:schemeClr val="tx2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en relación a procesos vinculados con la salud tales como:</a:t>
          </a:r>
        </a:p>
      </dgm:t>
    </dgm:pt>
    <dgm:pt modelId="{B080F3FF-BD34-48A8-ABE8-0529AC251505}" type="parTrans" cxnId="{8469243C-B5C0-4A12-A496-8289B7C1CC13}">
      <dgm:prSet/>
      <dgm:spPr/>
      <dgm:t>
        <a:bodyPr/>
        <a:lstStyle/>
        <a:p>
          <a:endParaRPr lang="es-CL" sz="1200" b="0">
            <a:solidFill>
              <a:schemeClr val="tx2">
                <a:lumMod val="50000"/>
              </a:schemeClr>
            </a:solidFill>
            <a:effectLst/>
          </a:endParaRPr>
        </a:p>
      </dgm:t>
    </dgm:pt>
    <dgm:pt modelId="{2A945979-048B-4871-A9FE-FB45F3E2121C}" type="sibTrans" cxnId="{8469243C-B5C0-4A12-A496-8289B7C1CC13}">
      <dgm:prSet/>
      <dgm:spPr/>
      <dgm:t>
        <a:bodyPr/>
        <a:lstStyle/>
        <a:p>
          <a:endParaRPr lang="es-CL" sz="1200" b="0">
            <a:solidFill>
              <a:schemeClr val="tx2">
                <a:lumMod val="50000"/>
              </a:schemeClr>
            </a:solidFill>
            <a:effectLst/>
          </a:endParaRPr>
        </a:p>
      </dgm:t>
    </dgm:pt>
    <dgm:pt modelId="{93A642B3-9B2E-49B5-9167-2FC3FAB64569}">
      <dgm:prSet custT="1"/>
      <dgm:spPr/>
      <dgm:t>
        <a:bodyPr/>
        <a:lstStyle/>
        <a:p>
          <a:pPr algn="ctr">
            <a:lnSpc>
              <a:spcPts val="1600"/>
            </a:lnSpc>
            <a:spcAft>
              <a:spcPct val="35000"/>
            </a:spcAft>
          </a:pPr>
          <a:r>
            <a:rPr lang="es-CL" sz="1200" b="1" smtClean="0">
              <a:solidFill>
                <a:schemeClr val="tx2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 NIVEL COMUNITARIO. </a:t>
          </a:r>
          <a:endParaRPr lang="es-CL" sz="1200" b="1" dirty="0" smtClean="0">
            <a:solidFill>
              <a:schemeClr val="tx2">
                <a:lumMod val="50000"/>
              </a:schemeClr>
            </a:solidFill>
            <a:effectLst/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AB1A31B8-A2F3-4FB3-A731-0D7A0242628E}" type="parTrans" cxnId="{ABC9500C-81DC-40F7-89D2-DF67502670C4}">
      <dgm:prSet/>
      <dgm:spPr/>
      <dgm:t>
        <a:bodyPr/>
        <a:lstStyle/>
        <a:p>
          <a:endParaRPr lang="es-CL" sz="1200" b="0">
            <a:solidFill>
              <a:schemeClr val="tx2">
                <a:lumMod val="50000"/>
              </a:schemeClr>
            </a:solidFill>
            <a:effectLst/>
          </a:endParaRPr>
        </a:p>
      </dgm:t>
    </dgm:pt>
    <dgm:pt modelId="{E89E91D7-9FA5-4EB8-8019-70B1C16A1B04}" type="sibTrans" cxnId="{ABC9500C-81DC-40F7-89D2-DF67502670C4}">
      <dgm:prSet/>
      <dgm:spPr/>
      <dgm:t>
        <a:bodyPr/>
        <a:lstStyle/>
        <a:p>
          <a:endParaRPr lang="es-CL" sz="1200" b="0">
            <a:solidFill>
              <a:schemeClr val="tx2">
                <a:lumMod val="50000"/>
              </a:schemeClr>
            </a:solidFill>
            <a:effectLst/>
          </a:endParaRPr>
        </a:p>
      </dgm:t>
    </dgm:pt>
    <dgm:pt modelId="{961D1D66-30FB-49F2-B52F-C70B82E22BE5}">
      <dgm:prSet custT="1"/>
      <dgm:spPr/>
      <dgm:t>
        <a:bodyPr/>
        <a:lstStyle/>
        <a:p>
          <a:pPr algn="l">
            <a:lnSpc>
              <a:spcPts val="1500"/>
            </a:lnSpc>
            <a:spcAft>
              <a:spcPts val="600"/>
            </a:spcAft>
          </a:pPr>
          <a:r>
            <a:rPr lang="es-CL" sz="1200" b="0" dirty="0" smtClean="0">
              <a:solidFill>
                <a:schemeClr val="tx2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Contribuir al </a:t>
          </a:r>
          <a:r>
            <a:rPr lang="es-CL" sz="1200" b="0" dirty="0" smtClean="0">
              <a:solidFill>
                <a:srgbClr val="0000FF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desarrollo de una comunidad consciente y responsable , capaz de ejercer control social y demandar responsabilidad del estado y de la sociedad </a:t>
          </a:r>
          <a:r>
            <a:rPr lang="es-CL" sz="1200" b="0" dirty="0" smtClean="0">
              <a:solidFill>
                <a:schemeClr val="tx2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en su conjunto en torno a temas vinculados con la salud</a:t>
          </a:r>
        </a:p>
      </dgm:t>
    </dgm:pt>
    <dgm:pt modelId="{D1EF3F63-A9C1-4F6E-919C-EDC6AE2FC1E1}" type="parTrans" cxnId="{7D799C41-1F8C-446E-9ACA-945A5DD55733}">
      <dgm:prSet/>
      <dgm:spPr/>
      <dgm:t>
        <a:bodyPr/>
        <a:lstStyle/>
        <a:p>
          <a:endParaRPr lang="es-CL" sz="1200" b="0">
            <a:solidFill>
              <a:schemeClr val="tx2">
                <a:lumMod val="50000"/>
              </a:schemeClr>
            </a:solidFill>
            <a:effectLst/>
          </a:endParaRPr>
        </a:p>
      </dgm:t>
    </dgm:pt>
    <dgm:pt modelId="{3CBE8D81-1770-4C1B-88B0-C77F4E1CE2F9}" type="sibTrans" cxnId="{7D799C41-1F8C-446E-9ACA-945A5DD55733}">
      <dgm:prSet/>
      <dgm:spPr/>
      <dgm:t>
        <a:bodyPr/>
        <a:lstStyle/>
        <a:p>
          <a:endParaRPr lang="es-CL" sz="1200" b="0">
            <a:solidFill>
              <a:schemeClr val="tx2">
                <a:lumMod val="50000"/>
              </a:schemeClr>
            </a:solidFill>
            <a:effectLst/>
          </a:endParaRPr>
        </a:p>
      </dgm:t>
    </dgm:pt>
    <dgm:pt modelId="{ABF325E8-270E-4A9D-8E12-94CF4323A5CC}">
      <dgm:prSet custT="1"/>
      <dgm:spPr/>
      <dgm:t>
        <a:bodyPr/>
        <a:lstStyle/>
        <a:p>
          <a:pPr algn="l">
            <a:lnSpc>
              <a:spcPts val="1500"/>
            </a:lnSpc>
            <a:spcAft>
              <a:spcPts val="600"/>
            </a:spcAft>
          </a:pPr>
          <a:r>
            <a:rPr lang="es-CL" sz="1200" b="0" dirty="0" smtClean="0">
              <a:solidFill>
                <a:schemeClr val="tx2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Movilizar </a:t>
          </a:r>
          <a:r>
            <a:rPr lang="es-CL" sz="1200" b="0" dirty="0" smtClean="0">
              <a:solidFill>
                <a:srgbClr val="0000FF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recursos comunitarios </a:t>
          </a:r>
          <a:r>
            <a:rPr lang="es-CL" sz="1200" b="0" dirty="0" smtClean="0">
              <a:solidFill>
                <a:schemeClr val="tx2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dirigidos  a acordar acciones y voluntades en torno a modificar condicionantes de la salud y calidad de vida.</a:t>
          </a:r>
        </a:p>
      </dgm:t>
    </dgm:pt>
    <dgm:pt modelId="{B5CD88E7-C25F-4463-9637-AD45AF7671C5}" type="parTrans" cxnId="{F4138E93-AD6D-4FF2-828B-C48ADB2F73B4}">
      <dgm:prSet/>
      <dgm:spPr/>
      <dgm:t>
        <a:bodyPr/>
        <a:lstStyle/>
        <a:p>
          <a:endParaRPr lang="es-CL" sz="1200" b="0">
            <a:solidFill>
              <a:schemeClr val="tx2">
                <a:lumMod val="50000"/>
              </a:schemeClr>
            </a:solidFill>
            <a:effectLst/>
          </a:endParaRPr>
        </a:p>
      </dgm:t>
    </dgm:pt>
    <dgm:pt modelId="{6E23357F-F608-4E41-84F2-FA38D90FA81B}" type="sibTrans" cxnId="{F4138E93-AD6D-4FF2-828B-C48ADB2F73B4}">
      <dgm:prSet/>
      <dgm:spPr/>
      <dgm:t>
        <a:bodyPr/>
        <a:lstStyle/>
        <a:p>
          <a:endParaRPr lang="es-CL" sz="1200" b="0">
            <a:solidFill>
              <a:schemeClr val="tx2">
                <a:lumMod val="50000"/>
              </a:schemeClr>
            </a:solidFill>
            <a:effectLst/>
          </a:endParaRPr>
        </a:p>
      </dgm:t>
    </dgm:pt>
    <dgm:pt modelId="{D937C79A-F79C-4C1C-8D24-D521A31F97B3}">
      <dgm:prSet custT="1"/>
      <dgm:spPr/>
      <dgm:t>
        <a:bodyPr/>
        <a:lstStyle/>
        <a:p>
          <a:pPr marL="36000" indent="0" algn="l">
            <a:lnSpc>
              <a:spcPts val="1400"/>
            </a:lnSpc>
            <a:spcBef>
              <a:spcPts val="0"/>
            </a:spcBef>
            <a:spcAft>
              <a:spcPts val="600"/>
            </a:spcAft>
          </a:pPr>
          <a:r>
            <a:rPr lang="es-CL" sz="1200" b="0" dirty="0" smtClean="0">
              <a:solidFill>
                <a:schemeClr val="tx2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  </a:t>
          </a:r>
          <a:r>
            <a:rPr lang="es-CL" sz="1200" b="0" dirty="0" smtClean="0">
              <a:solidFill>
                <a:schemeClr val="tx2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Potenciación </a:t>
          </a:r>
          <a:r>
            <a:rPr lang="es-CL" sz="1200" b="0" dirty="0" smtClean="0">
              <a:solidFill>
                <a:schemeClr val="tx2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de habilidades</a:t>
          </a:r>
        </a:p>
      </dgm:t>
    </dgm:pt>
    <dgm:pt modelId="{7C4444C0-EC68-4A58-86A4-022A6B536A49}" type="parTrans" cxnId="{6DB518B1-8158-4060-B047-2DE0D3BC511B}">
      <dgm:prSet/>
      <dgm:spPr/>
      <dgm:t>
        <a:bodyPr/>
        <a:lstStyle/>
        <a:p>
          <a:endParaRPr lang="es-CL"/>
        </a:p>
      </dgm:t>
    </dgm:pt>
    <dgm:pt modelId="{F6CA3A73-FB60-41D8-A3F3-B1DE21173D6F}" type="sibTrans" cxnId="{6DB518B1-8158-4060-B047-2DE0D3BC511B}">
      <dgm:prSet/>
      <dgm:spPr/>
      <dgm:t>
        <a:bodyPr/>
        <a:lstStyle/>
        <a:p>
          <a:endParaRPr lang="es-CL"/>
        </a:p>
      </dgm:t>
    </dgm:pt>
    <dgm:pt modelId="{30ABDB65-B29F-4F73-B70B-2AA45EFC2C59}">
      <dgm:prSet custT="1"/>
      <dgm:spPr/>
      <dgm:t>
        <a:bodyPr/>
        <a:lstStyle/>
        <a:p>
          <a:pPr marL="36000" indent="0" algn="l">
            <a:lnSpc>
              <a:spcPts val="1400"/>
            </a:lnSpc>
            <a:spcBef>
              <a:spcPts val="0"/>
            </a:spcBef>
            <a:spcAft>
              <a:spcPts val="600"/>
            </a:spcAft>
          </a:pPr>
          <a:r>
            <a:rPr lang="es-CL" sz="1200" b="0" dirty="0" smtClean="0">
              <a:solidFill>
                <a:schemeClr val="tx2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  </a:t>
          </a:r>
          <a:r>
            <a:rPr lang="es-CL" sz="1200" b="0" dirty="0" smtClean="0">
              <a:solidFill>
                <a:schemeClr val="tx2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Desarrollo </a:t>
          </a:r>
          <a:r>
            <a:rPr lang="es-CL" sz="1200" b="0" dirty="0" smtClean="0">
              <a:solidFill>
                <a:schemeClr val="tx2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psicosocial armónico</a:t>
          </a:r>
        </a:p>
      </dgm:t>
    </dgm:pt>
    <dgm:pt modelId="{92D5A3DC-6CD6-4C0D-8BAA-93154B15F2DA}" type="parTrans" cxnId="{A79F5BFD-F4A5-4145-9A02-6361A4FBC8F0}">
      <dgm:prSet/>
      <dgm:spPr/>
      <dgm:t>
        <a:bodyPr/>
        <a:lstStyle/>
        <a:p>
          <a:endParaRPr lang="es-CL"/>
        </a:p>
      </dgm:t>
    </dgm:pt>
    <dgm:pt modelId="{0D6E05AC-8311-4368-B263-F23A4B1BA00E}" type="sibTrans" cxnId="{A79F5BFD-F4A5-4145-9A02-6361A4FBC8F0}">
      <dgm:prSet/>
      <dgm:spPr/>
      <dgm:t>
        <a:bodyPr/>
        <a:lstStyle/>
        <a:p>
          <a:endParaRPr lang="es-CL"/>
        </a:p>
      </dgm:t>
    </dgm:pt>
    <dgm:pt modelId="{AF6AE7DD-F5D6-42F0-846B-5DC23CCE1B70}">
      <dgm:prSet custT="1"/>
      <dgm:spPr/>
      <dgm:t>
        <a:bodyPr/>
        <a:lstStyle/>
        <a:p>
          <a:pPr marL="36000" indent="0" algn="l">
            <a:lnSpc>
              <a:spcPts val="1400"/>
            </a:lnSpc>
            <a:spcBef>
              <a:spcPts val="0"/>
            </a:spcBef>
            <a:spcAft>
              <a:spcPts val="1200"/>
            </a:spcAft>
          </a:pPr>
          <a:r>
            <a:rPr lang="es-CL" sz="1200" b="0" dirty="0" smtClean="0">
              <a:solidFill>
                <a:schemeClr val="tx2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  </a:t>
          </a:r>
          <a:r>
            <a:rPr lang="es-CL" sz="1200" b="0" dirty="0" smtClean="0">
              <a:solidFill>
                <a:schemeClr val="tx2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Generación </a:t>
          </a:r>
          <a:r>
            <a:rPr lang="es-CL" sz="1200" b="0" dirty="0" smtClean="0">
              <a:solidFill>
                <a:schemeClr val="tx2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de hábitos/Modelaje de conductas saludables. </a:t>
          </a:r>
        </a:p>
      </dgm:t>
    </dgm:pt>
    <dgm:pt modelId="{C36875A0-0CB3-4093-B5EC-21241D157E9B}" type="parTrans" cxnId="{B8ACBAF7-E1F6-4B56-BE6E-5F37FDA1C0B6}">
      <dgm:prSet/>
      <dgm:spPr/>
      <dgm:t>
        <a:bodyPr/>
        <a:lstStyle/>
        <a:p>
          <a:endParaRPr lang="es-CL"/>
        </a:p>
      </dgm:t>
    </dgm:pt>
    <dgm:pt modelId="{79683060-7007-4B54-BFB0-CE9474A9DE2C}" type="sibTrans" cxnId="{B8ACBAF7-E1F6-4B56-BE6E-5F37FDA1C0B6}">
      <dgm:prSet/>
      <dgm:spPr/>
      <dgm:t>
        <a:bodyPr/>
        <a:lstStyle/>
        <a:p>
          <a:endParaRPr lang="es-CL"/>
        </a:p>
      </dgm:t>
    </dgm:pt>
    <dgm:pt modelId="{02553906-764C-4415-BBB3-4AC9B7906C99}" type="pres">
      <dgm:prSet presAssocID="{0EC84CAF-A76C-4290-BE09-7EDB3F799CB2}" presName="Name0" presStyleCnt="0">
        <dgm:presLayoutVars>
          <dgm:dir/>
          <dgm:animLvl val="lvl"/>
          <dgm:resizeHandles val="exact"/>
        </dgm:presLayoutVars>
      </dgm:prSet>
      <dgm:spPr/>
    </dgm:pt>
    <dgm:pt modelId="{F449B08B-0424-45FF-8B8B-5C65ACCE0CBE}" type="pres">
      <dgm:prSet presAssocID="{0EC84CAF-A76C-4290-BE09-7EDB3F799CB2}" presName="tSp" presStyleCnt="0"/>
      <dgm:spPr/>
    </dgm:pt>
    <dgm:pt modelId="{9CB12D34-7BCB-4EE6-8610-742A1F4DF5B7}" type="pres">
      <dgm:prSet presAssocID="{0EC84CAF-A76C-4290-BE09-7EDB3F799CB2}" presName="bSp" presStyleCnt="0"/>
      <dgm:spPr/>
    </dgm:pt>
    <dgm:pt modelId="{53C1AD76-7A45-4171-9116-2C7F7F161069}" type="pres">
      <dgm:prSet presAssocID="{0EC84CAF-A76C-4290-BE09-7EDB3F799CB2}" presName="process" presStyleCnt="0"/>
      <dgm:spPr/>
    </dgm:pt>
    <dgm:pt modelId="{9CA6D40D-F93B-4869-A67C-2CDCC16CC269}" type="pres">
      <dgm:prSet presAssocID="{E2526E89-299A-45F8-B58C-AD3545276DE2}" presName="composite1" presStyleCnt="0"/>
      <dgm:spPr/>
    </dgm:pt>
    <dgm:pt modelId="{AD7772F3-74F6-4651-9F19-6DACD153D9E2}" type="pres">
      <dgm:prSet presAssocID="{E2526E89-299A-45F8-B58C-AD3545276DE2}" presName="dummyNode1" presStyleLbl="node1" presStyleIdx="0" presStyleCnt="3"/>
      <dgm:spPr/>
    </dgm:pt>
    <dgm:pt modelId="{98770CDE-57EC-4E35-A821-7326C3A73156}" type="pres">
      <dgm:prSet presAssocID="{E2526E89-299A-45F8-B58C-AD3545276DE2}" presName="childNode1" presStyleLbl="bgAcc1" presStyleIdx="0" presStyleCnt="3" custScaleX="171857" custScaleY="13088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45FE330F-29F0-4CDA-A8CE-E56BC5F72B01}" type="pres">
      <dgm:prSet presAssocID="{E2526E89-299A-45F8-B58C-AD3545276DE2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ABEB3730-61FE-4D8B-8AC6-0B5ECBA59BE5}" type="pres">
      <dgm:prSet presAssocID="{E2526E89-299A-45F8-B58C-AD3545276DE2}" presName="parentNode1" presStyleLbl="node1" presStyleIdx="0" presStyleCnt="3" custScaleX="164673" custLinFactNeighborX="-27602" custLinFactNeighborY="19713">
        <dgm:presLayoutVars>
          <dgm:chMax val="1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4F94E63A-EA02-45BC-A9A5-20B780FC8594}" type="pres">
      <dgm:prSet presAssocID="{E2526E89-299A-45F8-B58C-AD3545276DE2}" presName="connSite1" presStyleCnt="0"/>
      <dgm:spPr/>
    </dgm:pt>
    <dgm:pt modelId="{3D9865AE-7382-4150-958B-B3D0EA116DA0}" type="pres">
      <dgm:prSet presAssocID="{4EBFAFCE-3175-4EAC-9E48-32208D048198}" presName="Name9" presStyleLbl="sibTrans2D1" presStyleIdx="0" presStyleCnt="2" custLinFactNeighborX="11791" custLinFactNeighborY="-2590"/>
      <dgm:spPr/>
      <dgm:t>
        <a:bodyPr/>
        <a:lstStyle/>
        <a:p>
          <a:endParaRPr lang="es-CL"/>
        </a:p>
      </dgm:t>
    </dgm:pt>
    <dgm:pt modelId="{31FC5F3D-3A6B-4A30-815E-A430CCCB5174}" type="pres">
      <dgm:prSet presAssocID="{7CBDB7E2-09AC-4410-B828-3BAFCECE0DF9}" presName="composite2" presStyleCnt="0"/>
      <dgm:spPr/>
    </dgm:pt>
    <dgm:pt modelId="{64B35F09-5A48-4F68-88F1-D4D48CF3DB20}" type="pres">
      <dgm:prSet presAssocID="{7CBDB7E2-09AC-4410-B828-3BAFCECE0DF9}" presName="dummyNode2" presStyleLbl="node1" presStyleIdx="0" presStyleCnt="3"/>
      <dgm:spPr/>
    </dgm:pt>
    <dgm:pt modelId="{145BB328-21D8-4A56-B0AC-87B751E3A046}" type="pres">
      <dgm:prSet presAssocID="{7CBDB7E2-09AC-4410-B828-3BAFCECE0DF9}" presName="childNode2" presStyleLbl="bgAcc1" presStyleIdx="1" presStyleCnt="3" custScaleX="190077" custScaleY="317800" custLinFactNeighborX="-10894" custLinFactNeighborY="-1375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A0F930A4-FE74-4EEA-BA13-A47DA6BFA90F}" type="pres">
      <dgm:prSet presAssocID="{7CBDB7E2-09AC-4410-B828-3BAFCECE0DF9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50B1ED69-6263-4115-9B5B-1883C82FC1D6}" type="pres">
      <dgm:prSet presAssocID="{7CBDB7E2-09AC-4410-B828-3BAFCECE0DF9}" presName="parentNode2" presStyleLbl="node1" presStyleIdx="1" presStyleCnt="3" custScaleX="141128" custScaleY="100989" custLinFactY="-62803" custLinFactNeighborX="-3556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A7588D8E-D52C-4256-B9C3-DED7A394A21C}" type="pres">
      <dgm:prSet presAssocID="{7CBDB7E2-09AC-4410-B828-3BAFCECE0DF9}" presName="connSite2" presStyleCnt="0"/>
      <dgm:spPr/>
    </dgm:pt>
    <dgm:pt modelId="{73664121-019A-4F62-AAD1-3A600BB520A2}" type="pres">
      <dgm:prSet presAssocID="{86066C5F-EFBD-42D3-B0BD-ED2E500675D5}" presName="Name18" presStyleLbl="sibTrans2D1" presStyleIdx="1" presStyleCnt="2" custAng="164367" custLinFactNeighborX="24268" custLinFactNeighborY="6588"/>
      <dgm:spPr/>
      <dgm:t>
        <a:bodyPr/>
        <a:lstStyle/>
        <a:p>
          <a:endParaRPr lang="es-CL"/>
        </a:p>
      </dgm:t>
    </dgm:pt>
    <dgm:pt modelId="{08671392-0050-4086-B320-39C62CEE56EE}" type="pres">
      <dgm:prSet presAssocID="{93A642B3-9B2E-49B5-9167-2FC3FAB64569}" presName="composite1" presStyleCnt="0"/>
      <dgm:spPr/>
    </dgm:pt>
    <dgm:pt modelId="{A1E94B07-6DF3-4A17-A2FC-61913C5E1DAB}" type="pres">
      <dgm:prSet presAssocID="{93A642B3-9B2E-49B5-9167-2FC3FAB64569}" presName="dummyNode1" presStyleLbl="node1" presStyleIdx="1" presStyleCnt="3"/>
      <dgm:spPr/>
    </dgm:pt>
    <dgm:pt modelId="{DF10B9CE-4E80-415E-A4BB-0CEC6EB889F5}" type="pres">
      <dgm:prSet presAssocID="{93A642B3-9B2E-49B5-9167-2FC3FAB64569}" presName="childNode1" presStyleLbl="bgAcc1" presStyleIdx="2" presStyleCnt="3" custScaleX="236989" custScaleY="277362" custLinFactNeighborX="-7118" custLinFactNeighborY="-160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5B1009F2-FB26-4BAA-B32E-0EAC0F090601}" type="pres">
      <dgm:prSet presAssocID="{93A642B3-9B2E-49B5-9167-2FC3FAB64569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6A266DC1-04C4-4206-99A3-A06B5CE52471}" type="pres">
      <dgm:prSet presAssocID="{93A642B3-9B2E-49B5-9167-2FC3FAB64569}" presName="parentNode1" presStyleLbl="node1" presStyleIdx="2" presStyleCnt="3" custScaleX="185940" custScaleY="93572" custLinFactY="56701" custLinFactNeighborX="-11869" custLinFactNeighborY="100000">
        <dgm:presLayoutVars>
          <dgm:chMax val="1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3B82E22D-D478-4CEC-9ECE-29CDDB831691}" type="pres">
      <dgm:prSet presAssocID="{93A642B3-9B2E-49B5-9167-2FC3FAB64569}" presName="connSite1" presStyleCnt="0"/>
      <dgm:spPr/>
    </dgm:pt>
  </dgm:ptLst>
  <dgm:cxnLst>
    <dgm:cxn modelId="{511EA0DE-DC84-427B-85DB-532BD04134CE}" type="presOf" srcId="{228071EB-535D-4098-AD7B-302B3CEF5A29}" destId="{A0F930A4-FE74-4EEA-BA13-A47DA6BFA90F}" srcOrd="1" destOrd="0" presId="urn:microsoft.com/office/officeart/2005/8/layout/hProcess4"/>
    <dgm:cxn modelId="{A79F5BFD-F4A5-4145-9A02-6361A4FBC8F0}" srcId="{7CBDB7E2-09AC-4410-B828-3BAFCECE0DF9}" destId="{30ABDB65-B29F-4F73-B70B-2AA45EFC2C59}" srcOrd="1" destOrd="0" parTransId="{92D5A3DC-6CD6-4C0D-8BAA-93154B15F2DA}" sibTransId="{0D6E05AC-8311-4368-B263-F23A4B1BA00E}"/>
    <dgm:cxn modelId="{C966A3BD-C3B1-4357-9D37-8B9302AAF4A9}" type="presOf" srcId="{961D1D66-30FB-49F2-B52F-C70B82E22BE5}" destId="{5B1009F2-FB26-4BAA-B32E-0EAC0F090601}" srcOrd="1" destOrd="0" presId="urn:microsoft.com/office/officeart/2005/8/layout/hProcess4"/>
    <dgm:cxn modelId="{7D799C41-1F8C-446E-9ACA-945A5DD55733}" srcId="{93A642B3-9B2E-49B5-9167-2FC3FAB64569}" destId="{961D1D66-30FB-49F2-B52F-C70B82E22BE5}" srcOrd="0" destOrd="0" parTransId="{D1EF3F63-A9C1-4F6E-919C-EDC6AE2FC1E1}" sibTransId="{3CBE8D81-1770-4C1B-88B0-C77F4E1CE2F9}"/>
    <dgm:cxn modelId="{43E2D90C-EBB5-495C-ACF6-A5069408F7AA}" type="presOf" srcId="{4EBFAFCE-3175-4EAC-9E48-32208D048198}" destId="{3D9865AE-7382-4150-958B-B3D0EA116DA0}" srcOrd="0" destOrd="0" presId="urn:microsoft.com/office/officeart/2005/8/layout/hProcess4"/>
    <dgm:cxn modelId="{0FBE345B-8612-4D52-8A78-D93FF5C74BB1}" type="presOf" srcId="{93A642B3-9B2E-49B5-9167-2FC3FAB64569}" destId="{6A266DC1-04C4-4206-99A3-A06B5CE52471}" srcOrd="0" destOrd="0" presId="urn:microsoft.com/office/officeart/2005/8/layout/hProcess4"/>
    <dgm:cxn modelId="{B8ACBAF7-E1F6-4B56-BE6E-5F37FDA1C0B6}" srcId="{7CBDB7E2-09AC-4410-B828-3BAFCECE0DF9}" destId="{AF6AE7DD-F5D6-42F0-846B-5DC23CCE1B70}" srcOrd="3" destOrd="0" parTransId="{C36875A0-0CB3-4093-B5EC-21241D157E9B}" sibTransId="{79683060-7007-4B54-BFB0-CE9474A9DE2C}"/>
    <dgm:cxn modelId="{E7598528-0418-476D-86B9-CDA968E17BF1}" type="presOf" srcId="{30ABDB65-B29F-4F73-B70B-2AA45EFC2C59}" destId="{145BB328-21D8-4A56-B0AC-87B751E3A046}" srcOrd="0" destOrd="1" presId="urn:microsoft.com/office/officeart/2005/8/layout/hProcess4"/>
    <dgm:cxn modelId="{9E2EFD60-3858-44F6-B4F6-E8A09001124E}" type="presOf" srcId="{ABF325E8-270E-4A9D-8E12-94CF4323A5CC}" destId="{5B1009F2-FB26-4BAA-B32E-0EAC0F090601}" srcOrd="1" destOrd="1" presId="urn:microsoft.com/office/officeart/2005/8/layout/hProcess4"/>
    <dgm:cxn modelId="{E6EEA76E-73FF-4BB5-8205-99C09386358D}" type="presOf" srcId="{228071EB-535D-4098-AD7B-302B3CEF5A29}" destId="{145BB328-21D8-4A56-B0AC-87B751E3A046}" srcOrd="0" destOrd="0" presId="urn:microsoft.com/office/officeart/2005/8/layout/hProcess4"/>
    <dgm:cxn modelId="{4BD4BE11-4877-4581-8B6D-108EC1AFD9B7}" srcId="{E2526E89-299A-45F8-B58C-AD3545276DE2}" destId="{435FB252-7462-4376-8703-28D0E16E902E}" srcOrd="0" destOrd="0" parTransId="{F4B27122-090F-44B1-B8F1-2B38A111B5F8}" sibTransId="{7CA054F8-D65A-4E76-9D08-C879D49BEF2E}"/>
    <dgm:cxn modelId="{6F928B2C-25A0-4345-AFB8-AC991527CB0E}" srcId="{0EC84CAF-A76C-4290-BE09-7EDB3F799CB2}" destId="{E2526E89-299A-45F8-B58C-AD3545276DE2}" srcOrd="0" destOrd="0" parTransId="{371894B1-C246-42DF-BD53-3CC7F27A5C4E}" sibTransId="{4EBFAFCE-3175-4EAC-9E48-32208D048198}"/>
    <dgm:cxn modelId="{FB817D71-DB93-487F-877A-97E595698C34}" srcId="{0EC84CAF-A76C-4290-BE09-7EDB3F799CB2}" destId="{7CBDB7E2-09AC-4410-B828-3BAFCECE0DF9}" srcOrd="1" destOrd="0" parTransId="{71A5A556-2960-4358-B484-1F0CA0FC66A0}" sibTransId="{86066C5F-EFBD-42D3-B0BD-ED2E500675D5}"/>
    <dgm:cxn modelId="{59E97EB6-68C2-4ED5-A4B7-FB601E461F54}" type="presOf" srcId="{435FB252-7462-4376-8703-28D0E16E902E}" destId="{98770CDE-57EC-4E35-A821-7326C3A73156}" srcOrd="0" destOrd="0" presId="urn:microsoft.com/office/officeart/2005/8/layout/hProcess4"/>
    <dgm:cxn modelId="{017029A5-906C-4312-9F66-9C3B68F0162B}" type="presOf" srcId="{86066C5F-EFBD-42D3-B0BD-ED2E500675D5}" destId="{73664121-019A-4F62-AAD1-3A600BB520A2}" srcOrd="0" destOrd="0" presId="urn:microsoft.com/office/officeart/2005/8/layout/hProcess4"/>
    <dgm:cxn modelId="{ABC9500C-81DC-40F7-89D2-DF67502670C4}" srcId="{0EC84CAF-A76C-4290-BE09-7EDB3F799CB2}" destId="{93A642B3-9B2E-49B5-9167-2FC3FAB64569}" srcOrd="2" destOrd="0" parTransId="{AB1A31B8-A2F3-4FB3-A731-0D7A0242628E}" sibTransId="{E89E91D7-9FA5-4EB8-8019-70B1C16A1B04}"/>
    <dgm:cxn modelId="{F4138E93-AD6D-4FF2-828B-C48ADB2F73B4}" srcId="{93A642B3-9B2E-49B5-9167-2FC3FAB64569}" destId="{ABF325E8-270E-4A9D-8E12-94CF4323A5CC}" srcOrd="1" destOrd="0" parTransId="{B5CD88E7-C25F-4463-9637-AD45AF7671C5}" sibTransId="{6E23357F-F608-4E41-84F2-FA38D90FA81B}"/>
    <dgm:cxn modelId="{DAAF6C84-07D5-4F25-BF00-B5929287DB73}" type="presOf" srcId="{7CBDB7E2-09AC-4410-B828-3BAFCECE0DF9}" destId="{50B1ED69-6263-4115-9B5B-1883C82FC1D6}" srcOrd="0" destOrd="0" presId="urn:microsoft.com/office/officeart/2005/8/layout/hProcess4"/>
    <dgm:cxn modelId="{97806075-A4ED-4F5A-B661-AF47387FA382}" type="presOf" srcId="{ABF325E8-270E-4A9D-8E12-94CF4323A5CC}" destId="{DF10B9CE-4E80-415E-A4BB-0CEC6EB889F5}" srcOrd="0" destOrd="1" presId="urn:microsoft.com/office/officeart/2005/8/layout/hProcess4"/>
    <dgm:cxn modelId="{533FE088-4E18-40BB-AA98-1FCBCF6AE79A}" type="presOf" srcId="{AF6AE7DD-F5D6-42F0-846B-5DC23CCE1B70}" destId="{145BB328-21D8-4A56-B0AC-87B751E3A046}" srcOrd="0" destOrd="3" presId="urn:microsoft.com/office/officeart/2005/8/layout/hProcess4"/>
    <dgm:cxn modelId="{6DB518B1-8158-4060-B047-2DE0D3BC511B}" srcId="{7CBDB7E2-09AC-4410-B828-3BAFCECE0DF9}" destId="{D937C79A-F79C-4C1C-8D24-D521A31F97B3}" srcOrd="2" destOrd="0" parTransId="{7C4444C0-EC68-4A58-86A4-022A6B536A49}" sibTransId="{F6CA3A73-FB60-41D8-A3F3-B1DE21173D6F}"/>
    <dgm:cxn modelId="{C8CE2EE1-AC74-4B31-AEEA-5396A2296627}" type="presOf" srcId="{E2526E89-299A-45F8-B58C-AD3545276DE2}" destId="{ABEB3730-61FE-4D8B-8AC6-0B5ECBA59BE5}" srcOrd="0" destOrd="0" presId="urn:microsoft.com/office/officeart/2005/8/layout/hProcess4"/>
    <dgm:cxn modelId="{E66A90CC-731F-48A0-A922-4D0805A9B6E4}" type="presOf" srcId="{0EC84CAF-A76C-4290-BE09-7EDB3F799CB2}" destId="{02553906-764C-4415-BBB3-4AC9B7906C99}" srcOrd="0" destOrd="0" presId="urn:microsoft.com/office/officeart/2005/8/layout/hProcess4"/>
    <dgm:cxn modelId="{8469243C-B5C0-4A12-A496-8289B7C1CC13}" srcId="{7CBDB7E2-09AC-4410-B828-3BAFCECE0DF9}" destId="{228071EB-535D-4098-AD7B-302B3CEF5A29}" srcOrd="0" destOrd="0" parTransId="{B080F3FF-BD34-48A8-ABE8-0529AC251505}" sibTransId="{2A945979-048B-4871-A9FE-FB45F3E2121C}"/>
    <dgm:cxn modelId="{53E40D2D-DD94-4B18-AF72-97172C278BEF}" type="presOf" srcId="{D937C79A-F79C-4C1C-8D24-D521A31F97B3}" destId="{A0F930A4-FE74-4EEA-BA13-A47DA6BFA90F}" srcOrd="1" destOrd="2" presId="urn:microsoft.com/office/officeart/2005/8/layout/hProcess4"/>
    <dgm:cxn modelId="{200574DF-3872-4B3B-85E1-D4B0D98B5378}" type="presOf" srcId="{D937C79A-F79C-4C1C-8D24-D521A31F97B3}" destId="{145BB328-21D8-4A56-B0AC-87B751E3A046}" srcOrd="0" destOrd="2" presId="urn:microsoft.com/office/officeart/2005/8/layout/hProcess4"/>
    <dgm:cxn modelId="{C1DC5E0F-FDA3-4FAA-96E3-B02790DCE855}" type="presOf" srcId="{AF6AE7DD-F5D6-42F0-846B-5DC23CCE1B70}" destId="{A0F930A4-FE74-4EEA-BA13-A47DA6BFA90F}" srcOrd="1" destOrd="3" presId="urn:microsoft.com/office/officeart/2005/8/layout/hProcess4"/>
    <dgm:cxn modelId="{D39D63F3-87DD-4D44-8B27-8815FD171721}" type="presOf" srcId="{961D1D66-30FB-49F2-B52F-C70B82E22BE5}" destId="{DF10B9CE-4E80-415E-A4BB-0CEC6EB889F5}" srcOrd="0" destOrd="0" presId="urn:microsoft.com/office/officeart/2005/8/layout/hProcess4"/>
    <dgm:cxn modelId="{CF6200DF-9D38-4746-B24E-C53BA9D3EE05}" type="presOf" srcId="{435FB252-7462-4376-8703-28D0E16E902E}" destId="{45FE330F-29F0-4CDA-A8CE-E56BC5F72B01}" srcOrd="1" destOrd="0" presId="urn:microsoft.com/office/officeart/2005/8/layout/hProcess4"/>
    <dgm:cxn modelId="{F2D806BC-FA17-4EC2-A37B-4BD4C82F07A5}" type="presOf" srcId="{30ABDB65-B29F-4F73-B70B-2AA45EFC2C59}" destId="{A0F930A4-FE74-4EEA-BA13-A47DA6BFA90F}" srcOrd="1" destOrd="1" presId="urn:microsoft.com/office/officeart/2005/8/layout/hProcess4"/>
    <dgm:cxn modelId="{41831584-FAA9-439A-83E6-9DBEE32E354C}" type="presParOf" srcId="{02553906-764C-4415-BBB3-4AC9B7906C99}" destId="{F449B08B-0424-45FF-8B8B-5C65ACCE0CBE}" srcOrd="0" destOrd="0" presId="urn:microsoft.com/office/officeart/2005/8/layout/hProcess4"/>
    <dgm:cxn modelId="{35816089-98A7-4C5D-ACEE-DB302C49267B}" type="presParOf" srcId="{02553906-764C-4415-BBB3-4AC9B7906C99}" destId="{9CB12D34-7BCB-4EE6-8610-742A1F4DF5B7}" srcOrd="1" destOrd="0" presId="urn:microsoft.com/office/officeart/2005/8/layout/hProcess4"/>
    <dgm:cxn modelId="{3B1FD4BE-490D-4129-AAD7-20E76D7D2242}" type="presParOf" srcId="{02553906-764C-4415-BBB3-4AC9B7906C99}" destId="{53C1AD76-7A45-4171-9116-2C7F7F161069}" srcOrd="2" destOrd="0" presId="urn:microsoft.com/office/officeart/2005/8/layout/hProcess4"/>
    <dgm:cxn modelId="{19977630-FFA4-4531-B792-0A2688364218}" type="presParOf" srcId="{53C1AD76-7A45-4171-9116-2C7F7F161069}" destId="{9CA6D40D-F93B-4869-A67C-2CDCC16CC269}" srcOrd="0" destOrd="0" presId="urn:microsoft.com/office/officeart/2005/8/layout/hProcess4"/>
    <dgm:cxn modelId="{86FC30B2-9456-4D3F-9DA2-269386729CF8}" type="presParOf" srcId="{9CA6D40D-F93B-4869-A67C-2CDCC16CC269}" destId="{AD7772F3-74F6-4651-9F19-6DACD153D9E2}" srcOrd="0" destOrd="0" presId="urn:microsoft.com/office/officeart/2005/8/layout/hProcess4"/>
    <dgm:cxn modelId="{A61909DF-83FB-4DA8-A745-193C3A279D83}" type="presParOf" srcId="{9CA6D40D-F93B-4869-A67C-2CDCC16CC269}" destId="{98770CDE-57EC-4E35-A821-7326C3A73156}" srcOrd="1" destOrd="0" presId="urn:microsoft.com/office/officeart/2005/8/layout/hProcess4"/>
    <dgm:cxn modelId="{0E0C94E5-7209-4E39-9956-65E3E451DD2E}" type="presParOf" srcId="{9CA6D40D-F93B-4869-A67C-2CDCC16CC269}" destId="{45FE330F-29F0-4CDA-A8CE-E56BC5F72B01}" srcOrd="2" destOrd="0" presId="urn:microsoft.com/office/officeart/2005/8/layout/hProcess4"/>
    <dgm:cxn modelId="{A400A9E6-49BA-4D70-B67C-E274403D10D8}" type="presParOf" srcId="{9CA6D40D-F93B-4869-A67C-2CDCC16CC269}" destId="{ABEB3730-61FE-4D8B-8AC6-0B5ECBA59BE5}" srcOrd="3" destOrd="0" presId="urn:microsoft.com/office/officeart/2005/8/layout/hProcess4"/>
    <dgm:cxn modelId="{ED1D85F1-66F3-44E6-89B0-45C1A7FD43E4}" type="presParOf" srcId="{9CA6D40D-F93B-4869-A67C-2CDCC16CC269}" destId="{4F94E63A-EA02-45BC-A9A5-20B780FC8594}" srcOrd="4" destOrd="0" presId="urn:microsoft.com/office/officeart/2005/8/layout/hProcess4"/>
    <dgm:cxn modelId="{2C03F92F-0C10-491A-86DB-E6D3E131E720}" type="presParOf" srcId="{53C1AD76-7A45-4171-9116-2C7F7F161069}" destId="{3D9865AE-7382-4150-958B-B3D0EA116DA0}" srcOrd="1" destOrd="0" presId="urn:microsoft.com/office/officeart/2005/8/layout/hProcess4"/>
    <dgm:cxn modelId="{DA04F20A-3F7D-44E3-92AC-D33DB990A663}" type="presParOf" srcId="{53C1AD76-7A45-4171-9116-2C7F7F161069}" destId="{31FC5F3D-3A6B-4A30-815E-A430CCCB5174}" srcOrd="2" destOrd="0" presId="urn:microsoft.com/office/officeart/2005/8/layout/hProcess4"/>
    <dgm:cxn modelId="{0D5BA2E6-D5FF-41DD-9081-C8CD9ED9D046}" type="presParOf" srcId="{31FC5F3D-3A6B-4A30-815E-A430CCCB5174}" destId="{64B35F09-5A48-4F68-88F1-D4D48CF3DB20}" srcOrd="0" destOrd="0" presId="urn:microsoft.com/office/officeart/2005/8/layout/hProcess4"/>
    <dgm:cxn modelId="{786F376A-2FD2-45B1-BDEC-A77DF60764FD}" type="presParOf" srcId="{31FC5F3D-3A6B-4A30-815E-A430CCCB5174}" destId="{145BB328-21D8-4A56-B0AC-87B751E3A046}" srcOrd="1" destOrd="0" presId="urn:microsoft.com/office/officeart/2005/8/layout/hProcess4"/>
    <dgm:cxn modelId="{7F3B7DF3-E57F-45E3-BBEE-AEFA89015C78}" type="presParOf" srcId="{31FC5F3D-3A6B-4A30-815E-A430CCCB5174}" destId="{A0F930A4-FE74-4EEA-BA13-A47DA6BFA90F}" srcOrd="2" destOrd="0" presId="urn:microsoft.com/office/officeart/2005/8/layout/hProcess4"/>
    <dgm:cxn modelId="{3B0F7B7F-4724-456D-988C-95FE3B1DD0DE}" type="presParOf" srcId="{31FC5F3D-3A6B-4A30-815E-A430CCCB5174}" destId="{50B1ED69-6263-4115-9B5B-1883C82FC1D6}" srcOrd="3" destOrd="0" presId="urn:microsoft.com/office/officeart/2005/8/layout/hProcess4"/>
    <dgm:cxn modelId="{BC433C7F-C002-4D80-A242-70594721A039}" type="presParOf" srcId="{31FC5F3D-3A6B-4A30-815E-A430CCCB5174}" destId="{A7588D8E-D52C-4256-B9C3-DED7A394A21C}" srcOrd="4" destOrd="0" presId="urn:microsoft.com/office/officeart/2005/8/layout/hProcess4"/>
    <dgm:cxn modelId="{D5871FB5-A346-42B6-AC23-238D808821D3}" type="presParOf" srcId="{53C1AD76-7A45-4171-9116-2C7F7F161069}" destId="{73664121-019A-4F62-AAD1-3A600BB520A2}" srcOrd="3" destOrd="0" presId="urn:microsoft.com/office/officeart/2005/8/layout/hProcess4"/>
    <dgm:cxn modelId="{8B189076-A806-4332-8231-B1889A004EC3}" type="presParOf" srcId="{53C1AD76-7A45-4171-9116-2C7F7F161069}" destId="{08671392-0050-4086-B320-39C62CEE56EE}" srcOrd="4" destOrd="0" presId="urn:microsoft.com/office/officeart/2005/8/layout/hProcess4"/>
    <dgm:cxn modelId="{E7A6C24E-ABEA-4ECC-8FAD-B1F57F394499}" type="presParOf" srcId="{08671392-0050-4086-B320-39C62CEE56EE}" destId="{A1E94B07-6DF3-4A17-A2FC-61913C5E1DAB}" srcOrd="0" destOrd="0" presId="urn:microsoft.com/office/officeart/2005/8/layout/hProcess4"/>
    <dgm:cxn modelId="{0D452CD9-C1C1-4CEE-9F1A-AD8234AD2E17}" type="presParOf" srcId="{08671392-0050-4086-B320-39C62CEE56EE}" destId="{DF10B9CE-4E80-415E-A4BB-0CEC6EB889F5}" srcOrd="1" destOrd="0" presId="urn:microsoft.com/office/officeart/2005/8/layout/hProcess4"/>
    <dgm:cxn modelId="{25EE0E7A-4BAF-4E85-BDEF-40430012778A}" type="presParOf" srcId="{08671392-0050-4086-B320-39C62CEE56EE}" destId="{5B1009F2-FB26-4BAA-B32E-0EAC0F090601}" srcOrd="2" destOrd="0" presId="urn:microsoft.com/office/officeart/2005/8/layout/hProcess4"/>
    <dgm:cxn modelId="{D6B4C4E4-28C7-4442-BD0E-DF149DD0B864}" type="presParOf" srcId="{08671392-0050-4086-B320-39C62CEE56EE}" destId="{6A266DC1-04C4-4206-99A3-A06B5CE52471}" srcOrd="3" destOrd="0" presId="urn:microsoft.com/office/officeart/2005/8/layout/hProcess4"/>
    <dgm:cxn modelId="{4272B51D-D1FF-439A-BD8A-DECA6A20627C}" type="presParOf" srcId="{08671392-0050-4086-B320-39C62CEE56EE}" destId="{3B82E22D-D478-4CEC-9ECE-29CDDB831691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D997079-77D3-4B26-B9FC-FD884BC3E709}" type="doc">
      <dgm:prSet loTypeId="urn:microsoft.com/office/officeart/2005/8/layout/process4" loCatId="process" qsTypeId="urn:microsoft.com/office/officeart/2005/8/quickstyle/simple3" qsCatId="simple" csTypeId="urn:microsoft.com/office/officeart/2005/8/colors/accent5_1" csCatId="accent5" phldr="1"/>
      <dgm:spPr/>
      <dgm:t>
        <a:bodyPr/>
        <a:lstStyle/>
        <a:p>
          <a:endParaRPr lang="es-CL"/>
        </a:p>
      </dgm:t>
    </dgm:pt>
    <dgm:pt modelId="{2647FC92-76E4-47F8-9CC1-2861FDE536F8}">
      <dgm:prSet phldrT="[Texto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marL="108000" algn="l">
            <a:lnSpc>
              <a:spcPts val="1300"/>
            </a:lnSpc>
          </a:pPr>
          <a:endParaRPr lang="es-CL" sz="1200" b="1" dirty="0" smtClean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08000" algn="l">
            <a:lnSpc>
              <a:spcPts val="1300"/>
            </a:lnSpc>
          </a:pPr>
          <a:r>
            <a:rPr lang="es-CL" sz="1200" b="1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Hasta ahora se ha  logrado establecer </a:t>
          </a:r>
          <a:r>
            <a:rPr lang="es-CL" sz="1200" b="1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políticas públicas favorables a la salud</a:t>
          </a:r>
          <a:r>
            <a:rPr lang="es-CL" sz="1200" b="1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;  Se han creado  </a:t>
          </a:r>
          <a:r>
            <a:rPr lang="es-CL" sz="1200" b="1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ambientes y entornos saludables</a:t>
          </a:r>
          <a:r>
            <a:rPr lang="es-CL" sz="1200" b="1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; </a:t>
          </a:r>
          <a:r>
            <a:rPr lang="es-CL" sz="1200" b="1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Reorientado los servicios de salud </a:t>
          </a:r>
          <a:r>
            <a:rPr lang="es-CL" sz="1200" b="1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hacia la promoción, pero </a:t>
          </a:r>
        </a:p>
        <a:p>
          <a:pPr marL="108000" algn="l">
            <a:lnSpc>
              <a:spcPts val="1300"/>
            </a:lnSpc>
          </a:pPr>
          <a:r>
            <a:rPr lang="es-CL" sz="1200" b="1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HA SIDO COMPLEJO  EL REFUERZO DE  LA ACCIÓN COMUNITARIA Y EL DESARROLLO DE LAS HABILIDADES Y ESTILOS DE VIDA SALUDABLES</a:t>
          </a:r>
          <a:r>
            <a:rPr lang="es-CL" sz="1200" b="1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.</a:t>
          </a:r>
        </a:p>
        <a:p>
          <a:pPr marL="36000" algn="l">
            <a:lnSpc>
              <a:spcPts val="1300"/>
            </a:lnSpc>
          </a:pPr>
          <a:endParaRPr lang="es-CL" sz="1200" b="0" dirty="0" smtClean="0">
            <a:effectLst/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B03D90FF-F5C5-4B0B-9B4C-03B858DA36B5}" type="parTrans" cxnId="{CA6C3185-46A9-4144-8547-16A3AAC725E0}">
      <dgm:prSet/>
      <dgm:spPr/>
      <dgm:t>
        <a:bodyPr/>
        <a:lstStyle/>
        <a:p>
          <a:pPr marL="108000" algn="l"/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74AF697B-AF10-48DB-9BE3-5B2C97C742B6}" type="sibTrans" cxnId="{CA6C3185-46A9-4144-8547-16A3AAC725E0}">
      <dgm:prSet custT="1"/>
      <dgm:spPr/>
      <dgm:t>
        <a:bodyPr/>
        <a:lstStyle/>
        <a:p>
          <a:pPr marL="108000" algn="l"/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9F040063-C5A4-4723-AE15-375408200472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marL="108000" algn="l"/>
          <a:r>
            <a:rPr lang="es-CL" sz="1200" b="1" dirty="0" smtClean="0">
              <a:latin typeface="Verdana" pitchFamily="34" charset="0"/>
              <a:ea typeface="Verdana" pitchFamily="34" charset="0"/>
              <a:cs typeface="Verdana" pitchFamily="34" charset="0"/>
            </a:rPr>
            <a:t>En esa perspectiva los objetivos sanitarios tienen  la  finalidad de </a:t>
          </a:r>
          <a:r>
            <a:rPr lang="es-CL" sz="1200" b="1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DETENER LA EXPLOSIÓN DE FACTORES DE RIESGO Y DESARROLLAR FACTORES PROTECTORES DE LA SALUD DE </a:t>
          </a:r>
          <a:r>
            <a:rPr lang="es-CL" sz="1200" b="1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CARÁCTER PSICOSOCIAL </a:t>
          </a:r>
          <a:r>
            <a:rPr lang="es-CL" sz="1200" b="1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Y AMBIENTAL</a:t>
          </a:r>
          <a:r>
            <a:rPr lang="es-CL" sz="1200" b="1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.</a:t>
          </a:r>
        </a:p>
      </dgm:t>
    </dgm:pt>
    <dgm:pt modelId="{6DAEE2B1-F722-49A7-8091-007F96E6B01C}" type="parTrans" cxnId="{9D582EB0-43BE-4716-ADCF-A2ACCA22274B}">
      <dgm:prSet/>
      <dgm:spPr/>
      <dgm:t>
        <a:bodyPr/>
        <a:lstStyle/>
        <a:p>
          <a:pPr marL="108000" algn="l"/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9D1FBBCB-E802-460E-A05D-723CC435F9AF}" type="sibTrans" cxnId="{9D582EB0-43BE-4716-ADCF-A2ACCA22274B}">
      <dgm:prSet custT="1"/>
      <dgm:spPr/>
      <dgm:t>
        <a:bodyPr/>
        <a:lstStyle/>
        <a:p>
          <a:pPr marL="108000" algn="l"/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B04EF578-5B3D-4E36-A18A-6E7DD423F310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marL="108000" indent="0" algn="l" defTabSz="914400">
            <a:lnSpc>
              <a:spcPts val="1300"/>
            </a:lnSpc>
            <a:spcBef>
              <a:spcPts val="600"/>
            </a:spcBef>
            <a:spcAft>
              <a:spcPts val="0"/>
            </a:spcAft>
            <a:buNone/>
          </a:pPr>
          <a:endParaRPr lang="es-CL" sz="1200" dirty="0" smtClean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08000" indent="0" algn="l" defTabSz="914400">
            <a:lnSpc>
              <a:spcPts val="1300"/>
            </a:lnSpc>
            <a:spcBef>
              <a:spcPts val="600"/>
            </a:spcBef>
            <a:spcAft>
              <a:spcPts val="0"/>
            </a:spcAft>
            <a:buNone/>
          </a:pPr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Porque </a:t>
          </a:r>
          <a:r>
            <a:rPr lang="es-CL" sz="12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requiere </a:t>
          </a:r>
          <a:r>
            <a:rPr lang="es-CL" sz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cambios de conductas </a:t>
          </a:r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como resultado de reconocer </a:t>
          </a:r>
          <a:r>
            <a:rPr lang="es-CL" sz="12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inconsistencias entre las propias creencias, valores</a:t>
          </a:r>
          <a:endParaRPr lang="es-CL" sz="1200" b="0" dirty="0" smtClean="0">
            <a:solidFill>
              <a:schemeClr val="accent1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08000" indent="0" algn="l" defTabSz="2889250">
            <a:lnSpc>
              <a:spcPts val="1300"/>
            </a:lnSpc>
            <a:spcBef>
              <a:spcPts val="600"/>
            </a:spcBef>
            <a:spcAft>
              <a:spcPct val="15000"/>
            </a:spcAft>
            <a:buNone/>
          </a:pPr>
          <a:endParaRPr lang="es-CL" sz="1200" dirty="0"/>
        </a:p>
      </dgm:t>
    </dgm:pt>
    <dgm:pt modelId="{8E7AA9FC-BCE2-4AEB-8D49-DA3CBB6E6E96}" type="parTrans" cxnId="{7795FE41-9330-442A-B2B5-431787D22044}">
      <dgm:prSet/>
      <dgm:spPr/>
      <dgm:t>
        <a:bodyPr/>
        <a:lstStyle/>
        <a:p>
          <a:endParaRPr lang="es-CL"/>
        </a:p>
      </dgm:t>
    </dgm:pt>
    <dgm:pt modelId="{248D0FBF-C900-464E-A08F-43B95DA5929A}" type="sibTrans" cxnId="{7795FE41-9330-442A-B2B5-431787D22044}">
      <dgm:prSet/>
      <dgm:spPr/>
      <dgm:t>
        <a:bodyPr/>
        <a:lstStyle/>
        <a:p>
          <a:endParaRPr lang="es-CL"/>
        </a:p>
      </dgm:t>
    </dgm:pt>
    <dgm:pt modelId="{E0397CED-427B-44FF-A5A2-16C693A64939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marL="108000" indent="0" algn="l">
            <a:lnSpc>
              <a:spcPts val="1200"/>
            </a:lnSpc>
            <a:spcBef>
              <a:spcPts val="0"/>
            </a:spcBef>
            <a:spcAft>
              <a:spcPts val="600"/>
            </a:spcAft>
          </a:pPr>
          <a:r>
            <a:rPr lang="es-CL" sz="1200" b="0" dirty="0" smtClean="0"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Ambas metas tienen </a:t>
          </a:r>
          <a:r>
            <a:rPr lang="es-CL" sz="1200" b="0" dirty="0" smtClean="0">
              <a:solidFill>
                <a:srgbClr val="0000FF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en común la elección personal  y la responsabilidad social </a:t>
          </a:r>
          <a:r>
            <a:rPr lang="es-CL" sz="1200" b="0" dirty="0" smtClean="0"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de las personas</a:t>
          </a:r>
        </a:p>
      </dgm:t>
    </dgm:pt>
    <dgm:pt modelId="{45A46A90-82E6-46E1-9CF7-4C804B131067}" type="sibTrans" cxnId="{E3B1C47D-793A-4C66-8A46-B801ADD2BD56}">
      <dgm:prSet/>
      <dgm:spPr/>
      <dgm:t>
        <a:bodyPr/>
        <a:lstStyle/>
        <a:p>
          <a:endParaRPr lang="es-CL"/>
        </a:p>
      </dgm:t>
    </dgm:pt>
    <dgm:pt modelId="{20BEDA42-FEE5-477C-9174-687AEF4098E4}" type="parTrans" cxnId="{E3B1C47D-793A-4C66-8A46-B801ADD2BD56}">
      <dgm:prSet/>
      <dgm:spPr/>
      <dgm:t>
        <a:bodyPr/>
        <a:lstStyle/>
        <a:p>
          <a:endParaRPr lang="es-CL"/>
        </a:p>
      </dgm:t>
    </dgm:pt>
    <dgm:pt modelId="{CDC8B58E-FACC-4107-BF4E-9F5260029A37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marL="108000" indent="0" algn="l" defTabSz="914400">
            <a:lnSpc>
              <a:spcPts val="1300"/>
            </a:lnSpc>
            <a:spcBef>
              <a:spcPts val="600"/>
            </a:spcBef>
            <a:spcAft>
              <a:spcPts val="0"/>
            </a:spcAft>
            <a:buNone/>
          </a:pPr>
          <a:r>
            <a:rPr lang="es-CL" sz="1200" b="0" dirty="0" smtClean="0">
              <a:solidFill>
                <a:srgbClr val="0000FF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   </a:t>
          </a:r>
          <a:r>
            <a:rPr lang="es-CL" sz="12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La tarea de  incrementar las actividades saludables o disminuir las que determinan riesgo,</a:t>
          </a:r>
          <a:r>
            <a:rPr lang="es-CL" sz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 </a:t>
          </a:r>
          <a:r>
            <a:rPr lang="es-CL" sz="12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no ha sido  exitosa</a:t>
          </a:r>
          <a:endParaRPr lang="es-CL" sz="1200" dirty="0">
            <a:solidFill>
              <a:schemeClr val="accent1">
                <a:lumMod val="50000"/>
              </a:schemeClr>
            </a:solidFill>
          </a:endParaRPr>
        </a:p>
      </dgm:t>
    </dgm:pt>
    <dgm:pt modelId="{D8A6D486-17FE-4440-92B4-B02DB55B0D99}" type="sibTrans" cxnId="{3895F9FC-C1CA-4FF0-B302-E6C90274437D}">
      <dgm:prSet/>
      <dgm:spPr/>
      <dgm:t>
        <a:bodyPr/>
        <a:lstStyle/>
        <a:p>
          <a:pPr marL="108000" algn="l"/>
          <a:endParaRPr lang="es-CL"/>
        </a:p>
      </dgm:t>
    </dgm:pt>
    <dgm:pt modelId="{181D35F7-8EF4-4C4F-8B62-B9A8173C0990}" type="parTrans" cxnId="{3895F9FC-C1CA-4FF0-B302-E6C90274437D}">
      <dgm:prSet/>
      <dgm:spPr/>
      <dgm:t>
        <a:bodyPr/>
        <a:lstStyle/>
        <a:p>
          <a:pPr marL="108000" algn="l"/>
          <a:endParaRPr lang="es-CL"/>
        </a:p>
      </dgm:t>
    </dgm:pt>
    <dgm:pt modelId="{464DA8D2-1241-4F43-9891-41CD0C68806D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O3 : relacionado con PS en las Comunas . </a:t>
          </a:r>
          <a:endParaRPr lang="es-CL" sz="1200" dirty="0"/>
        </a:p>
      </dgm:t>
    </dgm:pt>
    <dgm:pt modelId="{65032F9B-6D05-45A4-AFC5-1B1FD6FB1C71}" type="parTrans" cxnId="{72E827AA-A238-479E-B09F-A69A1182397C}">
      <dgm:prSet/>
      <dgm:spPr/>
      <dgm:t>
        <a:bodyPr/>
        <a:lstStyle/>
        <a:p>
          <a:endParaRPr lang="es-CL"/>
        </a:p>
      </dgm:t>
    </dgm:pt>
    <dgm:pt modelId="{E6D7E33E-8BDB-4963-B9E3-0FEEA8E3BC51}" type="sibTrans" cxnId="{72E827AA-A238-479E-B09F-A69A1182397C}">
      <dgm:prSet/>
      <dgm:spPr/>
      <dgm:t>
        <a:bodyPr/>
        <a:lstStyle/>
        <a:p>
          <a:endParaRPr lang="es-CL"/>
        </a:p>
      </dgm:t>
    </dgm:pt>
    <dgm:pt modelId="{AB9A4229-5E10-4D00-9216-7060D1867D89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CL" sz="1200" b="1" dirty="0" smtClean="0"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lang="es-CL" sz="1200" b="1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“Aumentar las personas con Factores Protectores para la salud  para lograr la meta de salud óptima”.   </a:t>
          </a:r>
          <a:endParaRPr lang="es-CL" sz="1200" b="1" dirty="0">
            <a:solidFill>
              <a:srgbClr val="0000FF"/>
            </a:solidFill>
          </a:endParaRPr>
        </a:p>
      </dgm:t>
    </dgm:pt>
    <dgm:pt modelId="{604FAC67-6501-463A-A04C-2618851BD3BC}" type="parTrans" cxnId="{578CC14C-F9C9-457F-8B29-28673195158E}">
      <dgm:prSet/>
      <dgm:spPr/>
      <dgm:t>
        <a:bodyPr/>
        <a:lstStyle/>
        <a:p>
          <a:endParaRPr lang="es-CL"/>
        </a:p>
      </dgm:t>
    </dgm:pt>
    <dgm:pt modelId="{F3EF9878-0376-4707-A058-7999B8176047}" type="sibTrans" cxnId="{578CC14C-F9C9-457F-8B29-28673195158E}">
      <dgm:prSet/>
      <dgm:spPr/>
      <dgm:t>
        <a:bodyPr/>
        <a:lstStyle/>
        <a:p>
          <a:endParaRPr lang="es-CL"/>
        </a:p>
      </dgm:t>
    </dgm:pt>
    <dgm:pt modelId="{BD6AA55C-73E6-4CC4-B06F-CAAD215F18C0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“Desarrollar hábitos y estilos de vida saludables que favorezcan la reducción de los factores de riesgo asociados a la carga de enfermedad de la población”</a:t>
          </a:r>
          <a:endParaRPr lang="es-CL" sz="1200" dirty="0"/>
        </a:p>
      </dgm:t>
    </dgm:pt>
    <dgm:pt modelId="{AA87874D-D345-4267-99A4-4BBB81862BD1}" type="parTrans" cxnId="{C9C1E18B-CACB-4A58-A532-1157A351B817}">
      <dgm:prSet/>
      <dgm:spPr/>
      <dgm:t>
        <a:bodyPr/>
        <a:lstStyle/>
        <a:p>
          <a:endParaRPr lang="es-CL"/>
        </a:p>
      </dgm:t>
    </dgm:pt>
    <dgm:pt modelId="{43613967-FFFC-4A56-B090-78D17B744C54}" type="sibTrans" cxnId="{C9C1E18B-CACB-4A58-A532-1157A351B817}">
      <dgm:prSet/>
      <dgm:spPr/>
      <dgm:t>
        <a:bodyPr/>
        <a:lstStyle/>
        <a:p>
          <a:endParaRPr lang="es-CL"/>
        </a:p>
      </dgm:t>
    </dgm:pt>
    <dgm:pt modelId="{C108398E-1222-4999-B0E4-FBF6E0C848F1}" type="pres">
      <dgm:prSet presAssocID="{2D997079-77D3-4B26-B9FC-FD884BC3E70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1E89EF97-22A7-47B5-943D-6C8DB3A9D813}" type="pres">
      <dgm:prSet presAssocID="{9F040063-C5A4-4723-AE15-375408200472}" presName="boxAndChildren" presStyleCnt="0"/>
      <dgm:spPr/>
      <dgm:t>
        <a:bodyPr/>
        <a:lstStyle/>
        <a:p>
          <a:endParaRPr lang="es-CL"/>
        </a:p>
      </dgm:t>
    </dgm:pt>
    <dgm:pt modelId="{74D42757-693F-422E-A8F2-5E15D9CA0E70}" type="pres">
      <dgm:prSet presAssocID="{9F040063-C5A4-4723-AE15-375408200472}" presName="parentTextBox" presStyleLbl="node1" presStyleIdx="0" presStyleCnt="2"/>
      <dgm:spPr/>
      <dgm:t>
        <a:bodyPr/>
        <a:lstStyle/>
        <a:p>
          <a:endParaRPr lang="es-CL"/>
        </a:p>
      </dgm:t>
    </dgm:pt>
    <dgm:pt modelId="{36435E38-670E-44EC-9E52-287786AF3452}" type="pres">
      <dgm:prSet presAssocID="{9F040063-C5A4-4723-AE15-375408200472}" presName="entireBox" presStyleLbl="node1" presStyleIdx="0" presStyleCnt="2" custScaleY="63075" custLinFactNeighborX="-833" custLinFactNeighborY="-860"/>
      <dgm:spPr/>
      <dgm:t>
        <a:bodyPr/>
        <a:lstStyle/>
        <a:p>
          <a:endParaRPr lang="es-CL"/>
        </a:p>
      </dgm:t>
    </dgm:pt>
    <dgm:pt modelId="{B66DAA3E-1DA0-4936-A387-F88449413313}" type="pres">
      <dgm:prSet presAssocID="{9F040063-C5A4-4723-AE15-375408200472}" presName="descendantBox" presStyleCnt="0"/>
      <dgm:spPr/>
      <dgm:t>
        <a:bodyPr/>
        <a:lstStyle/>
        <a:p>
          <a:endParaRPr lang="es-CL"/>
        </a:p>
      </dgm:t>
    </dgm:pt>
    <dgm:pt modelId="{BE1CB739-6160-46E2-8FF3-005519F17B34}" type="pres">
      <dgm:prSet presAssocID="{464DA8D2-1241-4F43-9891-41CD0C68806D}" presName="childTextBox" presStyleLbl="fgAccFollowNode1" presStyleIdx="0" presStyleCnt="6" custScaleY="8989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74A3739D-67AA-497C-8147-451C477B8A9E}" type="pres">
      <dgm:prSet presAssocID="{BD6AA55C-73E6-4CC4-B06F-CAAD215F18C0}" presName="childTextBox" presStyleLbl="fgAccFollowNode1" presStyleIdx="1" presStyleCnt="6" custScaleY="8962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08200171-7714-4D34-872E-F022E279F2A4}" type="pres">
      <dgm:prSet presAssocID="{AB9A4229-5E10-4D00-9216-7060D1867D89}" presName="childTextBox" presStyleLbl="fgAccFollowNode1" presStyleIdx="2" presStyleCnt="6" custScaleY="8975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15EC9CEE-854F-4C5B-AEF0-42B9292CAD07}" type="pres">
      <dgm:prSet presAssocID="{74AF697B-AF10-48DB-9BE3-5B2C97C742B6}" presName="sp" presStyleCnt="0"/>
      <dgm:spPr/>
      <dgm:t>
        <a:bodyPr/>
        <a:lstStyle/>
        <a:p>
          <a:endParaRPr lang="es-CL"/>
        </a:p>
      </dgm:t>
    </dgm:pt>
    <dgm:pt modelId="{5E85D426-FC44-4C57-B21E-887F2A863668}" type="pres">
      <dgm:prSet presAssocID="{2647FC92-76E4-47F8-9CC1-2861FDE536F8}" presName="arrowAndChildren" presStyleCnt="0"/>
      <dgm:spPr/>
      <dgm:t>
        <a:bodyPr/>
        <a:lstStyle/>
        <a:p>
          <a:endParaRPr lang="es-CL"/>
        </a:p>
      </dgm:t>
    </dgm:pt>
    <dgm:pt modelId="{8345B2DF-D6B9-45A0-9780-FB02C527AD0B}" type="pres">
      <dgm:prSet presAssocID="{2647FC92-76E4-47F8-9CC1-2861FDE536F8}" presName="parentTextArrow" presStyleLbl="node1" presStyleIdx="0" presStyleCnt="2"/>
      <dgm:spPr/>
      <dgm:t>
        <a:bodyPr/>
        <a:lstStyle/>
        <a:p>
          <a:endParaRPr lang="es-CL"/>
        </a:p>
      </dgm:t>
    </dgm:pt>
    <dgm:pt modelId="{4B912C89-C764-4793-9FCA-2AED78076954}" type="pres">
      <dgm:prSet presAssocID="{2647FC92-76E4-47F8-9CC1-2861FDE536F8}" presName="arrow" presStyleLbl="node1" presStyleIdx="1" presStyleCnt="2" custScaleY="77710"/>
      <dgm:spPr/>
      <dgm:t>
        <a:bodyPr/>
        <a:lstStyle/>
        <a:p>
          <a:endParaRPr lang="es-CL"/>
        </a:p>
      </dgm:t>
    </dgm:pt>
    <dgm:pt modelId="{72104EC7-C6CE-4380-91EE-3CF70DB802B9}" type="pres">
      <dgm:prSet presAssocID="{2647FC92-76E4-47F8-9CC1-2861FDE536F8}" presName="descendantArrow" presStyleCnt="0"/>
      <dgm:spPr/>
      <dgm:t>
        <a:bodyPr/>
        <a:lstStyle/>
        <a:p>
          <a:endParaRPr lang="es-CL"/>
        </a:p>
      </dgm:t>
    </dgm:pt>
    <dgm:pt modelId="{A1B877BD-6635-479C-9482-F206C92E4860}" type="pres">
      <dgm:prSet presAssocID="{E0397CED-427B-44FF-A5A2-16C693A64939}" presName="childTextArrow" presStyleLbl="fgAccFollowNode1" presStyleIdx="3" presStyleCnt="6" custScaleX="109202" custScaleY="89377" custLinFactNeighborX="-55" custLinFactNeighborY="699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3FE00CB2-A631-44E9-84C3-1949508AF5DB}" type="pres">
      <dgm:prSet presAssocID="{CDC8B58E-FACC-4107-BF4E-9F5260029A37}" presName="childTextArrow" presStyleLbl="fgAccFollowNode1" presStyleIdx="4" presStyleCnt="6" custScaleX="104893" custScaleY="89377" custLinFactNeighborX="388" custLinFactNeighborY="699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45DD5BA7-B4A2-4BE5-BC92-6DB066CF63A7}" type="pres">
      <dgm:prSet presAssocID="{B04EF578-5B3D-4E36-A18A-6E7DD423F310}" presName="childTextArrow" presStyleLbl="fgAccFollowNode1" presStyleIdx="5" presStyleCnt="6" custScaleX="123192" custScaleY="89377" custLinFactNeighborX="-482" custLinFactNeighborY="539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72E827AA-A238-479E-B09F-A69A1182397C}" srcId="{9F040063-C5A4-4723-AE15-375408200472}" destId="{464DA8D2-1241-4F43-9891-41CD0C68806D}" srcOrd="0" destOrd="0" parTransId="{65032F9B-6D05-45A4-AFC5-1B1FD6FB1C71}" sibTransId="{E6D7E33E-8BDB-4963-B9E3-0FEEA8E3BC51}"/>
    <dgm:cxn modelId="{A44AEE3C-3493-4428-84FF-C7B07C79C2E1}" type="presOf" srcId="{BD6AA55C-73E6-4CC4-B06F-CAAD215F18C0}" destId="{74A3739D-67AA-497C-8147-451C477B8A9E}" srcOrd="0" destOrd="0" presId="urn:microsoft.com/office/officeart/2005/8/layout/process4"/>
    <dgm:cxn modelId="{FFF2C62C-C984-44A9-AC76-636C01AAAFDC}" type="presOf" srcId="{2647FC92-76E4-47F8-9CC1-2861FDE536F8}" destId="{8345B2DF-D6B9-45A0-9780-FB02C527AD0B}" srcOrd="0" destOrd="0" presId="urn:microsoft.com/office/officeart/2005/8/layout/process4"/>
    <dgm:cxn modelId="{3895F9FC-C1CA-4FF0-B302-E6C90274437D}" srcId="{2647FC92-76E4-47F8-9CC1-2861FDE536F8}" destId="{CDC8B58E-FACC-4107-BF4E-9F5260029A37}" srcOrd="1" destOrd="0" parTransId="{181D35F7-8EF4-4C4F-8B62-B9A8173C0990}" sibTransId="{D8A6D486-17FE-4440-92B4-B02DB55B0D99}"/>
    <dgm:cxn modelId="{E3B1C47D-793A-4C66-8A46-B801ADD2BD56}" srcId="{2647FC92-76E4-47F8-9CC1-2861FDE536F8}" destId="{E0397CED-427B-44FF-A5A2-16C693A64939}" srcOrd="0" destOrd="0" parTransId="{20BEDA42-FEE5-477C-9174-687AEF4098E4}" sibTransId="{45A46A90-82E6-46E1-9CF7-4C804B131067}"/>
    <dgm:cxn modelId="{B5C5DA4D-421A-49E9-AF39-EC3D2A28D13F}" type="presOf" srcId="{E0397CED-427B-44FF-A5A2-16C693A64939}" destId="{A1B877BD-6635-479C-9482-F206C92E4860}" srcOrd="0" destOrd="0" presId="urn:microsoft.com/office/officeart/2005/8/layout/process4"/>
    <dgm:cxn modelId="{F5AC923B-107B-4CAF-80D6-A17FAFC6B6AD}" type="presOf" srcId="{B04EF578-5B3D-4E36-A18A-6E7DD423F310}" destId="{45DD5BA7-B4A2-4BE5-BC92-6DB066CF63A7}" srcOrd="0" destOrd="0" presId="urn:microsoft.com/office/officeart/2005/8/layout/process4"/>
    <dgm:cxn modelId="{B141A58B-7DFD-4327-8742-79AFE8C1F2C8}" type="presOf" srcId="{AB9A4229-5E10-4D00-9216-7060D1867D89}" destId="{08200171-7714-4D34-872E-F022E279F2A4}" srcOrd="0" destOrd="0" presId="urn:microsoft.com/office/officeart/2005/8/layout/process4"/>
    <dgm:cxn modelId="{578CC14C-F9C9-457F-8B29-28673195158E}" srcId="{9F040063-C5A4-4723-AE15-375408200472}" destId="{AB9A4229-5E10-4D00-9216-7060D1867D89}" srcOrd="2" destOrd="0" parTransId="{604FAC67-6501-463A-A04C-2618851BD3BC}" sibTransId="{F3EF9878-0376-4707-A058-7999B8176047}"/>
    <dgm:cxn modelId="{E6776CA5-A973-4834-93A1-B1E78F83BFD1}" type="presOf" srcId="{CDC8B58E-FACC-4107-BF4E-9F5260029A37}" destId="{3FE00CB2-A631-44E9-84C3-1949508AF5DB}" srcOrd="0" destOrd="0" presId="urn:microsoft.com/office/officeart/2005/8/layout/process4"/>
    <dgm:cxn modelId="{695400E3-CDE4-4C6B-B752-E0012015C1C4}" type="presOf" srcId="{9F040063-C5A4-4723-AE15-375408200472}" destId="{36435E38-670E-44EC-9E52-287786AF3452}" srcOrd="1" destOrd="0" presId="urn:microsoft.com/office/officeart/2005/8/layout/process4"/>
    <dgm:cxn modelId="{7795FE41-9330-442A-B2B5-431787D22044}" srcId="{2647FC92-76E4-47F8-9CC1-2861FDE536F8}" destId="{B04EF578-5B3D-4E36-A18A-6E7DD423F310}" srcOrd="2" destOrd="0" parTransId="{8E7AA9FC-BCE2-4AEB-8D49-DA3CBB6E6E96}" sibTransId="{248D0FBF-C900-464E-A08F-43B95DA5929A}"/>
    <dgm:cxn modelId="{9D582EB0-43BE-4716-ADCF-A2ACCA22274B}" srcId="{2D997079-77D3-4B26-B9FC-FD884BC3E709}" destId="{9F040063-C5A4-4723-AE15-375408200472}" srcOrd="1" destOrd="0" parTransId="{6DAEE2B1-F722-49A7-8091-007F96E6B01C}" sibTransId="{9D1FBBCB-E802-460E-A05D-723CC435F9AF}"/>
    <dgm:cxn modelId="{CA6C3185-46A9-4144-8547-16A3AAC725E0}" srcId="{2D997079-77D3-4B26-B9FC-FD884BC3E709}" destId="{2647FC92-76E4-47F8-9CC1-2861FDE536F8}" srcOrd="0" destOrd="0" parTransId="{B03D90FF-F5C5-4B0B-9B4C-03B858DA36B5}" sibTransId="{74AF697B-AF10-48DB-9BE3-5B2C97C742B6}"/>
    <dgm:cxn modelId="{C9C1E18B-CACB-4A58-A532-1157A351B817}" srcId="{9F040063-C5A4-4723-AE15-375408200472}" destId="{BD6AA55C-73E6-4CC4-B06F-CAAD215F18C0}" srcOrd="1" destOrd="0" parTransId="{AA87874D-D345-4267-99A4-4BBB81862BD1}" sibTransId="{43613967-FFFC-4A56-B090-78D17B744C54}"/>
    <dgm:cxn modelId="{6FDFA3BD-2FB8-4E70-AD1C-034003BC73B1}" type="presOf" srcId="{2647FC92-76E4-47F8-9CC1-2861FDE536F8}" destId="{4B912C89-C764-4793-9FCA-2AED78076954}" srcOrd="1" destOrd="0" presId="urn:microsoft.com/office/officeart/2005/8/layout/process4"/>
    <dgm:cxn modelId="{0A55A9AC-2AA1-4A58-BD82-64B3A751DC3D}" type="presOf" srcId="{2D997079-77D3-4B26-B9FC-FD884BC3E709}" destId="{C108398E-1222-4999-B0E4-FBF6E0C848F1}" srcOrd="0" destOrd="0" presId="urn:microsoft.com/office/officeart/2005/8/layout/process4"/>
    <dgm:cxn modelId="{CF14C278-6AA1-4D9F-8224-8304CB5C6704}" type="presOf" srcId="{9F040063-C5A4-4723-AE15-375408200472}" destId="{74D42757-693F-422E-A8F2-5E15D9CA0E70}" srcOrd="0" destOrd="0" presId="urn:microsoft.com/office/officeart/2005/8/layout/process4"/>
    <dgm:cxn modelId="{237F56E1-6EAE-4DEA-97DC-8E9040F1045A}" type="presOf" srcId="{464DA8D2-1241-4F43-9891-41CD0C68806D}" destId="{BE1CB739-6160-46E2-8FF3-005519F17B34}" srcOrd="0" destOrd="0" presId="urn:microsoft.com/office/officeart/2005/8/layout/process4"/>
    <dgm:cxn modelId="{7DCBC401-8B6D-47ED-A3AA-8E2D08A8547E}" type="presParOf" srcId="{C108398E-1222-4999-B0E4-FBF6E0C848F1}" destId="{1E89EF97-22A7-47B5-943D-6C8DB3A9D813}" srcOrd="0" destOrd="0" presId="urn:microsoft.com/office/officeart/2005/8/layout/process4"/>
    <dgm:cxn modelId="{9099C19E-D897-4B5A-B12B-428D5FC583E5}" type="presParOf" srcId="{1E89EF97-22A7-47B5-943D-6C8DB3A9D813}" destId="{74D42757-693F-422E-A8F2-5E15D9CA0E70}" srcOrd="0" destOrd="0" presId="urn:microsoft.com/office/officeart/2005/8/layout/process4"/>
    <dgm:cxn modelId="{C6B2708E-8595-4CBD-8F53-BDC39D8D4F82}" type="presParOf" srcId="{1E89EF97-22A7-47B5-943D-6C8DB3A9D813}" destId="{36435E38-670E-44EC-9E52-287786AF3452}" srcOrd="1" destOrd="0" presId="urn:microsoft.com/office/officeart/2005/8/layout/process4"/>
    <dgm:cxn modelId="{293274DB-A619-45C7-BBFE-0419F36036A3}" type="presParOf" srcId="{1E89EF97-22A7-47B5-943D-6C8DB3A9D813}" destId="{B66DAA3E-1DA0-4936-A387-F88449413313}" srcOrd="2" destOrd="0" presId="urn:microsoft.com/office/officeart/2005/8/layout/process4"/>
    <dgm:cxn modelId="{1CA5D1C3-6059-4169-88F9-3CDB574F0B63}" type="presParOf" srcId="{B66DAA3E-1DA0-4936-A387-F88449413313}" destId="{BE1CB739-6160-46E2-8FF3-005519F17B34}" srcOrd="0" destOrd="0" presId="urn:microsoft.com/office/officeart/2005/8/layout/process4"/>
    <dgm:cxn modelId="{171FA411-5D05-447E-8AAF-D3B0B9A219F9}" type="presParOf" srcId="{B66DAA3E-1DA0-4936-A387-F88449413313}" destId="{74A3739D-67AA-497C-8147-451C477B8A9E}" srcOrd="1" destOrd="0" presId="urn:microsoft.com/office/officeart/2005/8/layout/process4"/>
    <dgm:cxn modelId="{63B39454-28C0-4A61-A606-789981486F48}" type="presParOf" srcId="{B66DAA3E-1DA0-4936-A387-F88449413313}" destId="{08200171-7714-4D34-872E-F022E279F2A4}" srcOrd="2" destOrd="0" presId="urn:microsoft.com/office/officeart/2005/8/layout/process4"/>
    <dgm:cxn modelId="{6EBE4F37-EFFA-4622-BA18-7BBF781F43E1}" type="presParOf" srcId="{C108398E-1222-4999-B0E4-FBF6E0C848F1}" destId="{15EC9CEE-854F-4C5B-AEF0-42B9292CAD07}" srcOrd="1" destOrd="0" presId="urn:microsoft.com/office/officeart/2005/8/layout/process4"/>
    <dgm:cxn modelId="{D637BD31-B051-432B-9812-7BD74112FD44}" type="presParOf" srcId="{C108398E-1222-4999-B0E4-FBF6E0C848F1}" destId="{5E85D426-FC44-4C57-B21E-887F2A863668}" srcOrd="2" destOrd="0" presId="urn:microsoft.com/office/officeart/2005/8/layout/process4"/>
    <dgm:cxn modelId="{41EFC800-F7EE-4BF9-AA92-845BAD80D818}" type="presParOf" srcId="{5E85D426-FC44-4C57-B21E-887F2A863668}" destId="{8345B2DF-D6B9-45A0-9780-FB02C527AD0B}" srcOrd="0" destOrd="0" presId="urn:microsoft.com/office/officeart/2005/8/layout/process4"/>
    <dgm:cxn modelId="{F0124528-A30A-4D84-B8A4-604B36464218}" type="presParOf" srcId="{5E85D426-FC44-4C57-B21E-887F2A863668}" destId="{4B912C89-C764-4793-9FCA-2AED78076954}" srcOrd="1" destOrd="0" presId="urn:microsoft.com/office/officeart/2005/8/layout/process4"/>
    <dgm:cxn modelId="{3AA57ECC-22BF-45D0-A8B6-18B103E5C212}" type="presParOf" srcId="{5E85D426-FC44-4C57-B21E-887F2A863668}" destId="{72104EC7-C6CE-4380-91EE-3CF70DB802B9}" srcOrd="2" destOrd="0" presId="urn:microsoft.com/office/officeart/2005/8/layout/process4"/>
    <dgm:cxn modelId="{69CE4CE1-B64A-4FFC-89B7-A198561FD010}" type="presParOf" srcId="{72104EC7-C6CE-4380-91EE-3CF70DB802B9}" destId="{A1B877BD-6635-479C-9482-F206C92E4860}" srcOrd="0" destOrd="0" presId="urn:microsoft.com/office/officeart/2005/8/layout/process4"/>
    <dgm:cxn modelId="{82C68CB9-7CA3-4183-A979-D0F6F8FE2BBB}" type="presParOf" srcId="{72104EC7-C6CE-4380-91EE-3CF70DB802B9}" destId="{3FE00CB2-A631-44E9-84C3-1949508AF5DB}" srcOrd="1" destOrd="0" presId="urn:microsoft.com/office/officeart/2005/8/layout/process4"/>
    <dgm:cxn modelId="{5FDD3F0D-0B01-4684-88F8-5DA9647DD197}" type="presParOf" srcId="{72104EC7-C6CE-4380-91EE-3CF70DB802B9}" destId="{45DD5BA7-B4A2-4BE5-BC92-6DB066CF63A7}" srcOrd="2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5187396-A18B-416B-AA9F-719F19034F74}" type="doc">
      <dgm:prSet loTypeId="urn:microsoft.com/office/officeart/2005/8/layout/cycle2" loCatId="cycle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es-CL"/>
        </a:p>
      </dgm:t>
    </dgm:pt>
    <dgm:pt modelId="{519CCE8C-5443-4A27-9761-E043A6D68F27}">
      <dgm:prSet phldrT="[Texto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CL" sz="1400" dirty="0" smtClean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Conducta promotora de salud</a:t>
          </a:r>
          <a:endParaRPr lang="es-CL" sz="1400" dirty="0">
            <a:solidFill>
              <a:srgbClr val="FF000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A1AB2E10-B4B8-4102-A4A7-14FCCF72BFA5}" type="parTrans" cxnId="{7674D993-AFAD-49EA-8423-2D7854281824}">
      <dgm:prSet/>
      <dgm:spPr/>
      <dgm:t>
        <a:bodyPr/>
        <a:lstStyle/>
        <a:p>
          <a:endParaRPr lang="es-CL" sz="140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F8BA67E5-DA34-4C6D-9F1E-5FB61583929E}" type="sibTrans" cxnId="{7674D993-AFAD-49EA-8423-2D7854281824}">
      <dgm:prSet/>
      <dgm:spPr/>
      <dgm:t>
        <a:bodyPr/>
        <a:lstStyle/>
        <a:p>
          <a:endParaRPr lang="es-CL" sz="140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E57CC609-E513-4B4B-8753-1DBE16F774AB}">
      <dgm:prSet phldrT="[Texto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marL="108000" algn="l"/>
          <a:r>
            <a:rPr lang="es-CL" sz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-Incremento de la asociatividad  y la participación social</a:t>
          </a:r>
        </a:p>
        <a:p>
          <a:pPr marL="108000" algn="l"/>
          <a:r>
            <a:rPr lang="es-CL" sz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-Fomento de la convivencia, solidaridad y ayuda mutua</a:t>
          </a:r>
          <a:endParaRPr lang="es-CL" sz="1200" dirty="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31A92995-8ECE-4B05-95DA-3FAF750054A1}" type="parTrans" cxnId="{DB2A570C-429D-43A7-AF29-4A3D6E35EF09}">
      <dgm:prSet/>
      <dgm:spPr/>
      <dgm:t>
        <a:bodyPr/>
        <a:lstStyle/>
        <a:p>
          <a:endParaRPr lang="es-CL" sz="140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68710821-6E09-47FA-97E2-430007F820BA}" type="sibTrans" cxnId="{DB2A570C-429D-43A7-AF29-4A3D6E35EF09}">
      <dgm:prSet/>
      <dgm:spPr/>
      <dgm:t>
        <a:bodyPr/>
        <a:lstStyle/>
        <a:p>
          <a:endParaRPr lang="es-CL" sz="140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80AF9494-8E39-4D84-9EC7-7ADE44E88A57}">
      <dgm:prSet phldrT="[Texto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es-CL" sz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1. Participación comunitaria.</a:t>
          </a:r>
        </a:p>
        <a:p>
          <a:pPr algn="l"/>
          <a:r>
            <a:rPr lang="es-CL" sz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2. Convivencia social .        </a:t>
          </a:r>
        </a:p>
        <a:p>
          <a:pPr algn="l"/>
          <a:r>
            <a:rPr lang="es-CL" sz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3. Sentido de pertenencia</a:t>
          </a:r>
          <a:endParaRPr lang="es-CL" sz="1200" dirty="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F5D60F2D-A243-4E68-8C1E-2F25CA554888}" type="parTrans" cxnId="{D95ECACD-B9BA-42D4-9A03-2D74DA3CC949}">
      <dgm:prSet/>
      <dgm:spPr/>
      <dgm:t>
        <a:bodyPr/>
        <a:lstStyle/>
        <a:p>
          <a:endParaRPr lang="es-CL" sz="140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DF97B137-EE3B-4CDF-AF09-07B2CB038B01}" type="sibTrans" cxnId="{D95ECACD-B9BA-42D4-9A03-2D74DA3CC949}">
      <dgm:prSet/>
      <dgm:spPr/>
      <dgm:t>
        <a:bodyPr/>
        <a:lstStyle/>
        <a:p>
          <a:endParaRPr lang="es-CL" sz="140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BAD02727-1392-4D99-AA3C-AB05C8B5B28D}">
      <dgm:prSet phldrT="[Texto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l">
            <a:spcAft>
              <a:spcPct val="35000"/>
            </a:spcAft>
          </a:pPr>
          <a:endParaRPr lang="es-CL" sz="1200" dirty="0" smtClean="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algn="l">
            <a:spcAft>
              <a:spcPct val="35000"/>
            </a:spcAft>
          </a:pPr>
          <a:endParaRPr lang="es-CL" sz="1200" dirty="0" smtClean="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algn="l">
            <a:spcAft>
              <a:spcPts val="0"/>
            </a:spcAft>
          </a:pPr>
          <a:r>
            <a:rPr lang="es-CL" sz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-Salud mental.                            -Bienestar psicosocial</a:t>
          </a:r>
        </a:p>
        <a:p>
          <a:pPr algn="l">
            <a:spcAft>
              <a:spcPct val="35000"/>
            </a:spcAft>
          </a:pPr>
          <a:endParaRPr lang="es-CL" sz="1200" dirty="0" smtClean="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algn="l">
            <a:spcAft>
              <a:spcPct val="35000"/>
            </a:spcAft>
          </a:pPr>
          <a:endParaRPr lang="es-CL" sz="1200" dirty="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636A21B4-5488-43FC-9329-DB66D9DAE270}" type="parTrans" cxnId="{061E8731-8481-477F-BE73-C3A68446656B}">
      <dgm:prSet/>
      <dgm:spPr/>
      <dgm:t>
        <a:bodyPr/>
        <a:lstStyle/>
        <a:p>
          <a:endParaRPr lang="es-CL" sz="140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0442B51C-A2D3-4613-A82E-AD575E4D76D3}" type="sibTrans" cxnId="{061E8731-8481-477F-BE73-C3A68446656B}">
      <dgm:prSet/>
      <dgm:spPr/>
      <dgm:t>
        <a:bodyPr/>
        <a:lstStyle/>
        <a:p>
          <a:endParaRPr lang="es-CL" sz="140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7D74B6DF-5A53-47C2-8392-511616E27C19}" type="pres">
      <dgm:prSet presAssocID="{F5187396-A18B-416B-AA9F-719F19034F7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2323BF33-31C6-4F1B-8588-BA1C132C5B70}" type="pres">
      <dgm:prSet presAssocID="{519CCE8C-5443-4A27-9761-E043A6D68F27}" presName="node" presStyleLbl="node1" presStyleIdx="0" presStyleCnt="4" custScaleX="129856" custScaleY="117035" custRadScaleRad="95576" custRadScaleInc="3910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92CEA316-CE39-482D-AC14-7DF4FC410BD2}" type="pres">
      <dgm:prSet presAssocID="{F8BA67E5-DA34-4C6D-9F1E-5FB61583929E}" presName="sibTrans" presStyleLbl="sibTrans2D1" presStyleIdx="0" presStyleCnt="4"/>
      <dgm:spPr/>
      <dgm:t>
        <a:bodyPr/>
        <a:lstStyle/>
        <a:p>
          <a:endParaRPr lang="es-CL"/>
        </a:p>
      </dgm:t>
    </dgm:pt>
    <dgm:pt modelId="{5BEFCB04-3AC1-4114-A389-0EE741216F0E}" type="pres">
      <dgm:prSet presAssocID="{F8BA67E5-DA34-4C6D-9F1E-5FB61583929E}" presName="connectorText" presStyleLbl="sibTrans2D1" presStyleIdx="0" presStyleCnt="4"/>
      <dgm:spPr/>
      <dgm:t>
        <a:bodyPr/>
        <a:lstStyle/>
        <a:p>
          <a:endParaRPr lang="es-CL"/>
        </a:p>
      </dgm:t>
    </dgm:pt>
    <dgm:pt modelId="{1715008A-BBAB-4E6F-9BAB-BBE9973DB234}" type="pres">
      <dgm:prSet presAssocID="{BAD02727-1392-4D99-AA3C-AB05C8B5B28D}" presName="node" presStyleLbl="node1" presStyleIdx="1" presStyleCnt="4" custScaleX="179648" custScaleY="44874" custRadScaleRad="83899" custRadScaleInc="1157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CL"/>
        </a:p>
      </dgm:t>
    </dgm:pt>
    <dgm:pt modelId="{E6D96DE5-3116-47A2-AA25-7ED3D8266F77}" type="pres">
      <dgm:prSet presAssocID="{0442B51C-A2D3-4613-A82E-AD575E4D76D3}" presName="sibTrans" presStyleLbl="sibTrans2D1" presStyleIdx="1" presStyleCnt="4"/>
      <dgm:spPr/>
      <dgm:t>
        <a:bodyPr/>
        <a:lstStyle/>
        <a:p>
          <a:endParaRPr lang="es-CL"/>
        </a:p>
      </dgm:t>
    </dgm:pt>
    <dgm:pt modelId="{54E587D1-C7C9-45CA-AF89-3583D60A7383}" type="pres">
      <dgm:prSet presAssocID="{0442B51C-A2D3-4613-A82E-AD575E4D76D3}" presName="connectorText" presStyleLbl="sibTrans2D1" presStyleIdx="1" presStyleCnt="4"/>
      <dgm:spPr/>
      <dgm:t>
        <a:bodyPr/>
        <a:lstStyle/>
        <a:p>
          <a:endParaRPr lang="es-CL"/>
        </a:p>
      </dgm:t>
    </dgm:pt>
    <dgm:pt modelId="{DA763C5E-A865-47FF-9AC8-ABEA7647E332}" type="pres">
      <dgm:prSet presAssocID="{E57CC609-E513-4B4B-8753-1DBE16F774AB}" presName="node" presStyleLbl="node1" presStyleIdx="2" presStyleCnt="4" custScaleX="438816" custScaleY="55763" custRadScaleRad="89708" custRadScaleInc="-1070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CL"/>
        </a:p>
      </dgm:t>
    </dgm:pt>
    <dgm:pt modelId="{4E360877-837B-43B9-A15A-2D3150A9DF8C}" type="pres">
      <dgm:prSet presAssocID="{68710821-6E09-47FA-97E2-430007F820BA}" presName="sibTrans" presStyleLbl="sibTrans2D1" presStyleIdx="2" presStyleCnt="4"/>
      <dgm:spPr/>
      <dgm:t>
        <a:bodyPr/>
        <a:lstStyle/>
        <a:p>
          <a:endParaRPr lang="es-CL"/>
        </a:p>
      </dgm:t>
    </dgm:pt>
    <dgm:pt modelId="{C2BD273C-48CD-41EA-B9E3-2DECD4CFDB17}" type="pres">
      <dgm:prSet presAssocID="{68710821-6E09-47FA-97E2-430007F820BA}" presName="connectorText" presStyleLbl="sibTrans2D1" presStyleIdx="2" presStyleCnt="4"/>
      <dgm:spPr/>
      <dgm:t>
        <a:bodyPr/>
        <a:lstStyle/>
        <a:p>
          <a:endParaRPr lang="es-CL"/>
        </a:p>
      </dgm:t>
    </dgm:pt>
    <dgm:pt modelId="{02A58408-9A4F-4E2D-B900-BCD92F944094}" type="pres">
      <dgm:prSet presAssocID="{80AF9494-8E39-4D84-9EC7-7ADE44E88A57}" presName="node" presStyleLbl="node1" presStyleIdx="3" presStyleCnt="4" custScaleX="252968" custScaleY="79740" custRadScaleRad="96135" custRadScaleInc="-793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CL"/>
        </a:p>
      </dgm:t>
    </dgm:pt>
    <dgm:pt modelId="{9F1212DC-D580-4C82-85B5-63D059418C6C}" type="pres">
      <dgm:prSet presAssocID="{DF97B137-EE3B-4CDF-AF09-07B2CB038B01}" presName="sibTrans" presStyleLbl="sibTrans2D1" presStyleIdx="3" presStyleCnt="4"/>
      <dgm:spPr/>
      <dgm:t>
        <a:bodyPr/>
        <a:lstStyle/>
        <a:p>
          <a:endParaRPr lang="es-CL"/>
        </a:p>
      </dgm:t>
    </dgm:pt>
    <dgm:pt modelId="{334E0AAD-017E-48E1-887B-F5FAE5F80FCE}" type="pres">
      <dgm:prSet presAssocID="{DF97B137-EE3B-4CDF-AF09-07B2CB038B01}" presName="connectorText" presStyleLbl="sibTrans2D1" presStyleIdx="3" presStyleCnt="4"/>
      <dgm:spPr/>
      <dgm:t>
        <a:bodyPr/>
        <a:lstStyle/>
        <a:p>
          <a:endParaRPr lang="es-CL"/>
        </a:p>
      </dgm:t>
    </dgm:pt>
  </dgm:ptLst>
  <dgm:cxnLst>
    <dgm:cxn modelId="{C1A08552-BBB1-4DAF-B788-C87DE5CD9B33}" type="presOf" srcId="{F8BA67E5-DA34-4C6D-9F1E-5FB61583929E}" destId="{5BEFCB04-3AC1-4114-A389-0EE741216F0E}" srcOrd="1" destOrd="0" presId="urn:microsoft.com/office/officeart/2005/8/layout/cycle2"/>
    <dgm:cxn modelId="{F6D2D05A-7ED8-4A7D-B04E-56E63472F19B}" type="presOf" srcId="{80AF9494-8E39-4D84-9EC7-7ADE44E88A57}" destId="{02A58408-9A4F-4E2D-B900-BCD92F944094}" srcOrd="0" destOrd="0" presId="urn:microsoft.com/office/officeart/2005/8/layout/cycle2"/>
    <dgm:cxn modelId="{0E3D94ED-297F-4302-9F16-32CEBF182330}" type="presOf" srcId="{DF97B137-EE3B-4CDF-AF09-07B2CB038B01}" destId="{334E0AAD-017E-48E1-887B-F5FAE5F80FCE}" srcOrd="1" destOrd="0" presId="urn:microsoft.com/office/officeart/2005/8/layout/cycle2"/>
    <dgm:cxn modelId="{82382F10-764D-4539-86A9-B334FB9188F5}" type="presOf" srcId="{519CCE8C-5443-4A27-9761-E043A6D68F27}" destId="{2323BF33-31C6-4F1B-8588-BA1C132C5B70}" srcOrd="0" destOrd="0" presId="urn:microsoft.com/office/officeart/2005/8/layout/cycle2"/>
    <dgm:cxn modelId="{5C779A15-6A8D-4570-96E1-0FCD3F8BFB61}" type="presOf" srcId="{0442B51C-A2D3-4613-A82E-AD575E4D76D3}" destId="{54E587D1-C7C9-45CA-AF89-3583D60A7383}" srcOrd="1" destOrd="0" presId="urn:microsoft.com/office/officeart/2005/8/layout/cycle2"/>
    <dgm:cxn modelId="{D95ECACD-B9BA-42D4-9A03-2D74DA3CC949}" srcId="{F5187396-A18B-416B-AA9F-719F19034F74}" destId="{80AF9494-8E39-4D84-9EC7-7ADE44E88A57}" srcOrd="3" destOrd="0" parTransId="{F5D60F2D-A243-4E68-8C1E-2F25CA554888}" sibTransId="{DF97B137-EE3B-4CDF-AF09-07B2CB038B01}"/>
    <dgm:cxn modelId="{DB2A570C-429D-43A7-AF29-4A3D6E35EF09}" srcId="{F5187396-A18B-416B-AA9F-719F19034F74}" destId="{E57CC609-E513-4B4B-8753-1DBE16F774AB}" srcOrd="2" destOrd="0" parTransId="{31A92995-8ECE-4B05-95DA-3FAF750054A1}" sibTransId="{68710821-6E09-47FA-97E2-430007F820BA}"/>
    <dgm:cxn modelId="{7F942CFD-C7E9-45E4-9170-42A861F249C4}" type="presOf" srcId="{0442B51C-A2D3-4613-A82E-AD575E4D76D3}" destId="{E6D96DE5-3116-47A2-AA25-7ED3D8266F77}" srcOrd="0" destOrd="0" presId="urn:microsoft.com/office/officeart/2005/8/layout/cycle2"/>
    <dgm:cxn modelId="{0D4B09AF-6E8A-44FD-9521-40B7D49053AB}" type="presOf" srcId="{E57CC609-E513-4B4B-8753-1DBE16F774AB}" destId="{DA763C5E-A865-47FF-9AC8-ABEA7647E332}" srcOrd="0" destOrd="0" presId="urn:microsoft.com/office/officeart/2005/8/layout/cycle2"/>
    <dgm:cxn modelId="{7674D993-AFAD-49EA-8423-2D7854281824}" srcId="{F5187396-A18B-416B-AA9F-719F19034F74}" destId="{519CCE8C-5443-4A27-9761-E043A6D68F27}" srcOrd="0" destOrd="0" parTransId="{A1AB2E10-B4B8-4102-A4A7-14FCCF72BFA5}" sibTransId="{F8BA67E5-DA34-4C6D-9F1E-5FB61583929E}"/>
    <dgm:cxn modelId="{B8400D8D-A90E-47BF-B660-C9852390ADC8}" type="presOf" srcId="{F5187396-A18B-416B-AA9F-719F19034F74}" destId="{7D74B6DF-5A53-47C2-8392-511616E27C19}" srcOrd="0" destOrd="0" presId="urn:microsoft.com/office/officeart/2005/8/layout/cycle2"/>
    <dgm:cxn modelId="{CD7ACA1E-6EA0-45B1-B92A-D15A40DD5D09}" type="presOf" srcId="{68710821-6E09-47FA-97E2-430007F820BA}" destId="{4E360877-837B-43B9-A15A-2D3150A9DF8C}" srcOrd="0" destOrd="0" presId="urn:microsoft.com/office/officeart/2005/8/layout/cycle2"/>
    <dgm:cxn modelId="{061E8731-8481-477F-BE73-C3A68446656B}" srcId="{F5187396-A18B-416B-AA9F-719F19034F74}" destId="{BAD02727-1392-4D99-AA3C-AB05C8B5B28D}" srcOrd="1" destOrd="0" parTransId="{636A21B4-5488-43FC-9329-DB66D9DAE270}" sibTransId="{0442B51C-A2D3-4613-A82E-AD575E4D76D3}"/>
    <dgm:cxn modelId="{306AE115-4295-41B0-93D4-F793B7007443}" type="presOf" srcId="{F8BA67E5-DA34-4C6D-9F1E-5FB61583929E}" destId="{92CEA316-CE39-482D-AC14-7DF4FC410BD2}" srcOrd="0" destOrd="0" presId="urn:microsoft.com/office/officeart/2005/8/layout/cycle2"/>
    <dgm:cxn modelId="{0A29F6C6-12DC-4158-8019-5A251BBD3518}" type="presOf" srcId="{BAD02727-1392-4D99-AA3C-AB05C8B5B28D}" destId="{1715008A-BBAB-4E6F-9BAB-BBE9973DB234}" srcOrd="0" destOrd="0" presId="urn:microsoft.com/office/officeart/2005/8/layout/cycle2"/>
    <dgm:cxn modelId="{3C3F15E3-1582-4926-86C5-FA22E8DF99B8}" type="presOf" srcId="{DF97B137-EE3B-4CDF-AF09-07B2CB038B01}" destId="{9F1212DC-D580-4C82-85B5-63D059418C6C}" srcOrd="0" destOrd="0" presId="urn:microsoft.com/office/officeart/2005/8/layout/cycle2"/>
    <dgm:cxn modelId="{64371686-B562-4276-922A-385ABC5AEC61}" type="presOf" srcId="{68710821-6E09-47FA-97E2-430007F820BA}" destId="{C2BD273C-48CD-41EA-B9E3-2DECD4CFDB17}" srcOrd="1" destOrd="0" presId="urn:microsoft.com/office/officeart/2005/8/layout/cycle2"/>
    <dgm:cxn modelId="{9522559F-9C67-46E3-9BEC-92B4596D0B91}" type="presParOf" srcId="{7D74B6DF-5A53-47C2-8392-511616E27C19}" destId="{2323BF33-31C6-4F1B-8588-BA1C132C5B70}" srcOrd="0" destOrd="0" presId="urn:microsoft.com/office/officeart/2005/8/layout/cycle2"/>
    <dgm:cxn modelId="{58AFF64D-A23B-40CB-95A9-124AD4B1D8BD}" type="presParOf" srcId="{7D74B6DF-5A53-47C2-8392-511616E27C19}" destId="{92CEA316-CE39-482D-AC14-7DF4FC410BD2}" srcOrd="1" destOrd="0" presId="urn:microsoft.com/office/officeart/2005/8/layout/cycle2"/>
    <dgm:cxn modelId="{C1C9CA2A-231D-44BE-BCF7-56CEC4BDA2EE}" type="presParOf" srcId="{92CEA316-CE39-482D-AC14-7DF4FC410BD2}" destId="{5BEFCB04-3AC1-4114-A389-0EE741216F0E}" srcOrd="0" destOrd="0" presId="urn:microsoft.com/office/officeart/2005/8/layout/cycle2"/>
    <dgm:cxn modelId="{5BEF2F6A-91E8-4AD2-B125-ABC64BA45C6B}" type="presParOf" srcId="{7D74B6DF-5A53-47C2-8392-511616E27C19}" destId="{1715008A-BBAB-4E6F-9BAB-BBE9973DB234}" srcOrd="2" destOrd="0" presId="urn:microsoft.com/office/officeart/2005/8/layout/cycle2"/>
    <dgm:cxn modelId="{50EE63EF-C7DC-441F-B3F7-5783B669C7A8}" type="presParOf" srcId="{7D74B6DF-5A53-47C2-8392-511616E27C19}" destId="{E6D96DE5-3116-47A2-AA25-7ED3D8266F77}" srcOrd="3" destOrd="0" presId="urn:microsoft.com/office/officeart/2005/8/layout/cycle2"/>
    <dgm:cxn modelId="{73A859C0-30DC-4FA2-8F1C-E166C7EBD08E}" type="presParOf" srcId="{E6D96DE5-3116-47A2-AA25-7ED3D8266F77}" destId="{54E587D1-C7C9-45CA-AF89-3583D60A7383}" srcOrd="0" destOrd="0" presId="urn:microsoft.com/office/officeart/2005/8/layout/cycle2"/>
    <dgm:cxn modelId="{7A330920-601B-49B4-8B39-8B87A73A2EC7}" type="presParOf" srcId="{7D74B6DF-5A53-47C2-8392-511616E27C19}" destId="{DA763C5E-A865-47FF-9AC8-ABEA7647E332}" srcOrd="4" destOrd="0" presId="urn:microsoft.com/office/officeart/2005/8/layout/cycle2"/>
    <dgm:cxn modelId="{BAF4F239-449B-4D11-BFF6-5D0C3E857981}" type="presParOf" srcId="{7D74B6DF-5A53-47C2-8392-511616E27C19}" destId="{4E360877-837B-43B9-A15A-2D3150A9DF8C}" srcOrd="5" destOrd="0" presId="urn:microsoft.com/office/officeart/2005/8/layout/cycle2"/>
    <dgm:cxn modelId="{562F1E59-3B69-41EE-A394-19202207A10E}" type="presParOf" srcId="{4E360877-837B-43B9-A15A-2D3150A9DF8C}" destId="{C2BD273C-48CD-41EA-B9E3-2DECD4CFDB17}" srcOrd="0" destOrd="0" presId="urn:microsoft.com/office/officeart/2005/8/layout/cycle2"/>
    <dgm:cxn modelId="{007DC7F8-BF12-471C-823D-0FDAC5391DFB}" type="presParOf" srcId="{7D74B6DF-5A53-47C2-8392-511616E27C19}" destId="{02A58408-9A4F-4E2D-B900-BCD92F944094}" srcOrd="6" destOrd="0" presId="urn:microsoft.com/office/officeart/2005/8/layout/cycle2"/>
    <dgm:cxn modelId="{88F6E6BC-6371-41CB-87C0-4C50AFFC322E}" type="presParOf" srcId="{7D74B6DF-5A53-47C2-8392-511616E27C19}" destId="{9F1212DC-D580-4C82-85B5-63D059418C6C}" srcOrd="7" destOrd="0" presId="urn:microsoft.com/office/officeart/2005/8/layout/cycle2"/>
    <dgm:cxn modelId="{B32C5D41-65E4-4ED0-B196-B5D3EA7DB90A}" type="presParOf" srcId="{9F1212DC-D580-4C82-85B5-63D059418C6C}" destId="{334E0AAD-017E-48E1-887B-F5FAE5F80FCE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9E80CF1A-1CD6-4E61-99F7-6F4F3AFB11D8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B5776E14-F402-4C04-BA44-0E371DFFF7D8}">
      <dgm:prSet phldrT="[Texto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CL" sz="1400" b="1" dirty="0" smtClean="0">
              <a:latin typeface="Verdana" pitchFamily="34" charset="0"/>
              <a:ea typeface="Verdana" pitchFamily="34" charset="0"/>
              <a:cs typeface="Verdana" pitchFamily="34" charset="0"/>
            </a:rPr>
            <a:t>FACTORES PSICOSOCIALES </a:t>
          </a:r>
          <a:endParaRPr lang="es-CL" sz="1400" b="1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6EE7E02F-7ACC-408F-BA9D-320B3C4D7657}" type="parTrans" cxnId="{57C400BE-9B25-418F-8923-747434EB6D87}">
      <dgm:prSet/>
      <dgm:spPr/>
      <dgm:t>
        <a:bodyPr/>
        <a:lstStyle/>
        <a:p>
          <a:endParaRPr lang="es-CL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29D9A8AE-A7F9-4687-809F-4B92B2CDAD3E}" type="sibTrans" cxnId="{57C400BE-9B25-418F-8923-747434EB6D87}">
      <dgm:prSet/>
      <dgm:spPr/>
      <dgm:t>
        <a:bodyPr/>
        <a:lstStyle/>
        <a:p>
          <a:endParaRPr lang="es-CL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F6A550D0-781A-4FCC-9DC6-0C87B84F1DA9}">
      <dgm:prSet phldrT="[Texto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 anchor="ctr"/>
        <a:lstStyle/>
        <a:p>
          <a:pPr algn="l">
            <a:lnSpc>
              <a:spcPts val="1200"/>
            </a:lnSpc>
            <a:spcAft>
              <a:spcPts val="0"/>
            </a:spcAft>
          </a:pPr>
          <a:endParaRPr lang="es-MX" sz="1400" b="0" dirty="0" smtClean="0">
            <a:solidFill>
              <a:srgbClr val="3E7447"/>
            </a:solidFill>
            <a:effectLst/>
          </a:endParaRPr>
        </a:p>
        <a:p>
          <a:pPr algn="l">
            <a:lnSpc>
              <a:spcPts val="1200"/>
            </a:lnSpc>
            <a:spcAft>
              <a:spcPts val="0"/>
            </a:spcAft>
          </a:pPr>
          <a:endParaRPr lang="es-MX" sz="1400" b="0" dirty="0" smtClean="0">
            <a:solidFill>
              <a:srgbClr val="3E7447"/>
            </a:solidFill>
            <a:effectLst/>
          </a:endParaRPr>
        </a:p>
        <a:p>
          <a:pPr algn="l">
            <a:lnSpc>
              <a:spcPts val="1200"/>
            </a:lnSpc>
            <a:spcAft>
              <a:spcPts val="0"/>
            </a:spcAft>
          </a:pPr>
          <a:r>
            <a:rPr lang="es-MX" sz="1400" b="0" dirty="0" smtClean="0">
              <a:solidFill>
                <a:srgbClr val="0000FF"/>
              </a:solidFill>
              <a:effectLst/>
            </a:rPr>
            <a:t>EMPODERAMIENTO, SERVICIOS SOCIALES</a:t>
          </a:r>
        </a:p>
        <a:p>
          <a:pPr algn="l">
            <a:lnSpc>
              <a:spcPts val="1200"/>
            </a:lnSpc>
            <a:spcAft>
              <a:spcPts val="0"/>
            </a:spcAft>
          </a:pPr>
          <a:endParaRPr lang="es-MX" sz="1400" b="0" dirty="0" smtClean="0">
            <a:solidFill>
              <a:srgbClr val="3E7447"/>
            </a:solidFill>
            <a:effectLst/>
          </a:endParaRPr>
        </a:p>
        <a:p>
          <a:pPr algn="l">
            <a:lnSpc>
              <a:spcPts val="1200"/>
            </a:lnSpc>
            <a:spcAft>
              <a:spcPts val="0"/>
            </a:spcAft>
          </a:pPr>
          <a:endParaRPr lang="es-MX" sz="1400" b="0" dirty="0" smtClean="0">
            <a:solidFill>
              <a:srgbClr val="0000FF"/>
            </a:solidFill>
            <a:effectLst/>
          </a:endParaRPr>
        </a:p>
        <a:p>
          <a:pPr algn="l">
            <a:lnSpc>
              <a:spcPts val="1200"/>
            </a:lnSpc>
            <a:spcAft>
              <a:spcPts val="0"/>
            </a:spcAft>
          </a:pPr>
          <a:r>
            <a:rPr lang="es-MX" sz="1400" b="0" dirty="0" smtClean="0">
              <a:solidFill>
                <a:srgbClr val="0000FF"/>
              </a:solidFill>
              <a:effectLst/>
            </a:rPr>
            <a:t>RED DE APOYO SOCIAL: </a:t>
          </a:r>
          <a:r>
            <a:rPr lang="es-MX" sz="1400" b="0" dirty="0" smtClean="0">
              <a:solidFill>
                <a:srgbClr val="3E7447"/>
              </a:solidFill>
              <a:effectLst/>
            </a:rPr>
            <a:t>PARTICIPACION SOCIAL, INTEGRACION DE MINORIAS, RELACIONES HUMANAS POSITIVAS, TOLERANCIA, APOYO DE FAMILIA  Y  AMIGOS</a:t>
          </a:r>
        </a:p>
        <a:p>
          <a:pPr algn="l">
            <a:lnSpc>
              <a:spcPts val="1200"/>
            </a:lnSpc>
            <a:spcAft>
              <a:spcPts val="0"/>
            </a:spcAft>
          </a:pPr>
          <a:endParaRPr lang="es-MX" sz="1400" b="0" dirty="0" smtClean="0">
            <a:solidFill>
              <a:srgbClr val="0000FF"/>
            </a:solidFill>
            <a:effectLst/>
          </a:endParaRPr>
        </a:p>
        <a:p>
          <a:pPr algn="l">
            <a:lnSpc>
              <a:spcPts val="1200"/>
            </a:lnSpc>
            <a:spcAft>
              <a:spcPts val="0"/>
            </a:spcAft>
          </a:pPr>
          <a:r>
            <a:rPr lang="es-MX" sz="1400" b="0" dirty="0" smtClean="0">
              <a:solidFill>
                <a:srgbClr val="0000FF"/>
              </a:solidFill>
              <a:effectLst/>
            </a:rPr>
            <a:t>DESARROLLO PSICOSOCIAL TEMPRANO: </a:t>
          </a:r>
        </a:p>
        <a:p>
          <a:pPr algn="l">
            <a:lnSpc>
              <a:spcPts val="1200"/>
            </a:lnSpc>
            <a:spcAft>
              <a:spcPts val="0"/>
            </a:spcAft>
          </a:pPr>
          <a:r>
            <a:rPr lang="es-MX" sz="1400" b="0" dirty="0" smtClean="0">
              <a:solidFill>
                <a:srgbClr val="3E7447"/>
              </a:solidFill>
              <a:effectLst/>
            </a:rPr>
            <a:t>APEGO, INTERACCION PADRES-HIJO POSITIVA, ESTIMULACION COGNITIVA, CRIANZA ADECUADA</a:t>
          </a:r>
        </a:p>
        <a:p>
          <a:pPr algn="l">
            <a:lnSpc>
              <a:spcPts val="1200"/>
            </a:lnSpc>
            <a:spcAft>
              <a:spcPts val="0"/>
            </a:spcAft>
          </a:pPr>
          <a:endParaRPr lang="es-MX" sz="1400" b="0" dirty="0" smtClean="0">
            <a:solidFill>
              <a:srgbClr val="3E7447"/>
            </a:solidFill>
            <a:effectLst/>
          </a:endParaRPr>
        </a:p>
        <a:p>
          <a:pPr algn="l">
            <a:lnSpc>
              <a:spcPts val="1200"/>
            </a:lnSpc>
            <a:spcAft>
              <a:spcPts val="0"/>
            </a:spcAft>
          </a:pPr>
          <a:endParaRPr lang="es-MX" sz="1400" b="0" dirty="0" smtClean="0">
            <a:solidFill>
              <a:srgbClr val="3E7447"/>
            </a:solidFill>
            <a:effectLst/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algn="l">
            <a:lnSpc>
              <a:spcPts val="1200"/>
            </a:lnSpc>
            <a:spcAft>
              <a:spcPts val="0"/>
            </a:spcAft>
          </a:pPr>
          <a:r>
            <a:rPr lang="es-MX" sz="1400" b="0" dirty="0" smtClean="0">
              <a:solidFill>
                <a:srgbClr val="0000FF"/>
              </a:solidFill>
              <a:effectLst/>
            </a:rPr>
            <a:t>HABILIDADES PARA LA VIDA: </a:t>
          </a:r>
          <a:r>
            <a:rPr lang="es-MX" sz="1400" b="0" dirty="0" smtClean="0">
              <a:solidFill>
                <a:srgbClr val="3E7447"/>
              </a:solidFill>
              <a:effectLst/>
            </a:rPr>
            <a:t>MANEJO DE PROBLEMAS, CONDUCTAS PROSOCIALES, HABILIDADES SOCIALES, AUTOESTIMA</a:t>
          </a:r>
        </a:p>
        <a:p>
          <a:pPr algn="l">
            <a:lnSpc>
              <a:spcPts val="1200"/>
            </a:lnSpc>
            <a:spcAft>
              <a:spcPts val="0"/>
            </a:spcAft>
          </a:pPr>
          <a:endParaRPr lang="es-MX" sz="1400" b="0" dirty="0" smtClean="0">
            <a:solidFill>
              <a:srgbClr val="3E7447"/>
            </a:solidFill>
            <a:effectLst/>
          </a:endParaRPr>
        </a:p>
        <a:p>
          <a:pPr algn="l">
            <a:lnSpc>
              <a:spcPts val="1200"/>
            </a:lnSpc>
            <a:spcAft>
              <a:spcPts val="0"/>
            </a:spcAft>
          </a:pPr>
          <a:r>
            <a:rPr lang="es-MX" sz="1400" b="0" dirty="0" smtClean="0">
              <a:solidFill>
                <a:srgbClr val="3E7447"/>
              </a:solidFill>
              <a:effectLst/>
            </a:rPr>
            <a:t>MANEJO DE ESTRÉS, RESOLUCION DE CONFLICTOS, SENTIMIENTO DE CONTROL</a:t>
          </a:r>
        </a:p>
        <a:p>
          <a:pPr algn="l">
            <a:lnSpc>
              <a:spcPts val="1200"/>
            </a:lnSpc>
            <a:spcAft>
              <a:spcPts val="0"/>
            </a:spcAft>
          </a:pPr>
          <a:endParaRPr lang="es-MX" sz="1400" b="0" dirty="0" smtClean="0">
            <a:solidFill>
              <a:srgbClr val="3E7447"/>
            </a:solidFill>
            <a:effectLst/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algn="l">
            <a:lnSpc>
              <a:spcPts val="1200"/>
            </a:lnSpc>
            <a:spcAft>
              <a:spcPts val="0"/>
            </a:spcAft>
          </a:pPr>
          <a:endParaRPr lang="es-MX" sz="1400" b="0" dirty="0" smtClean="0">
            <a:solidFill>
              <a:srgbClr val="3E7447"/>
            </a:solidFill>
            <a:effectLst/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algn="l">
            <a:lnSpc>
              <a:spcPts val="1200"/>
            </a:lnSpc>
            <a:spcAft>
              <a:spcPts val="0"/>
            </a:spcAft>
          </a:pPr>
          <a:endParaRPr lang="es-MX" sz="1400" b="0" dirty="0" smtClean="0">
            <a:solidFill>
              <a:srgbClr val="3E7447"/>
            </a:solidFill>
            <a:effectLst/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algn="l">
            <a:lnSpc>
              <a:spcPts val="1200"/>
            </a:lnSpc>
            <a:spcAft>
              <a:spcPts val="0"/>
            </a:spcAft>
          </a:pPr>
          <a:endParaRPr lang="es-CL" sz="1400" b="0" dirty="0">
            <a:effectLst/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E11234E1-38D5-48E4-B62C-3EFD31E86479}" type="parTrans" cxnId="{A186921F-A0D3-41E4-8DD7-F7172F279849}">
      <dgm:prSet/>
      <dgm:spPr/>
      <dgm:t>
        <a:bodyPr/>
        <a:lstStyle/>
        <a:p>
          <a:endParaRPr lang="es-CL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19318F61-3B41-4CF7-B3CE-39671E64B8D8}" type="sibTrans" cxnId="{A186921F-A0D3-41E4-8DD7-F7172F279849}">
      <dgm:prSet/>
      <dgm:spPr/>
      <dgm:t>
        <a:bodyPr/>
        <a:lstStyle/>
        <a:p>
          <a:endParaRPr lang="es-CL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62995E54-10D4-4076-BE00-70FB29CFE267}">
      <dgm:prSet phldrT="[Texto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 anchor="ctr"/>
        <a:lstStyle/>
        <a:p>
          <a:pPr algn="l">
            <a:lnSpc>
              <a:spcPts val="1200"/>
            </a:lnSpc>
            <a:spcAft>
              <a:spcPts val="0"/>
            </a:spcAft>
          </a:pPr>
          <a:endParaRPr lang="es-MX" sz="1200" b="1" dirty="0" smtClean="0">
            <a:solidFill>
              <a:srgbClr val="E13107"/>
            </a:solidFill>
          </a:endParaRPr>
        </a:p>
        <a:p>
          <a:pPr algn="l">
            <a:lnSpc>
              <a:spcPts val="1200"/>
            </a:lnSpc>
            <a:spcAft>
              <a:spcPts val="0"/>
            </a:spcAft>
          </a:pPr>
          <a:endParaRPr lang="es-MX" sz="1200" b="1" dirty="0" smtClean="0">
            <a:solidFill>
              <a:srgbClr val="E13107"/>
            </a:solidFill>
          </a:endParaRPr>
        </a:p>
        <a:p>
          <a:pPr algn="l">
            <a:lnSpc>
              <a:spcPts val="1200"/>
            </a:lnSpc>
            <a:spcAft>
              <a:spcPts val="0"/>
            </a:spcAft>
          </a:pPr>
          <a:endParaRPr lang="es-MX" sz="1200" b="1" dirty="0" smtClean="0">
            <a:solidFill>
              <a:srgbClr val="E13107"/>
            </a:solidFill>
          </a:endParaRPr>
        </a:p>
        <a:p>
          <a:pPr algn="l">
            <a:lnSpc>
              <a:spcPts val="1200"/>
            </a:lnSpc>
            <a:spcAft>
              <a:spcPts val="0"/>
            </a:spcAft>
          </a:pPr>
          <a:endParaRPr lang="es-MX" sz="1200" b="1" dirty="0" smtClean="0">
            <a:solidFill>
              <a:srgbClr val="E13107"/>
            </a:solidFill>
          </a:endParaRPr>
        </a:p>
        <a:p>
          <a:pPr algn="l">
            <a:lnSpc>
              <a:spcPts val="1200"/>
            </a:lnSpc>
            <a:spcAft>
              <a:spcPts val="0"/>
            </a:spcAft>
          </a:pPr>
          <a:endParaRPr lang="es-MX" sz="1200" b="1" dirty="0" smtClean="0">
            <a:solidFill>
              <a:srgbClr val="E13107"/>
            </a:solidFill>
          </a:endParaRPr>
        </a:p>
        <a:p>
          <a:pPr algn="l">
            <a:lnSpc>
              <a:spcPts val="1200"/>
            </a:lnSpc>
            <a:spcAft>
              <a:spcPts val="0"/>
            </a:spcAft>
          </a:pPr>
          <a:endParaRPr lang="es-MX" sz="1200" b="1" dirty="0" smtClean="0">
            <a:solidFill>
              <a:srgbClr val="E13107"/>
            </a:solidFill>
          </a:endParaRPr>
        </a:p>
        <a:p>
          <a:pPr algn="l">
            <a:lnSpc>
              <a:spcPts val="1200"/>
            </a:lnSpc>
            <a:spcAft>
              <a:spcPts val="0"/>
            </a:spcAft>
          </a:pPr>
          <a:r>
            <a:rPr lang="es-MX" sz="1200" b="1" dirty="0" smtClean="0">
              <a:solidFill>
                <a:srgbClr val="E13107"/>
              </a:solidFill>
            </a:rPr>
            <a:t>POBREZA</a:t>
          </a:r>
          <a:r>
            <a:rPr lang="es-MX" sz="1200" b="1" dirty="0" smtClean="0">
              <a:solidFill>
                <a:srgbClr val="E13107"/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: </a:t>
          </a:r>
          <a:r>
            <a:rPr lang="es-MX" sz="1200" b="1" dirty="0" smtClean="0">
              <a:solidFill>
                <a:srgbClr val="E13107"/>
              </a:solidFill>
            </a:rPr>
            <a:t>MARGINACION, DESORGANIZACION SOCIAL, BAJO NIVEL EDUCACION, </a:t>
          </a:r>
          <a:r>
            <a:rPr lang="es-MX" sz="1200" b="1" dirty="0" smtClean="0">
              <a:solidFill>
                <a:srgbClr val="E13107"/>
              </a:solidFill>
            </a:rPr>
            <a:t>DESEMPLEO</a:t>
          </a:r>
        </a:p>
        <a:p>
          <a:pPr algn="l">
            <a:lnSpc>
              <a:spcPts val="1200"/>
            </a:lnSpc>
            <a:spcAft>
              <a:spcPts val="0"/>
            </a:spcAft>
          </a:pPr>
          <a:endParaRPr lang="es-MX" sz="1200" b="1" dirty="0" smtClean="0">
            <a:solidFill>
              <a:srgbClr val="E13107"/>
            </a:solidFill>
          </a:endParaRPr>
        </a:p>
        <a:p>
          <a:pPr algn="l">
            <a:lnSpc>
              <a:spcPts val="1200"/>
            </a:lnSpc>
            <a:spcAft>
              <a:spcPts val="0"/>
            </a:spcAft>
          </a:pPr>
          <a:endParaRPr lang="es-MX" sz="1200" b="1" dirty="0" smtClean="0">
            <a:solidFill>
              <a:srgbClr val="E13107"/>
            </a:solidFill>
          </a:endParaRPr>
        </a:p>
        <a:p>
          <a:pPr algn="l">
            <a:lnSpc>
              <a:spcPts val="1200"/>
            </a:lnSpc>
            <a:spcAft>
              <a:spcPts val="0"/>
            </a:spcAft>
          </a:pPr>
          <a:r>
            <a:rPr lang="es-MX" sz="1200" b="1" dirty="0" smtClean="0">
              <a:solidFill>
                <a:srgbClr val="E13107"/>
              </a:solidFill>
            </a:rPr>
            <a:t>AISLAMIENTO</a:t>
          </a:r>
          <a:r>
            <a:rPr lang="es-MX" sz="1200" b="1" dirty="0" smtClean="0">
              <a:solidFill>
                <a:srgbClr val="E13107"/>
              </a:solidFill>
            </a:rPr>
            <a:t>, SOLEDAD, RECHAZO DE PARES</a:t>
          </a:r>
        </a:p>
        <a:p>
          <a:pPr algn="l">
            <a:lnSpc>
              <a:spcPts val="1200"/>
            </a:lnSpc>
            <a:spcAft>
              <a:spcPts val="0"/>
            </a:spcAft>
          </a:pPr>
          <a:endParaRPr lang="es-MX" sz="1200" b="1" dirty="0" smtClean="0">
            <a:solidFill>
              <a:srgbClr val="E13107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algn="l">
            <a:lnSpc>
              <a:spcPts val="1200"/>
            </a:lnSpc>
            <a:spcAft>
              <a:spcPts val="0"/>
            </a:spcAft>
          </a:pPr>
          <a:endParaRPr lang="es-MX" sz="1200" b="1" dirty="0" smtClean="0">
            <a:solidFill>
              <a:srgbClr val="E13107"/>
            </a:solidFill>
          </a:endParaRPr>
        </a:p>
        <a:p>
          <a:pPr algn="l">
            <a:lnSpc>
              <a:spcPts val="1200"/>
            </a:lnSpc>
            <a:spcAft>
              <a:spcPts val="0"/>
            </a:spcAft>
          </a:pPr>
          <a:endParaRPr lang="es-MX" sz="1200" b="1" dirty="0" smtClean="0">
            <a:solidFill>
              <a:srgbClr val="E13107"/>
            </a:solidFill>
          </a:endParaRPr>
        </a:p>
        <a:p>
          <a:pPr algn="l">
            <a:lnSpc>
              <a:spcPts val="1200"/>
            </a:lnSpc>
            <a:spcAft>
              <a:spcPts val="0"/>
            </a:spcAft>
          </a:pPr>
          <a:endParaRPr lang="es-MX" sz="1200" b="1" dirty="0" smtClean="0">
            <a:solidFill>
              <a:srgbClr val="E13107"/>
            </a:solidFill>
          </a:endParaRPr>
        </a:p>
        <a:p>
          <a:pPr algn="l">
            <a:lnSpc>
              <a:spcPts val="1200"/>
            </a:lnSpc>
            <a:spcAft>
              <a:spcPts val="0"/>
            </a:spcAft>
          </a:pPr>
          <a:endParaRPr lang="es-MX" sz="1200" b="1" dirty="0" smtClean="0">
            <a:solidFill>
              <a:srgbClr val="E13107"/>
            </a:solidFill>
          </a:endParaRPr>
        </a:p>
        <a:p>
          <a:pPr algn="l">
            <a:lnSpc>
              <a:spcPts val="1200"/>
            </a:lnSpc>
            <a:spcAft>
              <a:spcPts val="0"/>
            </a:spcAft>
          </a:pPr>
          <a:r>
            <a:rPr lang="es-MX" sz="1200" b="1" dirty="0" smtClean="0">
              <a:solidFill>
                <a:srgbClr val="E13107"/>
              </a:solidFill>
            </a:rPr>
            <a:t>EMBARAZO PRECOZ, PROBLEMAS FAMILIARES, ENFERMEDAD MENTAL DE PADRES</a:t>
          </a:r>
        </a:p>
        <a:p>
          <a:pPr algn="l">
            <a:lnSpc>
              <a:spcPts val="1200"/>
            </a:lnSpc>
            <a:spcAft>
              <a:spcPts val="0"/>
            </a:spcAft>
          </a:pPr>
          <a:endParaRPr lang="es-MX" sz="1200" b="1" dirty="0" smtClean="0">
            <a:solidFill>
              <a:srgbClr val="E13107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algn="l">
            <a:lnSpc>
              <a:spcPts val="1200"/>
            </a:lnSpc>
            <a:spcAft>
              <a:spcPts val="0"/>
            </a:spcAft>
          </a:pPr>
          <a:endParaRPr lang="es-MX" sz="1200" b="1" dirty="0" smtClean="0">
            <a:solidFill>
              <a:srgbClr val="E13107"/>
            </a:solidFill>
          </a:endParaRPr>
        </a:p>
        <a:p>
          <a:pPr algn="l">
            <a:lnSpc>
              <a:spcPts val="1200"/>
            </a:lnSpc>
            <a:spcAft>
              <a:spcPts val="0"/>
            </a:spcAft>
          </a:pPr>
          <a:endParaRPr lang="es-MX" sz="1200" b="1" dirty="0" smtClean="0">
            <a:solidFill>
              <a:srgbClr val="E13107"/>
            </a:solidFill>
          </a:endParaRPr>
        </a:p>
        <a:p>
          <a:pPr algn="l">
            <a:lnSpc>
              <a:spcPts val="1200"/>
            </a:lnSpc>
            <a:spcAft>
              <a:spcPts val="0"/>
            </a:spcAft>
          </a:pPr>
          <a:endParaRPr lang="es-MX" sz="1200" b="1" dirty="0" smtClean="0">
            <a:solidFill>
              <a:srgbClr val="E13107"/>
            </a:solidFill>
          </a:endParaRPr>
        </a:p>
        <a:p>
          <a:pPr algn="l">
            <a:lnSpc>
              <a:spcPts val="1200"/>
            </a:lnSpc>
            <a:spcAft>
              <a:spcPts val="0"/>
            </a:spcAft>
          </a:pPr>
          <a:r>
            <a:rPr lang="es-MX" sz="1200" b="1" dirty="0" smtClean="0">
              <a:solidFill>
                <a:srgbClr val="E13107"/>
              </a:solidFill>
            </a:rPr>
            <a:t>DIFICULTADES </a:t>
          </a:r>
          <a:r>
            <a:rPr lang="es-MX" sz="1200" b="1" dirty="0" smtClean="0">
              <a:solidFill>
                <a:srgbClr val="E13107"/>
              </a:solidFill>
            </a:rPr>
            <a:t>DE APRENDIZAJE, DIFICULTADES DE COMUNICACIÓN, DEFICIT ATENCIONAL, PROBLEMAS EMOCIONALES</a:t>
          </a:r>
        </a:p>
        <a:p>
          <a:pPr algn="l">
            <a:lnSpc>
              <a:spcPts val="1200"/>
            </a:lnSpc>
            <a:spcAft>
              <a:spcPts val="0"/>
            </a:spcAft>
          </a:pPr>
          <a:endParaRPr lang="es-MX" sz="1200" b="1" dirty="0" smtClean="0">
            <a:solidFill>
              <a:srgbClr val="E13107"/>
            </a:solidFill>
          </a:endParaRPr>
        </a:p>
        <a:p>
          <a:pPr algn="l">
            <a:lnSpc>
              <a:spcPts val="1200"/>
            </a:lnSpc>
            <a:spcAft>
              <a:spcPts val="0"/>
            </a:spcAft>
          </a:pPr>
          <a:endParaRPr lang="es-MX" sz="1200" b="1" dirty="0" smtClean="0">
            <a:solidFill>
              <a:srgbClr val="E13107"/>
            </a:solidFill>
          </a:endParaRPr>
        </a:p>
        <a:p>
          <a:pPr algn="l">
            <a:lnSpc>
              <a:spcPts val="1200"/>
            </a:lnSpc>
            <a:spcAft>
              <a:spcPts val="0"/>
            </a:spcAft>
          </a:pPr>
          <a:r>
            <a:rPr lang="es-MX" sz="1200" b="1" dirty="0" smtClean="0">
              <a:solidFill>
                <a:srgbClr val="E13107"/>
              </a:solidFill>
            </a:rPr>
            <a:t>ESTRÉS LABORAL: DESEMPLEO, DESTREZAS LABORALES POBRES, DISCAPACIDAD</a:t>
          </a:r>
        </a:p>
        <a:p>
          <a:pPr algn="l">
            <a:lnSpc>
              <a:spcPts val="1200"/>
            </a:lnSpc>
            <a:spcAft>
              <a:spcPts val="0"/>
            </a:spcAft>
          </a:pPr>
          <a:endParaRPr lang="es-MX" sz="1200" b="1" dirty="0" smtClean="0">
            <a:solidFill>
              <a:srgbClr val="E13107"/>
            </a:solidFill>
          </a:endParaRPr>
        </a:p>
        <a:p>
          <a:pPr algn="l">
            <a:lnSpc>
              <a:spcPts val="1200"/>
            </a:lnSpc>
            <a:spcAft>
              <a:spcPts val="0"/>
            </a:spcAft>
          </a:pPr>
          <a:r>
            <a:rPr lang="es-MX" sz="1200" b="1" dirty="0" smtClean="0">
              <a:solidFill>
                <a:srgbClr val="E13107"/>
              </a:solidFill>
            </a:rPr>
            <a:t>ABUSO DE ALCOHOL Y DROGAS</a:t>
          </a:r>
        </a:p>
        <a:p>
          <a:pPr algn="l">
            <a:lnSpc>
              <a:spcPts val="1200"/>
            </a:lnSpc>
            <a:spcAft>
              <a:spcPts val="0"/>
            </a:spcAft>
          </a:pPr>
          <a:endParaRPr lang="es-MX" sz="1200" b="1" dirty="0" smtClean="0">
            <a:solidFill>
              <a:srgbClr val="E13107"/>
            </a:solidFill>
          </a:endParaRPr>
        </a:p>
        <a:p>
          <a:pPr algn="l">
            <a:lnSpc>
              <a:spcPts val="1200"/>
            </a:lnSpc>
            <a:spcAft>
              <a:spcPts val="0"/>
            </a:spcAft>
          </a:pPr>
          <a:r>
            <a:rPr lang="es-MX" sz="1200" b="1" dirty="0" smtClean="0">
              <a:solidFill>
                <a:srgbClr val="E13107"/>
              </a:solidFill>
            </a:rPr>
            <a:t>VIOLENCIA INTRAFAMILIAR: NIÑOS, MUJERES Y ANCIANOS</a:t>
          </a:r>
          <a:endParaRPr lang="es-MX" sz="1200" b="1" dirty="0" smtClean="0">
            <a:solidFill>
              <a:srgbClr val="E13107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algn="l">
            <a:lnSpc>
              <a:spcPts val="1200"/>
            </a:lnSpc>
            <a:spcAft>
              <a:spcPts val="0"/>
            </a:spcAft>
          </a:pPr>
          <a:endParaRPr lang="es-MX" sz="1200" b="1" dirty="0" smtClean="0">
            <a:solidFill>
              <a:srgbClr val="E13107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algn="l">
            <a:lnSpc>
              <a:spcPts val="1200"/>
            </a:lnSpc>
            <a:spcAft>
              <a:spcPts val="0"/>
            </a:spcAft>
          </a:pPr>
          <a:endParaRPr lang="es-MX" sz="1200" b="1" dirty="0" smtClean="0">
            <a:solidFill>
              <a:srgbClr val="E13107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algn="l">
            <a:lnSpc>
              <a:spcPts val="1200"/>
            </a:lnSpc>
            <a:spcAft>
              <a:spcPts val="0"/>
            </a:spcAft>
          </a:pPr>
          <a:endParaRPr lang="es-CL" sz="12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75926CEB-C949-47B6-AECD-B49DF915D320}" type="parTrans" cxnId="{1837BBB0-D4CA-4DAE-88D1-9894129ADFC5}">
      <dgm:prSet/>
      <dgm:spPr/>
      <dgm:t>
        <a:bodyPr/>
        <a:lstStyle/>
        <a:p>
          <a:endParaRPr lang="es-CL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B6457576-2337-428C-B676-C7EC5B1CB08B}" type="sibTrans" cxnId="{1837BBB0-D4CA-4DAE-88D1-9894129ADFC5}">
      <dgm:prSet/>
      <dgm:spPr/>
      <dgm:t>
        <a:bodyPr/>
        <a:lstStyle/>
        <a:p>
          <a:endParaRPr lang="es-CL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7306D523-468D-4829-A7FA-0527B7F2A196}" type="pres">
      <dgm:prSet presAssocID="{9E80CF1A-1CD6-4E61-99F7-6F4F3AFB11D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18D45294-2181-44CF-A8B2-51A1CB2A88C8}" type="pres">
      <dgm:prSet presAssocID="{B5776E14-F402-4C04-BA44-0E371DFFF7D8}" presName="root1" presStyleCnt="0"/>
      <dgm:spPr/>
    </dgm:pt>
    <dgm:pt modelId="{4283DF82-2C5C-4040-8FA7-A9F42D3EC6F9}" type="pres">
      <dgm:prSet presAssocID="{B5776E14-F402-4C04-BA44-0E371DFFF7D8}" presName="LevelOneTextNode" presStyleLbl="node0" presStyleIdx="0" presStyleCnt="1" custScaleX="125794" custLinFactNeighborX="-36798" custLinFactNeighborY="877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CC7747C3-0697-44DF-A5AA-065686A9BD8E}" type="pres">
      <dgm:prSet presAssocID="{B5776E14-F402-4C04-BA44-0E371DFFF7D8}" presName="level2hierChild" presStyleCnt="0"/>
      <dgm:spPr/>
    </dgm:pt>
    <dgm:pt modelId="{50ED0047-1C5F-4D5F-B5F0-1724D15CEACB}" type="pres">
      <dgm:prSet presAssocID="{E11234E1-38D5-48E4-B62C-3EFD31E86479}" presName="conn2-1" presStyleLbl="parChTrans1D2" presStyleIdx="0" presStyleCnt="1"/>
      <dgm:spPr/>
      <dgm:t>
        <a:bodyPr/>
        <a:lstStyle/>
        <a:p>
          <a:endParaRPr lang="es-CL"/>
        </a:p>
      </dgm:t>
    </dgm:pt>
    <dgm:pt modelId="{46E4F93D-B5D3-4C62-9D50-AA3F531B86AC}" type="pres">
      <dgm:prSet presAssocID="{E11234E1-38D5-48E4-B62C-3EFD31E86479}" presName="connTx" presStyleLbl="parChTrans1D2" presStyleIdx="0" presStyleCnt="1"/>
      <dgm:spPr/>
      <dgm:t>
        <a:bodyPr/>
        <a:lstStyle/>
        <a:p>
          <a:endParaRPr lang="es-CL"/>
        </a:p>
      </dgm:t>
    </dgm:pt>
    <dgm:pt modelId="{9E166338-1245-4C77-98D9-A86AC580E2B2}" type="pres">
      <dgm:prSet presAssocID="{F6A550D0-781A-4FCC-9DC6-0C87B84F1DA9}" presName="root2" presStyleCnt="0"/>
      <dgm:spPr/>
    </dgm:pt>
    <dgm:pt modelId="{4F22A905-2D3E-4524-8024-F3E1D8304371}" type="pres">
      <dgm:prSet presAssocID="{F6A550D0-781A-4FCC-9DC6-0C87B84F1DA9}" presName="LevelTwoTextNode" presStyleLbl="node2" presStyleIdx="0" presStyleCnt="1" custScaleX="213931" custScaleY="777571" custLinFactY="14327" custLinFactNeighborX="-2408" custLinFactNeighborY="100000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B73E4A38-6B08-438E-8502-183B8163326D}" type="pres">
      <dgm:prSet presAssocID="{F6A550D0-781A-4FCC-9DC6-0C87B84F1DA9}" presName="level3hierChild" presStyleCnt="0"/>
      <dgm:spPr/>
    </dgm:pt>
    <dgm:pt modelId="{E8143FA4-873B-4483-8802-4D4328529FC9}" type="pres">
      <dgm:prSet presAssocID="{75926CEB-C949-47B6-AECD-B49DF915D320}" presName="conn2-1" presStyleLbl="parChTrans1D3" presStyleIdx="0" presStyleCnt="1"/>
      <dgm:spPr/>
      <dgm:t>
        <a:bodyPr/>
        <a:lstStyle/>
        <a:p>
          <a:endParaRPr lang="es-CL"/>
        </a:p>
      </dgm:t>
    </dgm:pt>
    <dgm:pt modelId="{71B3F1AC-3F99-445E-AA68-367150E2FE23}" type="pres">
      <dgm:prSet presAssocID="{75926CEB-C949-47B6-AECD-B49DF915D320}" presName="connTx" presStyleLbl="parChTrans1D3" presStyleIdx="0" presStyleCnt="1"/>
      <dgm:spPr/>
      <dgm:t>
        <a:bodyPr/>
        <a:lstStyle/>
        <a:p>
          <a:endParaRPr lang="es-CL"/>
        </a:p>
      </dgm:t>
    </dgm:pt>
    <dgm:pt modelId="{3538CECD-3122-4694-B03A-CCE3F5F29E64}" type="pres">
      <dgm:prSet presAssocID="{62995E54-10D4-4076-BE00-70FB29CFE267}" presName="root2" presStyleCnt="0"/>
      <dgm:spPr/>
    </dgm:pt>
    <dgm:pt modelId="{9F941A1B-B8B7-41A2-8210-83F01426BCE6}" type="pres">
      <dgm:prSet presAssocID="{62995E54-10D4-4076-BE00-70FB29CFE267}" presName="LevelTwoTextNode" presStyleLbl="node3" presStyleIdx="0" presStyleCnt="1" custScaleX="221906" custScaleY="783940" custLinFactNeighborX="1939" custLinFactNeighborY="18964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1C5259F3-1767-48AA-B127-A52A9FBD6C3C}" type="pres">
      <dgm:prSet presAssocID="{62995E54-10D4-4076-BE00-70FB29CFE267}" presName="level3hierChild" presStyleCnt="0"/>
      <dgm:spPr/>
    </dgm:pt>
  </dgm:ptLst>
  <dgm:cxnLst>
    <dgm:cxn modelId="{57C400BE-9B25-418F-8923-747434EB6D87}" srcId="{9E80CF1A-1CD6-4E61-99F7-6F4F3AFB11D8}" destId="{B5776E14-F402-4C04-BA44-0E371DFFF7D8}" srcOrd="0" destOrd="0" parTransId="{6EE7E02F-7ACC-408F-BA9D-320B3C4D7657}" sibTransId="{29D9A8AE-A7F9-4687-809F-4B92B2CDAD3E}"/>
    <dgm:cxn modelId="{3D6FCC0D-242F-414D-8DB3-617A31BB61C4}" type="presOf" srcId="{E11234E1-38D5-48E4-B62C-3EFD31E86479}" destId="{46E4F93D-B5D3-4C62-9D50-AA3F531B86AC}" srcOrd="1" destOrd="0" presId="urn:microsoft.com/office/officeart/2005/8/layout/hierarchy2"/>
    <dgm:cxn modelId="{C624E76D-1292-4DCC-816C-25F91F6E4435}" type="presOf" srcId="{62995E54-10D4-4076-BE00-70FB29CFE267}" destId="{9F941A1B-B8B7-41A2-8210-83F01426BCE6}" srcOrd="0" destOrd="0" presId="urn:microsoft.com/office/officeart/2005/8/layout/hierarchy2"/>
    <dgm:cxn modelId="{789323F0-D057-457F-848B-C431401A89D9}" type="presOf" srcId="{75926CEB-C949-47B6-AECD-B49DF915D320}" destId="{71B3F1AC-3F99-445E-AA68-367150E2FE23}" srcOrd="1" destOrd="0" presId="urn:microsoft.com/office/officeart/2005/8/layout/hierarchy2"/>
    <dgm:cxn modelId="{4613D054-DDDE-4295-B299-B396E00C2883}" type="presOf" srcId="{B5776E14-F402-4C04-BA44-0E371DFFF7D8}" destId="{4283DF82-2C5C-4040-8FA7-A9F42D3EC6F9}" srcOrd="0" destOrd="0" presId="urn:microsoft.com/office/officeart/2005/8/layout/hierarchy2"/>
    <dgm:cxn modelId="{8EB3AD5F-C62F-4B1D-A229-6E66F160604B}" type="presOf" srcId="{75926CEB-C949-47B6-AECD-B49DF915D320}" destId="{E8143FA4-873B-4483-8802-4D4328529FC9}" srcOrd="0" destOrd="0" presId="urn:microsoft.com/office/officeart/2005/8/layout/hierarchy2"/>
    <dgm:cxn modelId="{8164BAB5-AC4E-40F1-BE14-C89643747B1B}" type="presOf" srcId="{9E80CF1A-1CD6-4E61-99F7-6F4F3AFB11D8}" destId="{7306D523-468D-4829-A7FA-0527B7F2A196}" srcOrd="0" destOrd="0" presId="urn:microsoft.com/office/officeart/2005/8/layout/hierarchy2"/>
    <dgm:cxn modelId="{1837BBB0-D4CA-4DAE-88D1-9894129ADFC5}" srcId="{F6A550D0-781A-4FCC-9DC6-0C87B84F1DA9}" destId="{62995E54-10D4-4076-BE00-70FB29CFE267}" srcOrd="0" destOrd="0" parTransId="{75926CEB-C949-47B6-AECD-B49DF915D320}" sibTransId="{B6457576-2337-428C-B676-C7EC5B1CB08B}"/>
    <dgm:cxn modelId="{A186921F-A0D3-41E4-8DD7-F7172F279849}" srcId="{B5776E14-F402-4C04-BA44-0E371DFFF7D8}" destId="{F6A550D0-781A-4FCC-9DC6-0C87B84F1DA9}" srcOrd="0" destOrd="0" parTransId="{E11234E1-38D5-48E4-B62C-3EFD31E86479}" sibTransId="{19318F61-3B41-4CF7-B3CE-39671E64B8D8}"/>
    <dgm:cxn modelId="{3338472A-7EFF-4047-B586-F70995C86C36}" type="presOf" srcId="{E11234E1-38D5-48E4-B62C-3EFD31E86479}" destId="{50ED0047-1C5F-4D5F-B5F0-1724D15CEACB}" srcOrd="0" destOrd="0" presId="urn:microsoft.com/office/officeart/2005/8/layout/hierarchy2"/>
    <dgm:cxn modelId="{68ADAD69-AE35-4DB1-8CF7-FBEA6EBAD976}" type="presOf" srcId="{F6A550D0-781A-4FCC-9DC6-0C87B84F1DA9}" destId="{4F22A905-2D3E-4524-8024-F3E1D8304371}" srcOrd="0" destOrd="0" presId="urn:microsoft.com/office/officeart/2005/8/layout/hierarchy2"/>
    <dgm:cxn modelId="{AA1AAC7B-DE55-4FED-AB0C-D62F01030028}" type="presParOf" srcId="{7306D523-468D-4829-A7FA-0527B7F2A196}" destId="{18D45294-2181-44CF-A8B2-51A1CB2A88C8}" srcOrd="0" destOrd="0" presId="urn:microsoft.com/office/officeart/2005/8/layout/hierarchy2"/>
    <dgm:cxn modelId="{1E141F4E-9A8B-41C6-936A-14A6E97FFA8A}" type="presParOf" srcId="{18D45294-2181-44CF-A8B2-51A1CB2A88C8}" destId="{4283DF82-2C5C-4040-8FA7-A9F42D3EC6F9}" srcOrd="0" destOrd="0" presId="urn:microsoft.com/office/officeart/2005/8/layout/hierarchy2"/>
    <dgm:cxn modelId="{3F7CAB45-22F3-41D1-9B22-C8CEEE956A7C}" type="presParOf" srcId="{18D45294-2181-44CF-A8B2-51A1CB2A88C8}" destId="{CC7747C3-0697-44DF-A5AA-065686A9BD8E}" srcOrd="1" destOrd="0" presId="urn:microsoft.com/office/officeart/2005/8/layout/hierarchy2"/>
    <dgm:cxn modelId="{82905137-2BB3-44AB-9B1B-C46540D16977}" type="presParOf" srcId="{CC7747C3-0697-44DF-A5AA-065686A9BD8E}" destId="{50ED0047-1C5F-4D5F-B5F0-1724D15CEACB}" srcOrd="0" destOrd="0" presId="urn:microsoft.com/office/officeart/2005/8/layout/hierarchy2"/>
    <dgm:cxn modelId="{E8013E50-6A9A-4723-8B04-1AF43AC1BB11}" type="presParOf" srcId="{50ED0047-1C5F-4D5F-B5F0-1724D15CEACB}" destId="{46E4F93D-B5D3-4C62-9D50-AA3F531B86AC}" srcOrd="0" destOrd="0" presId="urn:microsoft.com/office/officeart/2005/8/layout/hierarchy2"/>
    <dgm:cxn modelId="{81A31144-9B0B-462B-9AA5-D92309081964}" type="presParOf" srcId="{CC7747C3-0697-44DF-A5AA-065686A9BD8E}" destId="{9E166338-1245-4C77-98D9-A86AC580E2B2}" srcOrd="1" destOrd="0" presId="urn:microsoft.com/office/officeart/2005/8/layout/hierarchy2"/>
    <dgm:cxn modelId="{2A9F0DCA-EF73-41B1-99D0-E1D9D43E26D6}" type="presParOf" srcId="{9E166338-1245-4C77-98D9-A86AC580E2B2}" destId="{4F22A905-2D3E-4524-8024-F3E1D8304371}" srcOrd="0" destOrd="0" presId="urn:microsoft.com/office/officeart/2005/8/layout/hierarchy2"/>
    <dgm:cxn modelId="{1B688201-6703-4D26-88CF-025DEFEF7BAB}" type="presParOf" srcId="{9E166338-1245-4C77-98D9-A86AC580E2B2}" destId="{B73E4A38-6B08-438E-8502-183B8163326D}" srcOrd="1" destOrd="0" presId="urn:microsoft.com/office/officeart/2005/8/layout/hierarchy2"/>
    <dgm:cxn modelId="{6F393511-BABF-4742-998A-C305381472F9}" type="presParOf" srcId="{B73E4A38-6B08-438E-8502-183B8163326D}" destId="{E8143FA4-873B-4483-8802-4D4328529FC9}" srcOrd="0" destOrd="0" presId="urn:microsoft.com/office/officeart/2005/8/layout/hierarchy2"/>
    <dgm:cxn modelId="{F2581EC9-208C-44B5-A8F3-86930D4CB76D}" type="presParOf" srcId="{E8143FA4-873B-4483-8802-4D4328529FC9}" destId="{71B3F1AC-3F99-445E-AA68-367150E2FE23}" srcOrd="0" destOrd="0" presId="urn:microsoft.com/office/officeart/2005/8/layout/hierarchy2"/>
    <dgm:cxn modelId="{24BC3246-B273-4390-9017-52412395C46D}" type="presParOf" srcId="{B73E4A38-6B08-438E-8502-183B8163326D}" destId="{3538CECD-3122-4694-B03A-CCE3F5F29E64}" srcOrd="1" destOrd="0" presId="urn:microsoft.com/office/officeart/2005/8/layout/hierarchy2"/>
    <dgm:cxn modelId="{80549B39-F90E-4FD2-904E-5DBB4F3049EB}" type="presParOf" srcId="{3538CECD-3122-4694-B03A-CCE3F5F29E64}" destId="{9F941A1B-B8B7-41A2-8210-83F01426BCE6}" srcOrd="0" destOrd="0" presId="urn:microsoft.com/office/officeart/2005/8/layout/hierarchy2"/>
    <dgm:cxn modelId="{F7F0081F-18EB-498A-881E-854023D1E1A5}" type="presParOf" srcId="{3538CECD-3122-4694-B03A-CCE3F5F29E64}" destId="{1C5259F3-1767-48AA-B127-A52A9FBD6C3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95E9573-AEEF-464C-AFC8-A3D0243FB26D}" type="doc">
      <dgm:prSet loTypeId="urn:microsoft.com/office/officeart/2005/8/layout/vList5" loCatId="list" qsTypeId="urn:microsoft.com/office/officeart/2005/8/quickstyle/3d4" qsCatId="3D" csTypeId="urn:microsoft.com/office/officeart/2005/8/colors/accent6_1" csCatId="accent6" phldr="1"/>
      <dgm:spPr/>
      <dgm:t>
        <a:bodyPr/>
        <a:lstStyle/>
        <a:p>
          <a:endParaRPr lang="es-CL"/>
        </a:p>
      </dgm:t>
    </dgm:pt>
    <dgm:pt modelId="{59B3EA09-D286-4DEA-89FB-470F24DDFEB0}">
      <dgm:prSet phldrT="[Texto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baseline="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Proceso intencional por el cual las personas son más conscientes </a:t>
          </a:r>
          <a:r>
            <a:rPr lang="es-CL" sz="1400" baseline="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de su realidad y del entorno que les rodea, ampliando los conocimientos, valores y habilidades</a:t>
          </a:r>
        </a:p>
        <a:p>
          <a:pPr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400" baseline="0" dirty="0" smtClean="0">
            <a:solidFill>
              <a:schemeClr val="tx1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baseline="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Objetivo: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CL" sz="1400" baseline="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Desarrollar </a:t>
          </a:r>
          <a:r>
            <a:rPr lang="es-CL" sz="1400" baseline="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capacidades </a:t>
          </a:r>
          <a:r>
            <a:rPr lang="es-CL" sz="1400" i="1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necesarias </a:t>
          </a:r>
          <a:r>
            <a:rPr lang="es-CL" sz="1400" i="1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para adoptar medidas </a:t>
          </a:r>
          <a:r>
            <a:rPr lang="es-CL" sz="1400" i="1" dirty="0" smtClean="0">
              <a:latin typeface="Verdana" pitchFamily="34" charset="0"/>
              <a:ea typeface="Verdana" pitchFamily="34" charset="0"/>
              <a:cs typeface="Verdana" pitchFamily="34" charset="0"/>
            </a:rPr>
            <a:t>destinadas a mejorar la salud </a:t>
          </a:r>
          <a:r>
            <a:rPr lang="es-CL" sz="1400" baseline="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y adecuar sus comportamientos a la realidad. 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CL" sz="1400" baseline="0" dirty="0" smtClean="0">
            <a:solidFill>
              <a:schemeClr val="tx1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CL" sz="1400" b="1" i="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AUTOCUIDADO</a:t>
          </a:r>
          <a:endParaRPr lang="es-CL" sz="1400" baseline="0" dirty="0" smtClean="0">
            <a:solidFill>
              <a:schemeClr val="tx1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4DDCC19E-EADF-4AE3-8AF7-D48598D6382A}" type="parTrans" cxnId="{67A05E22-A983-45BE-8910-7A3A7B5AD6A8}">
      <dgm:prSet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48FEDB2A-C082-433B-8D08-BBC57D4076CF}" type="sibTrans" cxnId="{67A05E22-A983-45BE-8910-7A3A7B5AD6A8}">
      <dgm:prSet custT="1"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3BFF4D55-66E8-40C5-A995-3E7C681517D4}">
      <dgm:prSet phldrT="[Texto]" custT="1"/>
      <dgm:spPr/>
      <dgm:t>
        <a:bodyPr/>
        <a:lstStyle/>
        <a:p>
          <a:pPr>
            <a:lnSpc>
              <a:spcPts val="1400"/>
            </a:lnSpc>
            <a:spcBef>
              <a:spcPts val="0"/>
            </a:spcBef>
            <a:spcAft>
              <a:spcPts val="600"/>
            </a:spcAft>
          </a:pPr>
          <a:r>
            <a:rPr lang="es-CL" sz="1400" i="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Se basa en </a:t>
          </a:r>
          <a:r>
            <a:rPr lang="es-CL" sz="1400" i="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fomentar la motivación, habilidades personales  y la autoestima</a:t>
          </a:r>
          <a:r>
            <a:rPr lang="es-CL" sz="1400" i="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necesarias para adoptar medidas destinadas a mejorar la salud</a:t>
          </a:r>
          <a:r>
            <a:rPr lang="es-CL" i="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endParaRPr lang="es-CL" sz="1400" dirty="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ECCF1AF2-CFB1-48DB-BD0E-9A3A3691E6B5}" type="parTrans" cxnId="{340FDD29-4BED-4872-9A86-63C5A4F79F48}">
      <dgm:prSet custT="1"/>
      <dgm:spPr/>
      <dgm:t>
        <a:bodyPr/>
        <a:lstStyle/>
        <a:p>
          <a:endParaRPr lang="es-CL" sz="1200"/>
        </a:p>
      </dgm:t>
    </dgm:pt>
    <dgm:pt modelId="{3873E626-AF96-4318-9994-D7EC7A6926CD}" type="sibTrans" cxnId="{340FDD29-4BED-4872-9A86-63C5A4F79F48}">
      <dgm:prSet/>
      <dgm:spPr/>
      <dgm:t>
        <a:bodyPr/>
        <a:lstStyle/>
        <a:p>
          <a:endParaRPr lang="es-CL" sz="1200"/>
        </a:p>
      </dgm:t>
    </dgm:pt>
    <dgm:pt modelId="{C88B0BC2-1629-4851-9FDE-9FF880A5BF05}">
      <dgm:prSet phldrT="[Texto]" custT="1"/>
      <dgm:spPr/>
      <dgm:t>
        <a:bodyPr/>
        <a:lstStyle/>
        <a:p>
          <a:pPr>
            <a:lnSpc>
              <a:spcPts val="1400"/>
            </a:lnSpc>
            <a:spcBef>
              <a:spcPts val="0"/>
            </a:spcBef>
            <a:spcAft>
              <a:spcPts val="600"/>
            </a:spcAft>
          </a:pPr>
          <a:endParaRPr lang="es-CL" sz="14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0F966D34-065B-4832-AD86-9CE397D1DFD4}" type="parTrans" cxnId="{EA8AD993-93F6-472A-8327-FEC9810D7944}">
      <dgm:prSet/>
      <dgm:spPr/>
    </dgm:pt>
    <dgm:pt modelId="{EF86F673-214E-4B24-B0E7-AE33AF2BEFC8}" type="sibTrans" cxnId="{EA8AD993-93F6-472A-8327-FEC9810D7944}">
      <dgm:prSet/>
      <dgm:spPr/>
    </dgm:pt>
    <dgm:pt modelId="{E5F1C04B-2B36-4BFB-9509-6ED95D1EC35F}">
      <dgm:prSet phldrT="[Texto]" custT="1"/>
      <dgm:spPr/>
      <dgm:t>
        <a:bodyPr/>
        <a:lstStyle/>
        <a:p>
          <a:pPr>
            <a:lnSpc>
              <a:spcPts val="1400"/>
            </a:lnSpc>
            <a:spcBef>
              <a:spcPts val="0"/>
            </a:spcBef>
            <a:spcAft>
              <a:spcPts val="600"/>
            </a:spcAft>
          </a:pPr>
          <a:r>
            <a:rPr lang="es-CL" sz="1400" baseline="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Estilos de vida saludables (alimentación, ejercicio físico, </a:t>
          </a:r>
          <a:r>
            <a:rPr lang="es-CL" sz="1400" baseline="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estrés, </a:t>
          </a:r>
          <a:r>
            <a:rPr lang="es-CL" sz="1400" baseline="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abandono del tabaco)</a:t>
          </a:r>
          <a:endParaRPr lang="es-CL" sz="1400" dirty="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0B58F463-E874-432E-9AFE-85D1DC2BC339}" type="parTrans" cxnId="{2BE6B2BF-628E-4499-BEC3-C6A5A5A1C45E}">
      <dgm:prSet/>
      <dgm:spPr/>
    </dgm:pt>
    <dgm:pt modelId="{1C34DBD5-A5DE-406D-A970-0E3E4D21DF8F}" type="sibTrans" cxnId="{2BE6B2BF-628E-4499-BEC3-C6A5A5A1C45E}">
      <dgm:prSet/>
      <dgm:spPr/>
    </dgm:pt>
    <dgm:pt modelId="{6FE393F5-8FEA-4B83-BAA8-013B85CB16CA}">
      <dgm:prSet phldrT="[Texto]" custT="1"/>
      <dgm:spPr/>
      <dgm:t>
        <a:bodyPr/>
        <a:lstStyle/>
        <a:p>
          <a:pPr>
            <a:lnSpc>
              <a:spcPts val="1400"/>
            </a:lnSpc>
            <a:spcBef>
              <a:spcPts val="0"/>
            </a:spcBef>
            <a:spcAft>
              <a:spcPts val="600"/>
            </a:spcAft>
          </a:pPr>
          <a:r>
            <a:rPr lang="es-CL" sz="1400" baseline="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Competencia de las personas </a:t>
          </a:r>
          <a:r>
            <a:rPr lang="es-CL" sz="1400" baseline="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desde la infancia</a:t>
          </a:r>
          <a:r>
            <a:rPr lang="es-CL" sz="1400" baseline="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pasando por todas las etapas vitales</a:t>
          </a:r>
          <a:endParaRPr lang="es-CL" sz="1400" dirty="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B3AA78FE-597B-4A74-AF40-0BD01D05E19B}" type="parTrans" cxnId="{1B78634C-6D34-49FC-8730-098A8AA8154A}">
      <dgm:prSet/>
      <dgm:spPr/>
    </dgm:pt>
    <dgm:pt modelId="{6DCEDAD3-696D-451E-936D-5BFEA6D01D47}" type="sibTrans" cxnId="{1B78634C-6D34-49FC-8730-098A8AA8154A}">
      <dgm:prSet/>
      <dgm:spPr/>
    </dgm:pt>
    <dgm:pt modelId="{D6AA798A-24BB-4E87-8126-300CFDEB4352}">
      <dgm:prSet phldrT="[Texto]" custT="1"/>
      <dgm:spPr/>
      <dgm:t>
        <a:bodyPr/>
        <a:lstStyle/>
        <a:p>
          <a:pPr>
            <a:lnSpc>
              <a:spcPts val="1400"/>
            </a:lnSpc>
            <a:spcBef>
              <a:spcPts val="0"/>
            </a:spcBef>
            <a:spcAft>
              <a:spcPts val="600"/>
            </a:spcAft>
          </a:pPr>
          <a:r>
            <a:rPr lang="es-CL" sz="1400" baseline="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lang="es-CL" sz="1400" baseline="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Conciencia de los grupos sociales </a:t>
          </a:r>
          <a:r>
            <a:rPr lang="es-CL" sz="1400" baseline="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sobre los f</a:t>
          </a:r>
          <a:r>
            <a:rPr lang="es-CL" sz="1400" baseline="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actores sociales, políticos y ambientales</a:t>
          </a:r>
          <a:r>
            <a:rPr lang="es-CL" sz="1400" baseline="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que influyen sobre la salud</a:t>
          </a:r>
          <a:endParaRPr lang="es-CL" sz="1400" dirty="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19A50C53-EA6A-4DFD-BBAE-30852D7976F2}" type="parTrans" cxnId="{C3242415-B113-4278-8E70-22AFF5B31F68}">
      <dgm:prSet/>
      <dgm:spPr/>
    </dgm:pt>
    <dgm:pt modelId="{0F4E6A08-6CCC-41E6-B47D-7ACC56F0AEA7}" type="sibTrans" cxnId="{C3242415-B113-4278-8E70-22AFF5B31F68}">
      <dgm:prSet/>
      <dgm:spPr/>
    </dgm:pt>
    <dgm:pt modelId="{12A3B139-6E42-47CC-A0CF-4A68DA9D3B84}">
      <dgm:prSet phldrT="[Texto]" custT="1"/>
      <dgm:spPr/>
      <dgm:t>
        <a:bodyPr/>
        <a:lstStyle/>
        <a:p>
          <a:pPr>
            <a:lnSpc>
              <a:spcPts val="1400"/>
            </a:lnSpc>
            <a:spcBef>
              <a:spcPts val="0"/>
            </a:spcBef>
            <a:spcAft>
              <a:spcPts val="600"/>
            </a:spcAft>
          </a:pPr>
          <a:endParaRPr lang="es-CL" sz="1400" dirty="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9C00265A-8FD5-4E73-97D0-61535BA24760}" type="parTrans" cxnId="{9EDBE2F4-FF57-49E9-912E-A74F42EA695A}">
      <dgm:prSet/>
      <dgm:spPr/>
    </dgm:pt>
    <dgm:pt modelId="{3DE02C0B-BE7F-469E-8AB9-A6560DC1581F}" type="sibTrans" cxnId="{9EDBE2F4-FF57-49E9-912E-A74F42EA695A}">
      <dgm:prSet/>
      <dgm:spPr/>
    </dgm:pt>
    <dgm:pt modelId="{C3FBA848-1ED3-44B6-B9D8-1C1E3182FB71}">
      <dgm:prSet phldrT="[Texto]" custT="1"/>
      <dgm:spPr/>
      <dgm:t>
        <a:bodyPr/>
        <a:lstStyle/>
        <a:p>
          <a:pPr>
            <a:lnSpc>
              <a:spcPts val="1400"/>
            </a:lnSpc>
            <a:spcBef>
              <a:spcPts val="0"/>
            </a:spcBef>
            <a:spcAft>
              <a:spcPts val="600"/>
            </a:spcAft>
          </a:pPr>
          <a:r>
            <a:rPr lang="es-CL" sz="1400" b="1" baseline="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Actividades de Educación para la Salud se centran en</a:t>
          </a:r>
          <a:r>
            <a:rPr lang="es-CL" sz="1400" baseline="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:</a:t>
          </a:r>
          <a:endParaRPr lang="es-CL" dirty="0"/>
        </a:p>
      </dgm:t>
    </dgm:pt>
    <dgm:pt modelId="{C5662C91-0ABB-4355-BE14-EB67E5219E32}" type="parTrans" cxnId="{9EF47F9F-A1C0-4AA3-9472-2525DD029BD7}">
      <dgm:prSet/>
      <dgm:spPr/>
    </dgm:pt>
    <dgm:pt modelId="{EF0D5234-DCAD-4E2B-9B23-26E970A78945}" type="sibTrans" cxnId="{9EF47F9F-A1C0-4AA3-9472-2525DD029BD7}">
      <dgm:prSet/>
      <dgm:spPr/>
    </dgm:pt>
    <dgm:pt modelId="{9F1160F4-343B-4BAB-B16D-08949E07196C}">
      <dgm:prSet phldrT="[Texto]" custT="1"/>
      <dgm:spPr/>
      <dgm:t>
        <a:bodyPr/>
        <a:lstStyle/>
        <a:p>
          <a:pPr>
            <a:lnSpc>
              <a:spcPts val="1400"/>
            </a:lnSpc>
            <a:spcBef>
              <a:spcPts val="0"/>
            </a:spcBef>
            <a:spcAft>
              <a:spcPts val="600"/>
            </a:spcAft>
          </a:pPr>
          <a:endParaRPr lang="es-CL" i="0" dirty="0" smtClean="0">
            <a:solidFill>
              <a:schemeClr val="accent1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95067799-3D98-487E-B7E8-BAC488B13B2A}" type="parTrans" cxnId="{87F8CA6B-17FA-42C7-A998-A56958E95C8A}">
      <dgm:prSet/>
      <dgm:spPr/>
    </dgm:pt>
    <dgm:pt modelId="{A5CE8A21-62BB-455C-BC34-931D2E198C59}" type="sibTrans" cxnId="{87F8CA6B-17FA-42C7-A998-A56958E95C8A}">
      <dgm:prSet/>
      <dgm:spPr/>
    </dgm:pt>
    <dgm:pt modelId="{576C9F66-EB71-487F-BE21-1028A6036544}" type="pres">
      <dgm:prSet presAssocID="{395E9573-AEEF-464C-AFC8-A3D0243FB26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00CC2BB5-5408-4BD1-945C-593A8DC17C97}" type="pres">
      <dgm:prSet presAssocID="{59B3EA09-D286-4DEA-89FB-470F24DDFEB0}" presName="linNode" presStyleCnt="0"/>
      <dgm:spPr/>
    </dgm:pt>
    <dgm:pt modelId="{033BFE00-1141-4330-A904-C3E95EFDDB68}" type="pres">
      <dgm:prSet presAssocID="{59B3EA09-D286-4DEA-89FB-470F24DDFEB0}" presName="parentText" presStyleLbl="node1" presStyleIdx="0" presStyleCnt="1" custScaleX="126831" custScaleY="91518">
        <dgm:presLayoutVars>
          <dgm:chMax val="1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61128BD2-0D69-4F6C-843E-740F499DAA69}" type="pres">
      <dgm:prSet presAssocID="{59B3EA09-D286-4DEA-89FB-470F24DDFEB0}" presName="descendantText" presStyleLbl="alignAccFollowNode1" presStyleIdx="0" presStyleCnt="1" custScaleX="77096" custScaleY="121547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34D89EF9-79C2-4B60-86E2-DA846DECC9E8}" type="presOf" srcId="{C88B0BC2-1629-4851-9FDE-9FF880A5BF05}" destId="{61128BD2-0D69-4F6C-843E-740F499DAA69}" srcOrd="0" destOrd="7" presId="urn:microsoft.com/office/officeart/2005/8/layout/vList5"/>
    <dgm:cxn modelId="{2BE6B2BF-628E-4499-BEC3-C6A5A5A1C45E}" srcId="{59B3EA09-D286-4DEA-89FB-470F24DDFEB0}" destId="{E5F1C04B-2B36-4BFB-9509-6ED95D1EC35F}" srcOrd="4" destOrd="0" parTransId="{0B58F463-E874-432E-9AFE-85D1DC2BC339}" sibTransId="{1C34DBD5-A5DE-406D-A970-0E3E4D21DF8F}"/>
    <dgm:cxn modelId="{5C4584FC-A664-4980-B4DC-DA96C4B963D3}" type="presOf" srcId="{395E9573-AEEF-464C-AFC8-A3D0243FB26D}" destId="{576C9F66-EB71-487F-BE21-1028A6036544}" srcOrd="0" destOrd="0" presId="urn:microsoft.com/office/officeart/2005/8/layout/vList5"/>
    <dgm:cxn modelId="{67A05E22-A983-45BE-8910-7A3A7B5AD6A8}" srcId="{395E9573-AEEF-464C-AFC8-A3D0243FB26D}" destId="{59B3EA09-D286-4DEA-89FB-470F24DDFEB0}" srcOrd="0" destOrd="0" parTransId="{4DDCC19E-EADF-4AE3-8AF7-D48598D6382A}" sibTransId="{48FEDB2A-C082-433B-8D08-BBC57D4076CF}"/>
    <dgm:cxn modelId="{9EDBE2F4-FF57-49E9-912E-A74F42EA695A}" srcId="{59B3EA09-D286-4DEA-89FB-470F24DDFEB0}" destId="{12A3B139-6E42-47CC-A0CF-4A68DA9D3B84}" srcOrd="0" destOrd="0" parTransId="{9C00265A-8FD5-4E73-97D0-61535BA24760}" sibTransId="{3DE02C0B-BE7F-469E-8AB9-A6560DC1581F}"/>
    <dgm:cxn modelId="{9614B488-FA12-4D56-845F-C51904A1D4B5}" type="presOf" srcId="{59B3EA09-D286-4DEA-89FB-470F24DDFEB0}" destId="{033BFE00-1141-4330-A904-C3E95EFDDB68}" srcOrd="0" destOrd="0" presId="urn:microsoft.com/office/officeart/2005/8/layout/vList5"/>
    <dgm:cxn modelId="{4B820DE0-F36E-4922-8373-D8804858636A}" type="presOf" srcId="{C3FBA848-1ED3-44B6-B9D8-1C1E3182FB71}" destId="{61128BD2-0D69-4F6C-843E-740F499DAA69}" srcOrd="0" destOrd="3" presId="urn:microsoft.com/office/officeart/2005/8/layout/vList5"/>
    <dgm:cxn modelId="{EA8AD993-93F6-472A-8327-FEC9810D7944}" srcId="{59B3EA09-D286-4DEA-89FB-470F24DDFEB0}" destId="{C88B0BC2-1629-4851-9FDE-9FF880A5BF05}" srcOrd="7" destOrd="0" parTransId="{0F966D34-065B-4832-AD86-9CE397D1DFD4}" sibTransId="{EF86F673-214E-4B24-B0E7-AE33AF2BEFC8}"/>
    <dgm:cxn modelId="{B96B0E0C-8FBE-4AC4-876A-6C85C94AA6F5}" type="presOf" srcId="{9F1160F4-343B-4BAB-B16D-08949E07196C}" destId="{61128BD2-0D69-4F6C-843E-740F499DAA69}" srcOrd="0" destOrd="2" presId="urn:microsoft.com/office/officeart/2005/8/layout/vList5"/>
    <dgm:cxn modelId="{9EF47F9F-A1C0-4AA3-9472-2525DD029BD7}" srcId="{59B3EA09-D286-4DEA-89FB-470F24DDFEB0}" destId="{C3FBA848-1ED3-44B6-B9D8-1C1E3182FB71}" srcOrd="3" destOrd="0" parTransId="{C5662C91-0ABB-4355-BE14-EB67E5219E32}" sibTransId="{EF0D5234-DCAD-4E2B-9B23-26E970A78945}"/>
    <dgm:cxn modelId="{340FDD29-4BED-4872-9A86-63C5A4F79F48}" srcId="{59B3EA09-D286-4DEA-89FB-470F24DDFEB0}" destId="{3BFF4D55-66E8-40C5-A995-3E7C681517D4}" srcOrd="1" destOrd="0" parTransId="{ECCF1AF2-CFB1-48DB-BD0E-9A3A3691E6B5}" sibTransId="{3873E626-AF96-4318-9994-D7EC7A6926CD}"/>
    <dgm:cxn modelId="{87F8CA6B-17FA-42C7-A998-A56958E95C8A}" srcId="{59B3EA09-D286-4DEA-89FB-470F24DDFEB0}" destId="{9F1160F4-343B-4BAB-B16D-08949E07196C}" srcOrd="2" destOrd="0" parTransId="{95067799-3D98-487E-B7E8-BAC488B13B2A}" sibTransId="{A5CE8A21-62BB-455C-BC34-931D2E198C59}"/>
    <dgm:cxn modelId="{D86788A0-FE67-4DE4-91F5-A00294137145}" type="presOf" srcId="{6FE393F5-8FEA-4B83-BAA8-013B85CB16CA}" destId="{61128BD2-0D69-4F6C-843E-740F499DAA69}" srcOrd="0" destOrd="5" presId="urn:microsoft.com/office/officeart/2005/8/layout/vList5"/>
    <dgm:cxn modelId="{C3242415-B113-4278-8E70-22AFF5B31F68}" srcId="{59B3EA09-D286-4DEA-89FB-470F24DDFEB0}" destId="{D6AA798A-24BB-4E87-8126-300CFDEB4352}" srcOrd="6" destOrd="0" parTransId="{19A50C53-EA6A-4DFD-BBAE-30852D7976F2}" sibTransId="{0F4E6A08-6CCC-41E6-B47D-7ACC56F0AEA7}"/>
    <dgm:cxn modelId="{B2F4991C-BADF-43E8-8DFE-E1A4DA73DCED}" type="presOf" srcId="{E5F1C04B-2B36-4BFB-9509-6ED95D1EC35F}" destId="{61128BD2-0D69-4F6C-843E-740F499DAA69}" srcOrd="0" destOrd="4" presId="urn:microsoft.com/office/officeart/2005/8/layout/vList5"/>
    <dgm:cxn modelId="{C6D40721-39C2-4FE3-A02C-40A7736893F8}" type="presOf" srcId="{D6AA798A-24BB-4E87-8126-300CFDEB4352}" destId="{61128BD2-0D69-4F6C-843E-740F499DAA69}" srcOrd="0" destOrd="6" presId="urn:microsoft.com/office/officeart/2005/8/layout/vList5"/>
    <dgm:cxn modelId="{887DBD69-CDDE-454F-9329-960376A7DC5E}" type="presOf" srcId="{12A3B139-6E42-47CC-A0CF-4A68DA9D3B84}" destId="{61128BD2-0D69-4F6C-843E-740F499DAA69}" srcOrd="0" destOrd="0" presId="urn:microsoft.com/office/officeart/2005/8/layout/vList5"/>
    <dgm:cxn modelId="{1B78634C-6D34-49FC-8730-098A8AA8154A}" srcId="{59B3EA09-D286-4DEA-89FB-470F24DDFEB0}" destId="{6FE393F5-8FEA-4B83-BAA8-013B85CB16CA}" srcOrd="5" destOrd="0" parTransId="{B3AA78FE-597B-4A74-AF40-0BD01D05E19B}" sibTransId="{6DCEDAD3-696D-451E-936D-5BFEA6D01D47}"/>
    <dgm:cxn modelId="{5AA1E5F0-54D7-41E2-8237-498374DA3CCF}" type="presOf" srcId="{3BFF4D55-66E8-40C5-A995-3E7C681517D4}" destId="{61128BD2-0D69-4F6C-843E-740F499DAA69}" srcOrd="0" destOrd="1" presId="urn:microsoft.com/office/officeart/2005/8/layout/vList5"/>
    <dgm:cxn modelId="{C5FA698F-6F22-4838-99E0-939CD29E7916}" type="presParOf" srcId="{576C9F66-EB71-487F-BE21-1028A6036544}" destId="{00CC2BB5-5408-4BD1-945C-593A8DC17C97}" srcOrd="0" destOrd="0" presId="urn:microsoft.com/office/officeart/2005/8/layout/vList5"/>
    <dgm:cxn modelId="{7C901BB3-4325-45E9-9D87-6C42425AEBE2}" type="presParOf" srcId="{00CC2BB5-5408-4BD1-945C-593A8DC17C97}" destId="{033BFE00-1141-4330-A904-C3E95EFDDB68}" srcOrd="0" destOrd="0" presId="urn:microsoft.com/office/officeart/2005/8/layout/vList5"/>
    <dgm:cxn modelId="{D15BF021-506C-456C-83DB-0BCB15D96DF1}" type="presParOf" srcId="{00CC2BB5-5408-4BD1-945C-593A8DC17C97}" destId="{61128BD2-0D69-4F6C-843E-740F499DAA6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395E9573-AEEF-464C-AFC8-A3D0243FB26D}" type="doc">
      <dgm:prSet loTypeId="urn:microsoft.com/office/officeart/2005/8/layout/vList5" loCatId="list" qsTypeId="urn:microsoft.com/office/officeart/2005/8/quickstyle/3d4" qsCatId="3D" csTypeId="urn:microsoft.com/office/officeart/2005/8/colors/accent6_1" csCatId="accent6" phldr="1"/>
      <dgm:spPr/>
      <dgm:t>
        <a:bodyPr/>
        <a:lstStyle/>
        <a:p>
          <a:endParaRPr lang="es-CL"/>
        </a:p>
      </dgm:t>
    </dgm:pt>
    <dgm:pt modelId="{59B3EA09-D286-4DEA-89FB-470F24DDFEB0}">
      <dgm:prSet phldrT="[Texto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l">
            <a:lnSpc>
              <a:spcPts val="1700"/>
            </a:lnSpc>
          </a:pPr>
          <a:r>
            <a:rPr lang="es-ES" sz="1300" dirty="0" smtClean="0">
              <a:latin typeface="Verdana" pitchFamily="34" charset="0"/>
              <a:ea typeface="Verdana" pitchFamily="34" charset="0"/>
              <a:cs typeface="Verdana" pitchFamily="34" charset="0"/>
            </a:rPr>
            <a:t>NUEVO MODELO DE GESTIÓN LOCAL</a:t>
          </a:r>
          <a:endParaRPr lang="es-ES" sz="1300" dirty="0" smtClean="0">
            <a:solidFill>
              <a:schemeClr val="accent1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algn="l">
            <a:lnSpc>
              <a:spcPts val="1700"/>
            </a:lnSpc>
          </a:pPr>
          <a:r>
            <a:rPr lang="es-CL" sz="13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Se centra en el proceso de toma de decisiones y en lograr compromisos con los Gobiernos locales con participación activa de la comunidad a partir  de  hacer </a:t>
          </a:r>
          <a:r>
            <a:rPr lang="es-CL" sz="13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visibles las necesidades desde la comunidad y abogar desde Salud</a:t>
          </a:r>
        </a:p>
        <a:p>
          <a:pPr algn="l">
            <a:lnSpc>
              <a:spcPts val="1700"/>
            </a:lnSpc>
          </a:pPr>
          <a:endParaRPr lang="es-CL" sz="1300" dirty="0" smtClean="0">
            <a:solidFill>
              <a:schemeClr val="accent1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algn="l">
            <a:lnSpc>
              <a:spcPts val="1700"/>
            </a:lnSpc>
          </a:pPr>
          <a:r>
            <a:rPr lang="es-CL" sz="13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Objetivo: </a:t>
          </a:r>
        </a:p>
        <a:p>
          <a:pPr algn="l">
            <a:lnSpc>
              <a:spcPts val="1700"/>
            </a:lnSpc>
          </a:pPr>
          <a:r>
            <a:rPr lang="es-CL" sz="13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-  </a:t>
          </a:r>
          <a:r>
            <a:rPr lang="es-CL" sz="13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Generar condiciones estructurales </a:t>
          </a:r>
          <a:r>
            <a:rPr lang="es-CL" sz="13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que permitan contar con entornos más saludables </a:t>
          </a:r>
        </a:p>
      </dgm:t>
    </dgm:pt>
    <dgm:pt modelId="{4DDCC19E-EADF-4AE3-8AF7-D48598D6382A}" type="parTrans" cxnId="{67A05E22-A983-45BE-8910-7A3A7B5AD6A8}">
      <dgm:prSet/>
      <dgm:spPr/>
      <dgm:t>
        <a:bodyPr/>
        <a:lstStyle/>
        <a:p>
          <a:endParaRPr lang="es-CL" sz="14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48FEDB2A-C082-433B-8D08-BBC57D4076CF}" type="sibTrans" cxnId="{67A05E22-A983-45BE-8910-7A3A7B5AD6A8}">
      <dgm:prSet custT="1"/>
      <dgm:spPr/>
      <dgm:t>
        <a:bodyPr/>
        <a:lstStyle/>
        <a:p>
          <a:endParaRPr lang="es-CL" sz="14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CB2F4A04-11C3-4818-AA5C-464C62D41764}">
      <dgm:prSet phldrT="[Texto]" custT="1"/>
      <dgm:spPr/>
      <dgm:t>
        <a:bodyPr/>
        <a:lstStyle/>
        <a:p>
          <a:pPr marL="0" marR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CL" sz="1400" dirty="0" smtClean="0">
              <a:latin typeface="Verdana" pitchFamily="34" charset="0"/>
              <a:ea typeface="Verdana" pitchFamily="34" charset="0"/>
              <a:cs typeface="Verdana" pitchFamily="34" charset="0"/>
            </a:rPr>
            <a:t>Políticas locales con foco colectivo, </a:t>
          </a:r>
          <a:r>
            <a:rPr lang="es-CL" sz="14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con una visión sistémica que involucra diferentes niveles de análisis y actores</a:t>
          </a:r>
          <a:r>
            <a:rPr lang="es-CL" sz="14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sociales, políticos, económicos y culturales que influyen en las condiciones de salud y calidad de vida de la comunidad </a:t>
          </a:r>
          <a:endParaRPr lang="es-CL" sz="1400" u="none" dirty="0">
            <a:solidFill>
              <a:srgbClr val="FF000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51436BE8-C6B7-424F-A8A0-FACDDEE305DC}" type="parTrans" cxnId="{A0E1133A-0F32-435F-BA20-C65E9D0ACB07}">
      <dgm:prSet/>
      <dgm:spPr/>
      <dgm:t>
        <a:bodyPr/>
        <a:lstStyle/>
        <a:p>
          <a:endParaRPr lang="es-CL" sz="14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BAF2974C-9F7D-4F65-A905-40BC99B6AB6B}" type="sibTrans" cxnId="{A0E1133A-0F32-435F-BA20-C65E9D0ACB07}">
      <dgm:prSet/>
      <dgm:spPr/>
      <dgm:t>
        <a:bodyPr/>
        <a:lstStyle/>
        <a:p>
          <a:endParaRPr lang="es-CL" sz="14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73BC2494-E6B3-43A1-BA41-8B1460B5F590}">
      <dgm:prSet phldrT="[Texto]" custT="1"/>
      <dgm:spPr/>
      <dgm:t>
        <a:bodyPr/>
        <a:lstStyle/>
        <a:p>
          <a:pPr marL="0" marR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CL" sz="1400" dirty="0" smtClean="0">
              <a:latin typeface="Verdana" pitchFamily="34" charset="0"/>
              <a:ea typeface="Verdana" pitchFamily="34" charset="0"/>
              <a:cs typeface="Verdana" pitchFamily="34" charset="0"/>
            </a:rPr>
            <a:t>Su intervención</a:t>
          </a:r>
          <a:r>
            <a:rPr lang="es-CL" sz="1400" baseline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lang="es-CL" sz="1400" dirty="0" smtClean="0">
              <a:latin typeface="Verdana" pitchFamily="34" charset="0"/>
              <a:ea typeface="Verdana" pitchFamily="34" charset="0"/>
              <a:cs typeface="Verdana" pitchFamily="34" charset="0"/>
            </a:rPr>
            <a:t>deja explícitas su </a:t>
          </a:r>
          <a:r>
            <a:rPr lang="es-CL" sz="14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dimensión cultural y las condiciones específicas de las personas </a:t>
          </a:r>
          <a:r>
            <a:rPr lang="es-CL" sz="1400" dirty="0" smtClean="0">
              <a:latin typeface="Verdana" pitchFamily="34" charset="0"/>
              <a:ea typeface="Verdana" pitchFamily="34" charset="0"/>
              <a:cs typeface="Verdana" pitchFamily="34" charset="0"/>
            </a:rPr>
            <a:t>, </a:t>
          </a:r>
          <a:r>
            <a:rPr lang="es-CL" sz="14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considerando recursos </a:t>
          </a:r>
          <a:r>
            <a:rPr lang="es-CL" sz="1400" dirty="0" smtClean="0">
              <a:latin typeface="Verdana" pitchFamily="34" charset="0"/>
              <a:ea typeface="Verdana" pitchFamily="34" charset="0"/>
              <a:cs typeface="Verdana" pitchFamily="34" charset="0"/>
            </a:rPr>
            <a:t>sociales, personales, físicos ambientales, relacionales entre otros elementos  y </a:t>
          </a:r>
          <a:r>
            <a:rPr lang="es-CL" sz="1400" u="sng" dirty="0" smtClean="0">
              <a:latin typeface="Verdana" pitchFamily="34" charset="0"/>
              <a:ea typeface="Verdana" pitchFamily="34" charset="0"/>
              <a:cs typeface="Verdana" pitchFamily="34" charset="0"/>
            </a:rPr>
            <a:t>otorga </a:t>
          </a:r>
          <a:r>
            <a:rPr lang="es-CL" sz="1400" u="sng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poder a las personas y comunidades para definir sus propios estándares de salud</a:t>
          </a:r>
        </a:p>
        <a:p>
          <a:pPr marL="0" marR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CL" sz="1400" u="none" dirty="0">
            <a:solidFill>
              <a:srgbClr val="0000FF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3674A539-04F2-43D2-8BF4-8246F3449F8D}" type="parTrans" cxnId="{F1F626F4-8644-4C7A-B9F5-25E4694F4395}">
      <dgm:prSet/>
      <dgm:spPr/>
      <dgm:t>
        <a:bodyPr/>
        <a:lstStyle/>
        <a:p>
          <a:endParaRPr lang="es-CL"/>
        </a:p>
      </dgm:t>
    </dgm:pt>
    <dgm:pt modelId="{69158DCE-9702-4C9C-AFEA-2C1C3F9E4ECC}" type="sibTrans" cxnId="{F1F626F4-8644-4C7A-B9F5-25E4694F4395}">
      <dgm:prSet/>
      <dgm:spPr/>
      <dgm:t>
        <a:bodyPr/>
        <a:lstStyle/>
        <a:p>
          <a:endParaRPr lang="es-CL"/>
        </a:p>
      </dgm:t>
    </dgm:pt>
    <dgm:pt modelId="{997C1E75-BDDA-49C0-A11D-2A300618AFB3}">
      <dgm:prSet phldrT="[Texto]" custT="1"/>
      <dgm:spPr/>
      <dgm:t>
        <a:bodyPr/>
        <a:lstStyle/>
        <a:p>
          <a:pPr marL="0" marR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CL" sz="1400" u="none" dirty="0">
            <a:solidFill>
              <a:srgbClr val="FF000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012DE55E-4757-40D8-A030-1090ECA35FD9}" type="parTrans" cxnId="{86828597-EB65-442A-854E-6C43E2543BF6}">
      <dgm:prSet/>
      <dgm:spPr/>
    </dgm:pt>
    <dgm:pt modelId="{A32B891B-BDE7-46B2-AE4E-661131315D2A}" type="sibTrans" cxnId="{86828597-EB65-442A-854E-6C43E2543BF6}">
      <dgm:prSet/>
      <dgm:spPr/>
    </dgm:pt>
    <dgm:pt modelId="{31DCBD9A-F2B2-4944-92DE-C660074E4110}">
      <dgm:prSet phldrT="[Texto]" custT="1"/>
      <dgm:spPr/>
      <dgm:t>
        <a:bodyPr/>
        <a:lstStyle/>
        <a:p>
          <a:pPr marL="0" marR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CL" sz="1400" u="none" dirty="0">
            <a:solidFill>
              <a:srgbClr val="FF000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31601DE4-1762-4EB4-9707-A38F1E5DD881}" type="parTrans" cxnId="{81D9E09A-4F7A-4C84-87C9-B99EE3154252}">
      <dgm:prSet/>
      <dgm:spPr/>
    </dgm:pt>
    <dgm:pt modelId="{E0B028E5-A378-4E5B-B780-5C375E01416D}" type="sibTrans" cxnId="{81D9E09A-4F7A-4C84-87C9-B99EE3154252}">
      <dgm:prSet/>
      <dgm:spPr/>
    </dgm:pt>
    <dgm:pt modelId="{01FAD32D-18EE-4631-B710-E86FB49FE5B8}" type="pres">
      <dgm:prSet presAssocID="{395E9573-AEEF-464C-AFC8-A3D0243FB26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D4F0F686-4D4E-4866-858D-A3D053516F9F}" type="pres">
      <dgm:prSet presAssocID="{59B3EA09-D286-4DEA-89FB-470F24DDFEB0}" presName="linNode" presStyleCnt="0"/>
      <dgm:spPr/>
    </dgm:pt>
    <dgm:pt modelId="{A3D3A5E3-B909-4B02-BFC9-2065ABBC088B}" type="pres">
      <dgm:prSet presAssocID="{59B3EA09-D286-4DEA-89FB-470F24DDFEB0}" presName="parentText" presStyleLbl="node1" presStyleIdx="0" presStyleCnt="1" custScaleX="115579" custScaleY="82170">
        <dgm:presLayoutVars>
          <dgm:chMax val="1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4C226E0F-CCD6-46DB-8EC6-41A68E6AB57F}" type="pres">
      <dgm:prSet presAssocID="{59B3EA09-D286-4DEA-89FB-470F24DDFEB0}" presName="descendantText" presStyleLbl="alignAccFollowNode1" presStyleIdx="0" presStyleCnt="1" custScaleX="93705" custScaleY="117652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86828597-EB65-442A-854E-6C43E2543BF6}" srcId="{59B3EA09-D286-4DEA-89FB-470F24DDFEB0}" destId="{997C1E75-BDDA-49C0-A11D-2A300618AFB3}" srcOrd="2" destOrd="0" parTransId="{012DE55E-4757-40D8-A030-1090ECA35FD9}" sibTransId="{A32B891B-BDE7-46B2-AE4E-661131315D2A}"/>
    <dgm:cxn modelId="{8F536F7B-C958-4EFB-AEEC-0056A67ADA6C}" type="presOf" srcId="{CB2F4A04-11C3-4818-AA5C-464C62D41764}" destId="{4C226E0F-CCD6-46DB-8EC6-41A68E6AB57F}" srcOrd="0" destOrd="0" presId="urn:microsoft.com/office/officeart/2005/8/layout/vList5"/>
    <dgm:cxn modelId="{67A05E22-A983-45BE-8910-7A3A7B5AD6A8}" srcId="{395E9573-AEEF-464C-AFC8-A3D0243FB26D}" destId="{59B3EA09-D286-4DEA-89FB-470F24DDFEB0}" srcOrd="0" destOrd="0" parTransId="{4DDCC19E-EADF-4AE3-8AF7-D48598D6382A}" sibTransId="{48FEDB2A-C082-433B-8D08-BBC57D4076CF}"/>
    <dgm:cxn modelId="{81D9E09A-4F7A-4C84-87C9-B99EE3154252}" srcId="{59B3EA09-D286-4DEA-89FB-470F24DDFEB0}" destId="{31DCBD9A-F2B2-4944-92DE-C660074E4110}" srcOrd="1" destOrd="0" parTransId="{31601DE4-1762-4EB4-9707-A38F1E5DD881}" sibTransId="{E0B028E5-A378-4E5B-B780-5C375E01416D}"/>
    <dgm:cxn modelId="{4B3FC5B6-8228-46CA-B29D-457FB7F6CD23}" type="presOf" srcId="{73BC2494-E6B3-43A1-BA41-8B1460B5F590}" destId="{4C226E0F-CCD6-46DB-8EC6-41A68E6AB57F}" srcOrd="0" destOrd="3" presId="urn:microsoft.com/office/officeart/2005/8/layout/vList5"/>
    <dgm:cxn modelId="{8F477357-C48C-40E2-B8AE-97797210EC9F}" type="presOf" srcId="{395E9573-AEEF-464C-AFC8-A3D0243FB26D}" destId="{01FAD32D-18EE-4631-B710-E86FB49FE5B8}" srcOrd="0" destOrd="0" presId="urn:microsoft.com/office/officeart/2005/8/layout/vList5"/>
    <dgm:cxn modelId="{7DF62CB5-A03E-4CB0-9CB0-CDD23110C6CA}" type="presOf" srcId="{31DCBD9A-F2B2-4944-92DE-C660074E4110}" destId="{4C226E0F-CCD6-46DB-8EC6-41A68E6AB57F}" srcOrd="0" destOrd="1" presId="urn:microsoft.com/office/officeart/2005/8/layout/vList5"/>
    <dgm:cxn modelId="{609D267F-6FC4-400F-B4DD-4B1C17D90DF2}" type="presOf" srcId="{59B3EA09-D286-4DEA-89FB-470F24DDFEB0}" destId="{A3D3A5E3-B909-4B02-BFC9-2065ABBC088B}" srcOrd="0" destOrd="0" presId="urn:microsoft.com/office/officeart/2005/8/layout/vList5"/>
    <dgm:cxn modelId="{F1F626F4-8644-4C7A-B9F5-25E4694F4395}" srcId="{59B3EA09-D286-4DEA-89FB-470F24DDFEB0}" destId="{73BC2494-E6B3-43A1-BA41-8B1460B5F590}" srcOrd="3" destOrd="0" parTransId="{3674A539-04F2-43D2-8BF4-8246F3449F8D}" sibTransId="{69158DCE-9702-4C9C-AFEA-2C1C3F9E4ECC}"/>
    <dgm:cxn modelId="{120E4199-A213-4848-8E15-C053B257BB45}" type="presOf" srcId="{997C1E75-BDDA-49C0-A11D-2A300618AFB3}" destId="{4C226E0F-CCD6-46DB-8EC6-41A68E6AB57F}" srcOrd="0" destOrd="2" presId="urn:microsoft.com/office/officeart/2005/8/layout/vList5"/>
    <dgm:cxn modelId="{A0E1133A-0F32-435F-BA20-C65E9D0ACB07}" srcId="{59B3EA09-D286-4DEA-89FB-470F24DDFEB0}" destId="{CB2F4A04-11C3-4818-AA5C-464C62D41764}" srcOrd="0" destOrd="0" parTransId="{51436BE8-C6B7-424F-A8A0-FACDDEE305DC}" sibTransId="{BAF2974C-9F7D-4F65-A905-40BC99B6AB6B}"/>
    <dgm:cxn modelId="{E1FE0A72-1AD0-4C37-88D0-1D2A8B451A7F}" type="presParOf" srcId="{01FAD32D-18EE-4631-B710-E86FB49FE5B8}" destId="{D4F0F686-4D4E-4866-858D-A3D053516F9F}" srcOrd="0" destOrd="0" presId="urn:microsoft.com/office/officeart/2005/8/layout/vList5"/>
    <dgm:cxn modelId="{14F352BC-775E-4B07-90DC-9199F7436DB3}" type="presParOf" srcId="{D4F0F686-4D4E-4866-858D-A3D053516F9F}" destId="{A3D3A5E3-B909-4B02-BFC9-2065ABBC088B}" srcOrd="0" destOrd="0" presId="urn:microsoft.com/office/officeart/2005/8/layout/vList5"/>
    <dgm:cxn modelId="{D1047C57-335A-465F-8643-88263729DB1C}" type="presParOf" srcId="{D4F0F686-4D4E-4866-858D-A3D053516F9F}" destId="{4C226E0F-CCD6-46DB-8EC6-41A68E6AB57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395E9573-AEEF-464C-AFC8-A3D0243FB26D}" type="doc">
      <dgm:prSet loTypeId="urn:microsoft.com/office/officeart/2005/8/layout/vList5" loCatId="list" qsTypeId="urn:microsoft.com/office/officeart/2005/8/quickstyle/3d4" qsCatId="3D" csTypeId="urn:microsoft.com/office/officeart/2005/8/colors/accent6_1" csCatId="accent6" phldr="1"/>
      <dgm:spPr/>
      <dgm:t>
        <a:bodyPr/>
        <a:lstStyle/>
        <a:p>
          <a:endParaRPr lang="es-CL"/>
        </a:p>
      </dgm:t>
    </dgm:pt>
    <dgm:pt modelId="{59B3EA09-D286-4DEA-89FB-470F24DDFEB0}">
      <dgm:prSet phldrT="[Texto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es-CL" sz="1400" i="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Trabajo coordinado de instituciones representativas de </a:t>
          </a:r>
          <a:r>
            <a:rPr lang="es-CL" sz="1400" i="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distintos sectores sociales que intervienen conjuntamente en el </a:t>
          </a:r>
          <a:r>
            <a:rPr lang="es-CL" sz="14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proceso </a:t>
          </a:r>
          <a:r>
            <a:rPr lang="es-CL" sz="14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de toma de decisiones </a:t>
          </a:r>
          <a:r>
            <a:rPr lang="es-CL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en la solución efectiva de problemas </a:t>
          </a:r>
          <a:endParaRPr lang="es-CL" sz="1400" i="0" dirty="0" smtClean="0">
            <a:solidFill>
              <a:schemeClr val="accent1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algn="l"/>
          <a:endParaRPr lang="es-CL" sz="1400" i="0" dirty="0" smtClean="0">
            <a:solidFill>
              <a:schemeClr val="accent1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algn="l"/>
          <a:r>
            <a:rPr lang="es-CL" sz="1400" i="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Objetivo:</a:t>
          </a:r>
        </a:p>
        <a:p>
          <a:pPr algn="l"/>
          <a:r>
            <a:rPr lang="es-CL" sz="1400" i="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Transformar la situación de salud, bienestar y calidad de vida de la población</a:t>
          </a:r>
          <a:endParaRPr lang="es-CL" sz="1400" i="0" dirty="0">
            <a:solidFill>
              <a:schemeClr val="accent1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4DDCC19E-EADF-4AE3-8AF7-D48598D6382A}" type="parTrans" cxnId="{67A05E22-A983-45BE-8910-7A3A7B5AD6A8}">
      <dgm:prSet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48FEDB2A-C082-433B-8D08-BBC57D4076CF}" type="sibTrans" cxnId="{67A05E22-A983-45BE-8910-7A3A7B5AD6A8}">
      <dgm:prSet custT="1"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3BFF4D55-66E8-40C5-A995-3E7C681517D4}">
      <dgm:prSet phldrT="[Texto]" custT="1"/>
      <dgm:spPr/>
      <dgm:t>
        <a:bodyPr/>
        <a:lstStyle/>
        <a:p>
          <a:pPr algn="l">
            <a:spcAft>
              <a:spcPts val="1200"/>
            </a:spcAft>
          </a:pPr>
          <a:r>
            <a:rPr lang="es-CL" sz="12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Como forma de trabajo participativo y descentralizado </a:t>
          </a:r>
          <a:r>
            <a:rPr lang="es-CL" sz="120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ha sido una estrategia  </a:t>
          </a:r>
          <a:r>
            <a:rPr lang="es-CL" sz="12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para abordar los actuales y complejos </a:t>
          </a:r>
          <a:r>
            <a:rPr lang="es-CL" sz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problemas de salud que rebasan el campo de un servicio de salud. </a:t>
          </a:r>
          <a:endParaRPr lang="es-CL" sz="1200" dirty="0">
            <a:solidFill>
              <a:srgbClr val="0000FF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ECCF1AF2-CFB1-48DB-BD0E-9A3A3691E6B5}" type="parTrans" cxnId="{340FDD29-4BED-4872-9A86-63C5A4F79F48}">
      <dgm:prSet custT="1"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3873E626-AF96-4318-9994-D7EC7A6926CD}" type="sibTrans" cxnId="{340FDD29-4BED-4872-9A86-63C5A4F79F48}">
      <dgm:prSet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706B5A33-92D8-4315-AA5E-6B5ABBBC5B37}">
      <dgm:prSet phldrT="[Texto]" custT="1"/>
      <dgm:spPr/>
      <dgm:t>
        <a:bodyPr/>
        <a:lstStyle/>
        <a:p>
          <a:pPr algn="l">
            <a:spcAft>
              <a:spcPts val="1200"/>
            </a:spcAft>
          </a:pPr>
          <a:r>
            <a:rPr lang="es-CL" sz="1200" dirty="0" smtClean="0">
              <a:solidFill>
                <a:schemeClr val="tx1">
                  <a:lumMod val="95000"/>
                  <a:lumOff val="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Debe existir  </a:t>
          </a:r>
          <a:r>
            <a:rPr lang="es-CL" sz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espacios adecuados para compartir </a:t>
          </a:r>
          <a:r>
            <a:rPr lang="es-CL" sz="1200" dirty="0" smtClean="0">
              <a:solidFill>
                <a:schemeClr val="tx1">
                  <a:lumMod val="95000"/>
                  <a:lumOff val="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liderazgos, recursos, líneas estratégicas, oportunidades Planificación conjunta entre los actores intersectoriales y comunitarios. </a:t>
          </a:r>
          <a:endParaRPr lang="es-CL" sz="1200" dirty="0">
            <a:solidFill>
              <a:schemeClr val="tx1">
                <a:lumMod val="95000"/>
                <a:lumOff val="5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D82D897A-0E72-428A-B4F8-24153F915E60}" type="parTrans" cxnId="{B3702720-6E24-4FFC-95AD-6A4321674960}">
      <dgm:prSet/>
      <dgm:spPr/>
      <dgm:t>
        <a:bodyPr/>
        <a:lstStyle/>
        <a:p>
          <a:endParaRPr lang="es-CL"/>
        </a:p>
      </dgm:t>
    </dgm:pt>
    <dgm:pt modelId="{686A3E8B-226E-4606-877D-DC60D20A907C}" type="sibTrans" cxnId="{B3702720-6E24-4FFC-95AD-6A4321674960}">
      <dgm:prSet/>
      <dgm:spPr/>
      <dgm:t>
        <a:bodyPr/>
        <a:lstStyle/>
        <a:p>
          <a:endParaRPr lang="es-CL"/>
        </a:p>
      </dgm:t>
    </dgm:pt>
    <dgm:pt modelId="{9768DD07-8CB2-42E2-9AF7-F6956EFEDAB4}">
      <dgm:prSet phldrT="[Texto]" custT="1"/>
      <dgm:spPr/>
      <dgm:t>
        <a:bodyPr/>
        <a:lstStyle/>
        <a:p>
          <a:pPr algn="l">
            <a:spcAft>
              <a:spcPts val="1200"/>
            </a:spcAft>
          </a:pPr>
          <a:endParaRPr lang="es-CL" sz="1200" dirty="0">
            <a:solidFill>
              <a:schemeClr val="tx1">
                <a:lumMod val="95000"/>
                <a:lumOff val="5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05306B9D-0062-4759-A247-05D0A927DADD}" type="parTrans" cxnId="{0AF697BE-B45D-44EC-B5C2-77CF96BD0DE6}">
      <dgm:prSet/>
      <dgm:spPr/>
      <dgm:t>
        <a:bodyPr/>
        <a:lstStyle/>
        <a:p>
          <a:endParaRPr lang="es-CL"/>
        </a:p>
      </dgm:t>
    </dgm:pt>
    <dgm:pt modelId="{85385DC4-E5F5-45C1-812E-EDFDA36253E3}" type="sibTrans" cxnId="{0AF697BE-B45D-44EC-B5C2-77CF96BD0DE6}">
      <dgm:prSet/>
      <dgm:spPr/>
      <dgm:t>
        <a:bodyPr/>
        <a:lstStyle/>
        <a:p>
          <a:endParaRPr lang="es-CL"/>
        </a:p>
      </dgm:t>
    </dgm:pt>
    <dgm:pt modelId="{A174A644-D338-4CBF-B60E-B6D1ED7B44D4}">
      <dgm:prSet phldrT="[Texto]" custT="1"/>
      <dgm:spPr/>
      <dgm:t>
        <a:bodyPr/>
        <a:lstStyle/>
        <a:p>
          <a:pPr algn="l">
            <a:spcAft>
              <a:spcPts val="1200"/>
            </a:spcAft>
          </a:pPr>
          <a:r>
            <a:rPr lang="es-CL" sz="120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Se incluyen </a:t>
          </a:r>
          <a:r>
            <a:rPr lang="es-CL" sz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sectores </a:t>
          </a:r>
          <a:r>
            <a:rPr lang="es-CL" sz="120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como: </a:t>
          </a:r>
          <a:r>
            <a:rPr lang="es-CL" sz="12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educación, vivienda, instituciones legales, organizaciones políticas, municipalidades y otras organizaciones tanto públicas como privadas </a:t>
          </a:r>
          <a:r>
            <a:rPr lang="es-CL" sz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que puedan aportar al bienestar de las personas</a:t>
          </a:r>
          <a:r>
            <a:rPr lang="es-CL" sz="120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.</a:t>
          </a:r>
          <a:endParaRPr lang="es-CL" sz="1200" dirty="0">
            <a:solidFill>
              <a:schemeClr val="tx1">
                <a:lumMod val="95000"/>
                <a:lumOff val="5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9B80E404-5F8A-450D-B948-BDCFEFA8D3BB}" type="parTrans" cxnId="{39BEBB45-1D00-46CB-83B2-3683180B9B93}">
      <dgm:prSet/>
      <dgm:spPr/>
      <dgm:t>
        <a:bodyPr/>
        <a:lstStyle/>
        <a:p>
          <a:endParaRPr lang="es-CL"/>
        </a:p>
      </dgm:t>
    </dgm:pt>
    <dgm:pt modelId="{3C5C4FBE-6E06-4FE5-AD00-F9208AE41219}" type="sibTrans" cxnId="{39BEBB45-1D00-46CB-83B2-3683180B9B93}">
      <dgm:prSet/>
      <dgm:spPr/>
      <dgm:t>
        <a:bodyPr/>
        <a:lstStyle/>
        <a:p>
          <a:endParaRPr lang="es-CL"/>
        </a:p>
      </dgm:t>
    </dgm:pt>
    <dgm:pt modelId="{28B8ADC0-23BB-4E81-A0AE-7F68653E86B9}">
      <dgm:prSet phldrT="[Texto]" custT="1"/>
      <dgm:spPr/>
      <dgm:t>
        <a:bodyPr/>
        <a:lstStyle/>
        <a:p>
          <a:pPr algn="l">
            <a:spcAft>
              <a:spcPts val="1200"/>
            </a:spcAft>
          </a:pPr>
          <a:endParaRPr lang="es-CL" sz="1200" dirty="0">
            <a:solidFill>
              <a:schemeClr val="tx1">
                <a:lumMod val="95000"/>
                <a:lumOff val="5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69C1A102-9620-484C-A3AA-A07FC6423623}" type="parTrans" cxnId="{2D23E424-20CE-4839-B093-CFA2B7E7600B}">
      <dgm:prSet/>
      <dgm:spPr/>
      <dgm:t>
        <a:bodyPr/>
        <a:lstStyle/>
        <a:p>
          <a:endParaRPr lang="es-CL"/>
        </a:p>
      </dgm:t>
    </dgm:pt>
    <dgm:pt modelId="{A5EA8D87-30CD-4652-85A6-E1B81911F6EF}" type="sibTrans" cxnId="{2D23E424-20CE-4839-B093-CFA2B7E7600B}">
      <dgm:prSet/>
      <dgm:spPr/>
      <dgm:t>
        <a:bodyPr/>
        <a:lstStyle/>
        <a:p>
          <a:endParaRPr lang="es-CL"/>
        </a:p>
      </dgm:t>
    </dgm:pt>
    <dgm:pt modelId="{46A2A74C-6D45-4E5A-A5B9-C04B04804E2F}" type="pres">
      <dgm:prSet presAssocID="{395E9573-AEEF-464C-AFC8-A3D0243FB26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AB6674A6-4287-491E-AFC6-22817F37D626}" type="pres">
      <dgm:prSet presAssocID="{59B3EA09-D286-4DEA-89FB-470F24DDFEB0}" presName="linNode" presStyleCnt="0"/>
      <dgm:spPr/>
    </dgm:pt>
    <dgm:pt modelId="{052D085B-547B-4E4A-B81D-004092D484A8}" type="pres">
      <dgm:prSet presAssocID="{59B3EA09-D286-4DEA-89FB-470F24DDFEB0}" presName="parentText" presStyleLbl="node1" presStyleIdx="0" presStyleCnt="1" custScaleX="103277">
        <dgm:presLayoutVars>
          <dgm:chMax val="1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76670E11-E71D-40DC-B63A-81462373AF95}" type="pres">
      <dgm:prSet presAssocID="{59B3EA09-D286-4DEA-89FB-470F24DDFEB0}" presName="descendantText" presStyleLbl="alignAccFollowNode1" presStyleIdx="0" presStyleCnt="1" custScaleY="11618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F374D0AA-2DEB-45C5-8E6B-BD16193E349A}" type="presOf" srcId="{395E9573-AEEF-464C-AFC8-A3D0243FB26D}" destId="{46A2A74C-6D45-4E5A-A5B9-C04B04804E2F}" srcOrd="0" destOrd="0" presId="urn:microsoft.com/office/officeart/2005/8/layout/vList5"/>
    <dgm:cxn modelId="{EB80F3F3-BAF9-4585-865D-4E5C85EBD344}" type="presOf" srcId="{3BFF4D55-66E8-40C5-A995-3E7C681517D4}" destId="{76670E11-E71D-40DC-B63A-81462373AF95}" srcOrd="0" destOrd="0" presId="urn:microsoft.com/office/officeart/2005/8/layout/vList5"/>
    <dgm:cxn modelId="{67A05E22-A983-45BE-8910-7A3A7B5AD6A8}" srcId="{395E9573-AEEF-464C-AFC8-A3D0243FB26D}" destId="{59B3EA09-D286-4DEA-89FB-470F24DDFEB0}" srcOrd="0" destOrd="0" parTransId="{4DDCC19E-EADF-4AE3-8AF7-D48598D6382A}" sibTransId="{48FEDB2A-C082-433B-8D08-BBC57D4076CF}"/>
    <dgm:cxn modelId="{619557F7-2445-4172-BDAD-5B3B83C675CA}" type="presOf" srcId="{28B8ADC0-23BB-4E81-A0AE-7F68653E86B9}" destId="{76670E11-E71D-40DC-B63A-81462373AF95}" srcOrd="0" destOrd="1" presId="urn:microsoft.com/office/officeart/2005/8/layout/vList5"/>
    <dgm:cxn modelId="{AD6F25CE-7395-41BB-863B-B1F90318A7C2}" type="presOf" srcId="{A174A644-D338-4CBF-B60E-B6D1ED7B44D4}" destId="{76670E11-E71D-40DC-B63A-81462373AF95}" srcOrd="0" destOrd="2" presId="urn:microsoft.com/office/officeart/2005/8/layout/vList5"/>
    <dgm:cxn modelId="{B3702720-6E24-4FFC-95AD-6A4321674960}" srcId="{59B3EA09-D286-4DEA-89FB-470F24DDFEB0}" destId="{706B5A33-92D8-4315-AA5E-6B5ABBBC5B37}" srcOrd="4" destOrd="0" parTransId="{D82D897A-0E72-428A-B4F8-24153F915E60}" sibTransId="{686A3E8B-226E-4606-877D-DC60D20A907C}"/>
    <dgm:cxn modelId="{340FDD29-4BED-4872-9A86-63C5A4F79F48}" srcId="{59B3EA09-D286-4DEA-89FB-470F24DDFEB0}" destId="{3BFF4D55-66E8-40C5-A995-3E7C681517D4}" srcOrd="0" destOrd="0" parTransId="{ECCF1AF2-CFB1-48DB-BD0E-9A3A3691E6B5}" sibTransId="{3873E626-AF96-4318-9994-D7EC7A6926CD}"/>
    <dgm:cxn modelId="{8DA1355E-C3CB-43EA-ACB1-AAD198336EC0}" type="presOf" srcId="{706B5A33-92D8-4315-AA5E-6B5ABBBC5B37}" destId="{76670E11-E71D-40DC-B63A-81462373AF95}" srcOrd="0" destOrd="4" presId="urn:microsoft.com/office/officeart/2005/8/layout/vList5"/>
    <dgm:cxn modelId="{3878C619-DA65-4DEF-8EFF-1EF3562B7180}" type="presOf" srcId="{9768DD07-8CB2-42E2-9AF7-F6956EFEDAB4}" destId="{76670E11-E71D-40DC-B63A-81462373AF95}" srcOrd="0" destOrd="3" presId="urn:microsoft.com/office/officeart/2005/8/layout/vList5"/>
    <dgm:cxn modelId="{39BEBB45-1D00-46CB-83B2-3683180B9B93}" srcId="{59B3EA09-D286-4DEA-89FB-470F24DDFEB0}" destId="{A174A644-D338-4CBF-B60E-B6D1ED7B44D4}" srcOrd="2" destOrd="0" parTransId="{9B80E404-5F8A-450D-B948-BDCFEFA8D3BB}" sibTransId="{3C5C4FBE-6E06-4FE5-AD00-F9208AE41219}"/>
    <dgm:cxn modelId="{2D23E424-20CE-4839-B093-CFA2B7E7600B}" srcId="{59B3EA09-D286-4DEA-89FB-470F24DDFEB0}" destId="{28B8ADC0-23BB-4E81-A0AE-7F68653E86B9}" srcOrd="1" destOrd="0" parTransId="{69C1A102-9620-484C-A3AA-A07FC6423623}" sibTransId="{A5EA8D87-30CD-4652-85A6-E1B81911F6EF}"/>
    <dgm:cxn modelId="{06FAB286-F1EC-49C0-BC08-9D0EF2D6C113}" type="presOf" srcId="{59B3EA09-D286-4DEA-89FB-470F24DDFEB0}" destId="{052D085B-547B-4E4A-B81D-004092D484A8}" srcOrd="0" destOrd="0" presId="urn:microsoft.com/office/officeart/2005/8/layout/vList5"/>
    <dgm:cxn modelId="{0AF697BE-B45D-44EC-B5C2-77CF96BD0DE6}" srcId="{59B3EA09-D286-4DEA-89FB-470F24DDFEB0}" destId="{9768DD07-8CB2-42E2-9AF7-F6956EFEDAB4}" srcOrd="3" destOrd="0" parTransId="{05306B9D-0062-4759-A247-05D0A927DADD}" sibTransId="{85385DC4-E5F5-45C1-812E-EDFDA36253E3}"/>
    <dgm:cxn modelId="{0BB49770-E969-44B4-B4C2-8791D71B8AD5}" type="presParOf" srcId="{46A2A74C-6D45-4E5A-A5B9-C04B04804E2F}" destId="{AB6674A6-4287-491E-AFC6-22817F37D626}" srcOrd="0" destOrd="0" presId="urn:microsoft.com/office/officeart/2005/8/layout/vList5"/>
    <dgm:cxn modelId="{2BB78AC5-920E-4811-AC45-4C3767440871}" type="presParOf" srcId="{AB6674A6-4287-491E-AFC6-22817F37D626}" destId="{052D085B-547B-4E4A-B81D-004092D484A8}" srcOrd="0" destOrd="0" presId="urn:microsoft.com/office/officeart/2005/8/layout/vList5"/>
    <dgm:cxn modelId="{E75BCD0C-DD70-42D8-B11E-D9FBA1BD3436}" type="presParOf" srcId="{AB6674A6-4287-491E-AFC6-22817F37D626}" destId="{76670E11-E71D-40DC-B63A-81462373AF9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1A607E-520F-497A-9629-0BA57D8AD683}" type="doc">
      <dgm:prSet loTypeId="urn:microsoft.com/office/officeart/2005/8/layout/vProcess5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CL"/>
        </a:p>
      </dgm:t>
    </dgm:pt>
    <dgm:pt modelId="{D4064DA7-D0BC-4D62-AF1F-A06FB3F7C7F8}">
      <dgm:prSet phldrT="[Texto]" custT="1"/>
      <dgm:spPr/>
      <dgm:t>
        <a:bodyPr/>
        <a:lstStyle/>
        <a:p>
          <a:pPr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200" b="0" dirty="0" smtClean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b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PROMOCIÓN DE LA SALUD </a:t>
          </a:r>
          <a:r>
            <a:rPr lang="es-CL" sz="1400" dirty="0" smtClean="0">
              <a:latin typeface="Verdana" pitchFamily="34" charset="0"/>
              <a:ea typeface="Verdana" pitchFamily="34" charset="0"/>
              <a:cs typeface="Verdana" pitchFamily="34" charset="0"/>
            </a:rPr>
            <a:t>ESTRATEGIA  PARA  MEJORAR CALIDAD DE VIDA</a:t>
          </a:r>
          <a:r>
            <a:rPr lang="es-CL" sz="1400" b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 ¿CONCEPTO A PARTIR DE ALMA ATA, 1978?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CL" sz="1200" b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“ Proceso mediante el cual se crean capacidades para que los individuos y comunidades ejerzan un mayor control sobre los determinantes de la salud y de este modo puedan mejorarla”.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CL" sz="1200" b="0" dirty="0" smtClean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200" b="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6EF67588-4D96-434C-9D01-3E49B246AD48}" type="parTrans" cxnId="{6D61FCBC-9837-416E-B4B5-D326CBE93A8D}">
      <dgm:prSet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13C01193-D8EC-4E1B-A03A-0EE5434AE22D}" type="sibTrans" cxnId="{6D61FCBC-9837-416E-B4B5-D326CBE93A8D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CL" sz="1000" dirty="0" smtClean="0">
              <a:latin typeface="Verdana" pitchFamily="34" charset="0"/>
              <a:ea typeface="Verdana" pitchFamily="34" charset="0"/>
              <a:cs typeface="Verdana" pitchFamily="34" charset="0"/>
            </a:rPr>
            <a:t>RECUPERACIÓN  CONCEPTO DE SALUD COMO VALOR MORAL</a:t>
          </a:r>
          <a:endParaRPr lang="es-CL" sz="1000" b="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7183AA45-2B82-4B7D-9D45-A64D387FF742}">
      <dgm:prSet phldrT="[Texto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dirty="0" smtClean="0">
              <a:latin typeface="Verdana" pitchFamily="34" charset="0"/>
              <a:ea typeface="Verdana" pitchFamily="34" charset="0"/>
              <a:cs typeface="Verdana" pitchFamily="34" charset="0"/>
            </a:rPr>
            <a:t>Basado en la evidencia de </a:t>
          </a:r>
          <a:r>
            <a:rPr lang="es-CL" sz="1400" u="sng" dirty="0" smtClean="0">
              <a:latin typeface="Verdana" pitchFamily="34" charset="0"/>
              <a:ea typeface="Verdana" pitchFamily="34" charset="0"/>
              <a:cs typeface="Verdana" pitchFamily="34" charset="0"/>
            </a:rPr>
            <a:t>que la salud es más resultado de los determinantes sociales de salud  que de la atención sanitaria</a:t>
          </a:r>
          <a:r>
            <a:rPr lang="es-CL" sz="1400" dirty="0" smtClean="0">
              <a:latin typeface="Verdana" pitchFamily="34" charset="0"/>
              <a:ea typeface="Verdana" pitchFamily="34" charset="0"/>
              <a:cs typeface="Verdana" pitchFamily="34" charset="0"/>
            </a:rPr>
            <a:t>, </a:t>
          </a:r>
          <a:r>
            <a:rPr lang="es-CL" sz="1400" u="sng" dirty="0" smtClean="0">
              <a:latin typeface="Verdana" pitchFamily="34" charset="0"/>
              <a:ea typeface="Verdana" pitchFamily="34" charset="0"/>
              <a:cs typeface="Verdana" pitchFamily="34" charset="0"/>
            </a:rPr>
            <a:t>Chile  adopta las  metas internacionales </a:t>
          </a:r>
          <a:r>
            <a:rPr lang="es-CL" sz="1400" dirty="0" smtClean="0">
              <a:latin typeface="Verdana" pitchFamily="34" charset="0"/>
              <a:ea typeface="Verdana" pitchFamily="34" charset="0"/>
              <a:cs typeface="Verdana" pitchFamily="34" charset="0"/>
            </a:rPr>
            <a:t>vinculadas con la construcción de la salud y  calidad de vida </a:t>
          </a:r>
          <a:br>
            <a:rPr lang="es-CL" sz="1400" dirty="0" smtClean="0">
              <a:latin typeface="Verdana" pitchFamily="34" charset="0"/>
              <a:ea typeface="Verdana" pitchFamily="34" charset="0"/>
              <a:cs typeface="Verdana" pitchFamily="34" charset="0"/>
            </a:rPr>
          </a:br>
          <a:endParaRPr lang="es-CL" sz="1400" dirty="0" smtClean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D80FA008-1998-453E-BDEE-9DA048F8D33C}" type="parTrans" cxnId="{E0388C5E-35F1-4355-8197-C3865BA7B06D}">
      <dgm:prSet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DAC606E1-180B-4D92-9B56-9640D4277428}" type="sibTrans" cxnId="{E0388C5E-35F1-4355-8197-C3865BA7B06D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1000" b="0" dirty="0" smtClean="0">
              <a:latin typeface="Verdana" pitchFamily="34" charset="0"/>
              <a:ea typeface="ヒラギノ角ゴ Pro W3" pitchFamily="20" charset="-128"/>
              <a:cs typeface="Verdana" pitchFamily="34" charset="0"/>
            </a:rPr>
            <a:t>CAMBIO PERFIL  DEMOGRÁFICO  y EPIDEMIOLÓGICO</a:t>
          </a:r>
        </a:p>
        <a:p>
          <a:r>
            <a:rPr lang="es-PE" sz="1000" dirty="0" smtClean="0">
              <a:latin typeface="Verdana" pitchFamily="34" charset="0"/>
              <a:ea typeface="Verdana" pitchFamily="34" charset="0"/>
              <a:cs typeface="Verdana" pitchFamily="34" charset="0"/>
            </a:rPr>
            <a:t>SS BASADOS EN  APS.             </a:t>
          </a:r>
          <a:r>
            <a:rPr lang="en-US" sz="1000" dirty="0" smtClean="0">
              <a:latin typeface="Verdana" pitchFamily="34" charset="0"/>
              <a:ea typeface="Verdana" pitchFamily="34" charset="0"/>
              <a:cs typeface="Verdana" pitchFamily="34" charset="0"/>
            </a:rPr>
            <a:t>MODELO DE ATENCIÓN</a:t>
          </a:r>
          <a:endParaRPr lang="es-CL" sz="1000" dirty="0" smtClean="0"/>
        </a:p>
      </dgm:t>
    </dgm:pt>
    <dgm:pt modelId="{8866F559-5D13-4127-B0E4-6C4191C4BD35}">
      <dgm:prSet phldrT="[Texto]" custT="1"/>
      <dgm:spPr/>
      <dgm:t>
        <a:bodyPr/>
        <a:lstStyle/>
        <a:p>
          <a:pPr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E" sz="1200" smtClean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PE" sz="1200" smtClean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smtClean="0">
              <a:latin typeface="Verdana" pitchFamily="34" charset="0"/>
              <a:ea typeface="Verdana" pitchFamily="34" charset="0"/>
              <a:cs typeface="Verdana" pitchFamily="34" charset="0"/>
            </a:rPr>
            <a:t>  </a:t>
          </a:r>
          <a:endParaRPr lang="es-CL" sz="1200" dirty="0" smtClean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3CBF0591-072C-4B33-8629-09B0DAB90486}" type="parTrans" cxnId="{FC3A75E7-4A5A-4FEE-A505-3D51751FA039}">
      <dgm:prSet/>
      <dgm:spPr/>
      <dgm:t>
        <a:bodyPr/>
        <a:lstStyle/>
        <a:p>
          <a:endParaRPr lang="es-CL"/>
        </a:p>
      </dgm:t>
    </dgm:pt>
    <dgm:pt modelId="{956A2FC7-978B-4EA3-843C-D325497C750A}" type="sibTrans" cxnId="{FC3A75E7-4A5A-4FEE-A505-3D51751FA039}">
      <dgm:prSet/>
      <dgm:spPr/>
      <dgm:t>
        <a:bodyPr/>
        <a:lstStyle/>
        <a:p>
          <a:endParaRPr lang="es-CL"/>
        </a:p>
      </dgm:t>
    </dgm:pt>
    <dgm:pt modelId="{E7DF1C09-DAB5-4E6F-B633-C2FC5ED8B394}" type="pres">
      <dgm:prSet presAssocID="{981A607E-520F-497A-9629-0BA57D8AD683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77DE151F-DF0A-4946-A44D-4A484C0BE730}" type="pres">
      <dgm:prSet presAssocID="{981A607E-520F-497A-9629-0BA57D8AD683}" presName="dummyMaxCanvas" presStyleCnt="0">
        <dgm:presLayoutVars/>
      </dgm:prSet>
      <dgm:spPr/>
      <dgm:t>
        <a:bodyPr/>
        <a:lstStyle/>
        <a:p>
          <a:endParaRPr lang="es-CL"/>
        </a:p>
      </dgm:t>
    </dgm:pt>
    <dgm:pt modelId="{CE2410C8-F51E-41E3-A9BD-B53CB8BF3F9C}" type="pres">
      <dgm:prSet presAssocID="{981A607E-520F-497A-9629-0BA57D8AD683}" presName="ThreeNodes_1" presStyleLbl="node1" presStyleIdx="0" presStyleCnt="3" custScaleX="117647" custScaleY="71106" custLinFactNeighborX="5303" custLinFactNeighborY="-12382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63595415-BE8E-49ED-93EB-CC8E66E1B902}" type="pres">
      <dgm:prSet presAssocID="{981A607E-520F-497A-9629-0BA57D8AD683}" presName="ThreeNodes_2" presStyleLbl="node1" presStyleIdx="1" presStyleCnt="3" custScaleX="114734" custScaleY="75070" custLinFactNeighborX="-1022" custLinFactNeighborY="-39701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B13758D2-E3DD-4382-9605-942AD68EDD88}" type="pres">
      <dgm:prSet presAssocID="{981A607E-520F-497A-9629-0BA57D8AD683}" presName="ThreeNodes_3" presStyleLbl="node1" presStyleIdx="2" presStyleCnt="3" custScaleX="115429" custScaleY="2581" custLinFactY="-19441" custLinFactNeighborX="-10487" custLinFactNeighborY="-100000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D5710830-4A95-431C-935A-B496135FD4FA}" type="pres">
      <dgm:prSet presAssocID="{981A607E-520F-497A-9629-0BA57D8AD683}" presName="ThreeConn_1-2" presStyleLbl="fgAccFollowNode1" presStyleIdx="0" presStyleCnt="2" custScaleX="210118" custScaleY="123690" custLinFactNeighborX="50551" custLinFactNeighborY="-67298">
        <dgm:presLayoutVars>
          <dgm:bulletEnabled val="1"/>
        </dgm:presLayoutVars>
      </dgm:prSet>
      <dgm:spPr>
        <a:prstGeom prst="downArrowCallout">
          <a:avLst/>
        </a:prstGeom>
      </dgm:spPr>
      <dgm:t>
        <a:bodyPr/>
        <a:lstStyle/>
        <a:p>
          <a:endParaRPr lang="es-CL"/>
        </a:p>
      </dgm:t>
    </dgm:pt>
    <dgm:pt modelId="{599F07A4-D419-4538-A5A9-78DDC0754A28}" type="pres">
      <dgm:prSet presAssocID="{981A607E-520F-497A-9629-0BA57D8AD683}" presName="ThreeConn_2-3" presStyleLbl="fgAccFollowNode1" presStyleIdx="1" presStyleCnt="2" custScaleX="195633" custScaleY="126708" custLinFactY="-411" custLinFactNeighborX="6254" custLinFactNeighborY="-100000">
        <dgm:presLayoutVars>
          <dgm:bulletEnabled val="1"/>
        </dgm:presLayoutVars>
      </dgm:prSet>
      <dgm:spPr>
        <a:prstGeom prst="downArrowCallout">
          <a:avLst/>
        </a:prstGeom>
      </dgm:spPr>
      <dgm:t>
        <a:bodyPr/>
        <a:lstStyle/>
        <a:p>
          <a:endParaRPr lang="es-CL"/>
        </a:p>
      </dgm:t>
    </dgm:pt>
    <dgm:pt modelId="{B12AE7E6-91AA-4BDB-972E-8456D5A5CC73}" type="pres">
      <dgm:prSet presAssocID="{981A607E-520F-497A-9629-0BA57D8AD683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18163827-0720-43DF-9D2B-02CCEFA70237}" type="pres">
      <dgm:prSet presAssocID="{981A607E-520F-497A-9629-0BA57D8AD683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C84EDF06-0523-4868-B26A-B43565471066}" type="pres">
      <dgm:prSet presAssocID="{981A607E-520F-497A-9629-0BA57D8AD683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457F5128-4EB4-457A-87B2-36758CC0BB5E}" type="presOf" srcId="{8866F559-5D13-4127-B0E4-6C4191C4BD35}" destId="{C84EDF06-0523-4868-B26A-B43565471066}" srcOrd="1" destOrd="0" presId="urn:microsoft.com/office/officeart/2005/8/layout/vProcess5"/>
    <dgm:cxn modelId="{7C9A76B3-BFFB-4DD9-95C7-C27189394E17}" type="presOf" srcId="{D4064DA7-D0BC-4D62-AF1F-A06FB3F7C7F8}" destId="{B12AE7E6-91AA-4BDB-972E-8456D5A5CC73}" srcOrd="1" destOrd="0" presId="urn:microsoft.com/office/officeart/2005/8/layout/vProcess5"/>
    <dgm:cxn modelId="{E0388C5E-35F1-4355-8197-C3865BA7B06D}" srcId="{981A607E-520F-497A-9629-0BA57D8AD683}" destId="{7183AA45-2B82-4B7D-9D45-A64D387FF742}" srcOrd="1" destOrd="0" parTransId="{D80FA008-1998-453E-BDEE-9DA048F8D33C}" sibTransId="{DAC606E1-180B-4D92-9B56-9640D4277428}"/>
    <dgm:cxn modelId="{2B96218F-66AC-4C4E-A72E-FBDBE4F2F8F3}" type="presOf" srcId="{7183AA45-2B82-4B7D-9D45-A64D387FF742}" destId="{63595415-BE8E-49ED-93EB-CC8E66E1B902}" srcOrd="0" destOrd="0" presId="urn:microsoft.com/office/officeart/2005/8/layout/vProcess5"/>
    <dgm:cxn modelId="{DF05C226-00FC-4225-A53D-A3DE2F5944C8}" type="presOf" srcId="{981A607E-520F-497A-9629-0BA57D8AD683}" destId="{E7DF1C09-DAB5-4E6F-B633-C2FC5ED8B394}" srcOrd="0" destOrd="0" presId="urn:microsoft.com/office/officeart/2005/8/layout/vProcess5"/>
    <dgm:cxn modelId="{F338E5F5-039C-43A6-90F2-C7E8455FBA48}" type="presOf" srcId="{DAC606E1-180B-4D92-9B56-9640D4277428}" destId="{599F07A4-D419-4538-A5A9-78DDC0754A28}" srcOrd="0" destOrd="0" presId="urn:microsoft.com/office/officeart/2005/8/layout/vProcess5"/>
    <dgm:cxn modelId="{F3E2D630-3FBA-4C2B-9642-FBE6F6190700}" type="presOf" srcId="{8866F559-5D13-4127-B0E4-6C4191C4BD35}" destId="{B13758D2-E3DD-4382-9605-942AD68EDD88}" srcOrd="0" destOrd="0" presId="urn:microsoft.com/office/officeart/2005/8/layout/vProcess5"/>
    <dgm:cxn modelId="{EC628FB1-C50B-4EA5-9C11-927F96C6B0E2}" type="presOf" srcId="{7183AA45-2B82-4B7D-9D45-A64D387FF742}" destId="{18163827-0720-43DF-9D2B-02CCEFA70237}" srcOrd="1" destOrd="0" presId="urn:microsoft.com/office/officeart/2005/8/layout/vProcess5"/>
    <dgm:cxn modelId="{91A0D6BA-3715-4037-B4B7-9973F5CD3D22}" type="presOf" srcId="{D4064DA7-D0BC-4D62-AF1F-A06FB3F7C7F8}" destId="{CE2410C8-F51E-41E3-A9BD-B53CB8BF3F9C}" srcOrd="0" destOrd="0" presId="urn:microsoft.com/office/officeart/2005/8/layout/vProcess5"/>
    <dgm:cxn modelId="{8A3DB0FD-5179-4CB0-8E18-872086169E1A}" type="presOf" srcId="{13C01193-D8EC-4E1B-A03A-0EE5434AE22D}" destId="{D5710830-4A95-431C-935A-B496135FD4FA}" srcOrd="0" destOrd="0" presId="urn:microsoft.com/office/officeart/2005/8/layout/vProcess5"/>
    <dgm:cxn modelId="{FC3A75E7-4A5A-4FEE-A505-3D51751FA039}" srcId="{981A607E-520F-497A-9629-0BA57D8AD683}" destId="{8866F559-5D13-4127-B0E4-6C4191C4BD35}" srcOrd="2" destOrd="0" parTransId="{3CBF0591-072C-4B33-8629-09B0DAB90486}" sibTransId="{956A2FC7-978B-4EA3-843C-D325497C750A}"/>
    <dgm:cxn modelId="{6D61FCBC-9837-416E-B4B5-D326CBE93A8D}" srcId="{981A607E-520F-497A-9629-0BA57D8AD683}" destId="{D4064DA7-D0BC-4D62-AF1F-A06FB3F7C7F8}" srcOrd="0" destOrd="0" parTransId="{6EF67588-4D96-434C-9D01-3E49B246AD48}" sibTransId="{13C01193-D8EC-4E1B-A03A-0EE5434AE22D}"/>
    <dgm:cxn modelId="{0C232114-B464-4C1A-A18E-92322F7D03CD}" type="presParOf" srcId="{E7DF1C09-DAB5-4E6F-B633-C2FC5ED8B394}" destId="{77DE151F-DF0A-4946-A44D-4A484C0BE730}" srcOrd="0" destOrd="0" presId="urn:microsoft.com/office/officeart/2005/8/layout/vProcess5"/>
    <dgm:cxn modelId="{5ECD8B10-ED1E-40B1-8A3B-94F9AF2006D4}" type="presParOf" srcId="{E7DF1C09-DAB5-4E6F-B633-C2FC5ED8B394}" destId="{CE2410C8-F51E-41E3-A9BD-B53CB8BF3F9C}" srcOrd="1" destOrd="0" presId="urn:microsoft.com/office/officeart/2005/8/layout/vProcess5"/>
    <dgm:cxn modelId="{159A5B69-30F7-4A4C-AA34-E426D3CD8AE9}" type="presParOf" srcId="{E7DF1C09-DAB5-4E6F-B633-C2FC5ED8B394}" destId="{63595415-BE8E-49ED-93EB-CC8E66E1B902}" srcOrd="2" destOrd="0" presId="urn:microsoft.com/office/officeart/2005/8/layout/vProcess5"/>
    <dgm:cxn modelId="{678AE8B9-5B4E-44B3-B4D7-AC51B34E3313}" type="presParOf" srcId="{E7DF1C09-DAB5-4E6F-B633-C2FC5ED8B394}" destId="{B13758D2-E3DD-4382-9605-942AD68EDD88}" srcOrd="3" destOrd="0" presId="urn:microsoft.com/office/officeart/2005/8/layout/vProcess5"/>
    <dgm:cxn modelId="{D81A6E1F-1469-4BE8-BFE5-ED83547472FB}" type="presParOf" srcId="{E7DF1C09-DAB5-4E6F-B633-C2FC5ED8B394}" destId="{D5710830-4A95-431C-935A-B496135FD4FA}" srcOrd="4" destOrd="0" presId="urn:microsoft.com/office/officeart/2005/8/layout/vProcess5"/>
    <dgm:cxn modelId="{0095D643-CA3C-4EF3-9CAD-8088814E9761}" type="presParOf" srcId="{E7DF1C09-DAB5-4E6F-B633-C2FC5ED8B394}" destId="{599F07A4-D419-4538-A5A9-78DDC0754A28}" srcOrd="5" destOrd="0" presId="urn:microsoft.com/office/officeart/2005/8/layout/vProcess5"/>
    <dgm:cxn modelId="{EB88B68D-B6A2-4A7C-BE4B-E14C1D84604A}" type="presParOf" srcId="{E7DF1C09-DAB5-4E6F-B633-C2FC5ED8B394}" destId="{B12AE7E6-91AA-4BDB-972E-8456D5A5CC73}" srcOrd="6" destOrd="0" presId="urn:microsoft.com/office/officeart/2005/8/layout/vProcess5"/>
    <dgm:cxn modelId="{535B6478-A1D7-4F16-BE3C-AB84F7D49636}" type="presParOf" srcId="{E7DF1C09-DAB5-4E6F-B633-C2FC5ED8B394}" destId="{18163827-0720-43DF-9D2B-02CCEFA70237}" srcOrd="7" destOrd="0" presId="urn:microsoft.com/office/officeart/2005/8/layout/vProcess5"/>
    <dgm:cxn modelId="{769F3033-45FE-4D3B-9827-67F46ABA55E4}" type="presParOf" srcId="{E7DF1C09-DAB5-4E6F-B633-C2FC5ED8B394}" destId="{C84EDF06-0523-4868-B26A-B43565471066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395E9573-AEEF-464C-AFC8-A3D0243FB26D}" type="doc">
      <dgm:prSet loTypeId="urn:microsoft.com/office/officeart/2005/8/layout/vList5" loCatId="list" qsTypeId="urn:microsoft.com/office/officeart/2005/8/quickstyle/3d4" qsCatId="3D" csTypeId="urn:microsoft.com/office/officeart/2005/8/colors/accent6_1" csCatId="accent6" phldr="1"/>
      <dgm:spPr/>
      <dgm:t>
        <a:bodyPr/>
        <a:lstStyle/>
        <a:p>
          <a:endParaRPr lang="es-CL"/>
        </a:p>
      </dgm:t>
    </dgm:pt>
    <dgm:pt modelId="{59B3EA09-D286-4DEA-89FB-470F24DDFEB0}">
      <dgm:prSet phldrT="[Texto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es-CL" sz="14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Estrategia básica de la promoción de la salud y prevención de la enfermedad </a:t>
          </a:r>
        </a:p>
        <a:p>
          <a:pPr algn="l"/>
          <a:endParaRPr lang="es-CL" sz="1400" dirty="0" smtClean="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algn="l"/>
          <a:r>
            <a:rPr lang="es-CL" sz="14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Objetivo: </a:t>
          </a:r>
        </a:p>
        <a:p>
          <a:pPr algn="l"/>
          <a:r>
            <a:rPr lang="es-CL" sz="14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-</a:t>
          </a:r>
          <a:r>
            <a:rPr lang="es-CL" sz="14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Difundir Noticias de salud                                 </a:t>
          </a:r>
        </a:p>
        <a:p>
          <a:pPr algn="l"/>
          <a:r>
            <a:rPr lang="es-CL" sz="14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-Socializar y transmitir normas   sanitarias y socioculturales</a:t>
          </a:r>
        </a:p>
        <a:p>
          <a:pPr algn="l"/>
          <a:endParaRPr lang="es-CL" sz="1400" dirty="0" smtClean="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algn="l"/>
          <a:r>
            <a:rPr lang="es-CL" sz="14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Los Medios de Comunicación y la publicidad constituyen hoy importantes agentes pero </a:t>
          </a:r>
        </a:p>
        <a:p>
          <a:pPr algn="l"/>
          <a:r>
            <a:rPr lang="es-CL" sz="14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…….Juegan un papel doble y contradictorio</a:t>
          </a:r>
          <a:endParaRPr lang="es-CL" sz="1400" dirty="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4DDCC19E-EADF-4AE3-8AF7-D48598D6382A}" type="parTrans" cxnId="{67A05E22-A983-45BE-8910-7A3A7B5AD6A8}">
      <dgm:prSet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48FEDB2A-C082-433B-8D08-BBC57D4076CF}" type="sibTrans" cxnId="{67A05E22-A983-45BE-8910-7A3A7B5AD6A8}">
      <dgm:prSet custT="1"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3BFF4D55-66E8-40C5-A995-3E7C681517D4}">
      <dgm:prSet phldrT="[Texto]" custT="1"/>
      <dgm:spPr/>
      <dgm:t>
        <a:bodyPr/>
        <a:lstStyle/>
        <a:p>
          <a:pPr>
            <a:spcAft>
              <a:spcPts val="1200"/>
            </a:spcAft>
          </a:pPr>
          <a:endParaRPr lang="es-CL" sz="1200" dirty="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ECCF1AF2-CFB1-48DB-BD0E-9A3A3691E6B5}" type="parTrans" cxnId="{340FDD29-4BED-4872-9A86-63C5A4F79F48}">
      <dgm:prSet custT="1"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3873E626-AF96-4318-9994-D7EC7A6926CD}" type="sibTrans" cxnId="{340FDD29-4BED-4872-9A86-63C5A4F79F48}">
      <dgm:prSet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C8E730E9-2BE0-4325-9010-CB868D453D15}">
      <dgm:prSet custT="1"/>
      <dgm:spPr/>
      <dgm:t>
        <a:bodyPr/>
        <a:lstStyle/>
        <a:p>
          <a:pPr>
            <a:spcAft>
              <a:spcPts val="1200"/>
            </a:spcAft>
          </a:pPr>
          <a:endParaRPr lang="es-CL" sz="1200" i="1" dirty="0" smtClean="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31940AB2-D69C-4A2D-BC9A-89C16E0D31E8}" type="parTrans" cxnId="{ABDF20EE-D454-46F4-9973-5C52F7DD1460}">
      <dgm:prSet/>
      <dgm:spPr/>
      <dgm:t>
        <a:bodyPr/>
        <a:lstStyle/>
        <a:p>
          <a:endParaRPr lang="es-CL"/>
        </a:p>
      </dgm:t>
    </dgm:pt>
    <dgm:pt modelId="{64F405F0-40C3-4150-8EC8-5F9C980BDA70}" type="sibTrans" cxnId="{ABDF20EE-D454-46F4-9973-5C52F7DD1460}">
      <dgm:prSet/>
      <dgm:spPr/>
      <dgm:t>
        <a:bodyPr/>
        <a:lstStyle/>
        <a:p>
          <a:endParaRPr lang="es-CL"/>
        </a:p>
      </dgm:t>
    </dgm:pt>
    <dgm:pt modelId="{E9A39324-1D30-437F-A64C-7018AEDDB8DC}">
      <dgm:prSet custT="1"/>
      <dgm:spPr/>
      <dgm:t>
        <a:bodyPr/>
        <a:lstStyle/>
        <a:p>
          <a:pPr>
            <a:spcAft>
              <a:spcPts val="600"/>
            </a:spcAft>
          </a:pPr>
          <a:r>
            <a:rPr lang="es-CL" sz="1200" b="1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Herramientas  de Comunicación integral                                                           </a:t>
          </a:r>
          <a:r>
            <a:rPr lang="es-CL" sz="120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-Díptico.  Afiche. Volantes. Diario Mural.  Revista/Publicación Periódica. Mail promocional/</a:t>
          </a:r>
          <a:r>
            <a:rPr lang="es-CL" sz="1200" dirty="0" err="1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mailing</a:t>
          </a:r>
          <a:r>
            <a:rPr lang="es-CL" sz="120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. Programa Radial</a:t>
          </a:r>
          <a:endParaRPr lang="es-CL" sz="1200" i="1" dirty="0" smtClean="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9F42D36E-CF7A-4739-BA6D-5114422137D0}" type="parTrans" cxnId="{60D846EC-653A-459C-9EE6-14C33DD7C5A0}">
      <dgm:prSet/>
      <dgm:spPr/>
      <dgm:t>
        <a:bodyPr/>
        <a:lstStyle/>
        <a:p>
          <a:endParaRPr lang="es-CL"/>
        </a:p>
      </dgm:t>
    </dgm:pt>
    <dgm:pt modelId="{736EA388-257B-4AB0-969A-2A03450DBFD9}" type="sibTrans" cxnId="{60D846EC-653A-459C-9EE6-14C33DD7C5A0}">
      <dgm:prSet/>
      <dgm:spPr/>
      <dgm:t>
        <a:bodyPr/>
        <a:lstStyle/>
        <a:p>
          <a:endParaRPr lang="es-CL"/>
        </a:p>
      </dgm:t>
    </dgm:pt>
    <dgm:pt modelId="{90017049-6196-47F6-997B-F0A294B74C84}">
      <dgm:prSet custT="1"/>
      <dgm:spPr/>
      <dgm:t>
        <a:bodyPr/>
        <a:lstStyle/>
        <a:p>
          <a:pPr>
            <a:spcAft>
              <a:spcPts val="1200"/>
            </a:spcAft>
          </a:pPr>
          <a:endParaRPr lang="es-CL" sz="1200" i="1" dirty="0" smtClean="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8FACB190-D6B4-446E-B5B7-E4758ED056F1}" type="parTrans" cxnId="{CD28F2F1-6BC2-477A-BBDD-0485E252EBB8}">
      <dgm:prSet/>
      <dgm:spPr/>
      <dgm:t>
        <a:bodyPr/>
        <a:lstStyle/>
        <a:p>
          <a:endParaRPr lang="es-CL"/>
        </a:p>
      </dgm:t>
    </dgm:pt>
    <dgm:pt modelId="{66B7746E-1975-4D5F-B1B4-7C92A455AFF8}" type="sibTrans" cxnId="{CD28F2F1-6BC2-477A-BBDD-0485E252EBB8}">
      <dgm:prSet/>
      <dgm:spPr/>
      <dgm:t>
        <a:bodyPr/>
        <a:lstStyle/>
        <a:p>
          <a:endParaRPr lang="es-CL"/>
        </a:p>
      </dgm:t>
    </dgm:pt>
    <dgm:pt modelId="{CFBF0168-A232-42F9-92E3-64554915BB27}">
      <dgm:prSet custT="1"/>
      <dgm:spPr/>
      <dgm:t>
        <a:bodyPr/>
        <a:lstStyle/>
        <a:p>
          <a:pPr>
            <a:spcAft>
              <a:spcPct val="15000"/>
            </a:spcAft>
          </a:pPr>
          <a:r>
            <a:rPr lang="es-CL" sz="1200" b="1" i="1" baseline="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Tipos de actividades :                                                                                      -</a:t>
          </a:r>
          <a:r>
            <a:rPr lang="es-CL" sz="1200" b="0" i="1" baseline="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Charlas informativas . Materiales de información/difusión . Participación en Medios de Comunicación . Multimedia e Internet </a:t>
          </a:r>
          <a:endParaRPr lang="es-CL" sz="1200" b="1" i="1" baseline="0" dirty="0" smtClean="0">
            <a:solidFill>
              <a:schemeClr val="tx1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BF3A3290-0E61-4685-9E6D-F89ED5630480}" type="parTrans" cxnId="{2A13CB2F-4E2D-4291-BB42-52E06D4672D5}">
      <dgm:prSet/>
      <dgm:spPr/>
      <dgm:t>
        <a:bodyPr/>
        <a:lstStyle/>
        <a:p>
          <a:endParaRPr lang="es-CL"/>
        </a:p>
      </dgm:t>
    </dgm:pt>
    <dgm:pt modelId="{54574CC4-F8BA-484D-9FBB-9469132972B7}" type="sibTrans" cxnId="{2A13CB2F-4E2D-4291-BB42-52E06D4672D5}">
      <dgm:prSet/>
      <dgm:spPr/>
      <dgm:t>
        <a:bodyPr/>
        <a:lstStyle/>
        <a:p>
          <a:endParaRPr lang="es-CL"/>
        </a:p>
      </dgm:t>
    </dgm:pt>
    <dgm:pt modelId="{0BE4101F-273C-4287-BF55-3ED2573D9070}">
      <dgm:prSet custT="1"/>
      <dgm:spPr/>
      <dgm:t>
        <a:bodyPr/>
        <a:lstStyle/>
        <a:p>
          <a:pPr>
            <a:spcAft>
              <a:spcPct val="15000"/>
            </a:spcAft>
          </a:pPr>
          <a:r>
            <a:rPr lang="es-CL" sz="1200" i="1" baseline="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Sesión informativa sobre alternativas saludables de tiempo libre </a:t>
          </a:r>
        </a:p>
      </dgm:t>
    </dgm:pt>
    <dgm:pt modelId="{E0ED9D58-B59C-4CF3-97D4-64A2B3009665}" type="parTrans" cxnId="{6D4A97F4-35DC-4016-A9E3-C399421B2477}">
      <dgm:prSet/>
      <dgm:spPr/>
      <dgm:t>
        <a:bodyPr/>
        <a:lstStyle/>
        <a:p>
          <a:endParaRPr lang="es-CL"/>
        </a:p>
      </dgm:t>
    </dgm:pt>
    <dgm:pt modelId="{70F19EA3-F29D-4D24-BE5D-CEFF71865162}" type="sibTrans" cxnId="{6D4A97F4-35DC-4016-A9E3-C399421B2477}">
      <dgm:prSet/>
      <dgm:spPr/>
      <dgm:t>
        <a:bodyPr/>
        <a:lstStyle/>
        <a:p>
          <a:endParaRPr lang="es-CL"/>
        </a:p>
      </dgm:t>
    </dgm:pt>
    <dgm:pt modelId="{409E3F8A-1C0F-40D4-971B-9270DD95EBCD}">
      <dgm:prSet custT="1"/>
      <dgm:spPr/>
      <dgm:t>
        <a:bodyPr/>
        <a:lstStyle/>
        <a:p>
          <a:pPr>
            <a:spcAft>
              <a:spcPct val="15000"/>
            </a:spcAft>
          </a:pPr>
          <a:r>
            <a:rPr lang="es-CL" sz="1200" i="1" baseline="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Folletos de información sobre estrés </a:t>
          </a:r>
        </a:p>
      </dgm:t>
    </dgm:pt>
    <dgm:pt modelId="{2A75C7B2-3F65-4733-83DD-ABBE234C3E06}" type="parTrans" cxnId="{6A2CF9A4-B001-49EA-979C-5E5EEA2F4677}">
      <dgm:prSet/>
      <dgm:spPr/>
      <dgm:t>
        <a:bodyPr/>
        <a:lstStyle/>
        <a:p>
          <a:endParaRPr lang="es-CL"/>
        </a:p>
      </dgm:t>
    </dgm:pt>
    <dgm:pt modelId="{52E21585-122A-4533-8399-41328E254AA6}" type="sibTrans" cxnId="{6A2CF9A4-B001-49EA-979C-5E5EEA2F4677}">
      <dgm:prSet/>
      <dgm:spPr/>
      <dgm:t>
        <a:bodyPr/>
        <a:lstStyle/>
        <a:p>
          <a:endParaRPr lang="es-CL"/>
        </a:p>
      </dgm:t>
    </dgm:pt>
    <dgm:pt modelId="{FCC605B3-3F2E-4EB9-B2CB-94B740BBF68B}">
      <dgm:prSet custT="1"/>
      <dgm:spPr/>
      <dgm:t>
        <a:bodyPr/>
        <a:lstStyle/>
        <a:p>
          <a:pPr>
            <a:spcAft>
              <a:spcPct val="15000"/>
            </a:spcAft>
          </a:pPr>
          <a:r>
            <a:rPr lang="es-CL" sz="1200" i="1" baseline="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Folleto de información sobre los servicios y acciones </a:t>
          </a:r>
        </a:p>
      </dgm:t>
    </dgm:pt>
    <dgm:pt modelId="{0DCBA262-3F87-44AE-8F24-F4B8D1D2795F}" type="parTrans" cxnId="{5350E7E1-5746-4ADF-811F-5CB534C3B9AF}">
      <dgm:prSet/>
      <dgm:spPr/>
      <dgm:t>
        <a:bodyPr/>
        <a:lstStyle/>
        <a:p>
          <a:endParaRPr lang="es-CL"/>
        </a:p>
      </dgm:t>
    </dgm:pt>
    <dgm:pt modelId="{726C5D44-A8EB-4E8C-8C8C-94FCC9842185}" type="sibTrans" cxnId="{5350E7E1-5746-4ADF-811F-5CB534C3B9AF}">
      <dgm:prSet/>
      <dgm:spPr/>
      <dgm:t>
        <a:bodyPr/>
        <a:lstStyle/>
        <a:p>
          <a:endParaRPr lang="es-CL"/>
        </a:p>
      </dgm:t>
    </dgm:pt>
    <dgm:pt modelId="{49023DCD-59B5-4EC1-BC94-486E691F416E}">
      <dgm:prSet custT="1"/>
      <dgm:spPr/>
      <dgm:t>
        <a:bodyPr/>
        <a:lstStyle/>
        <a:p>
          <a:pPr>
            <a:spcAft>
              <a:spcPct val="15000"/>
            </a:spcAft>
          </a:pPr>
          <a:r>
            <a:rPr lang="es-CL" sz="1200" i="1" baseline="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Mural sobre el ejercicio físico y la vejez </a:t>
          </a:r>
        </a:p>
      </dgm:t>
    </dgm:pt>
    <dgm:pt modelId="{83F395F3-10C5-451C-9EBF-9A402D9A8074}" type="parTrans" cxnId="{E2B5C5E1-B81E-4DCF-9FFE-AA835FACFFEE}">
      <dgm:prSet/>
      <dgm:spPr/>
      <dgm:t>
        <a:bodyPr/>
        <a:lstStyle/>
        <a:p>
          <a:endParaRPr lang="es-CL"/>
        </a:p>
      </dgm:t>
    </dgm:pt>
    <dgm:pt modelId="{F5B78B1C-BB40-4B3D-8DF0-18CB0EE982BA}" type="sibTrans" cxnId="{E2B5C5E1-B81E-4DCF-9FFE-AA835FACFFEE}">
      <dgm:prSet/>
      <dgm:spPr/>
      <dgm:t>
        <a:bodyPr/>
        <a:lstStyle/>
        <a:p>
          <a:endParaRPr lang="es-CL"/>
        </a:p>
      </dgm:t>
    </dgm:pt>
    <dgm:pt modelId="{D48DCB5C-0294-46F3-9598-4932CEFB94A8}">
      <dgm:prSet custT="1"/>
      <dgm:spPr/>
      <dgm:t>
        <a:bodyPr/>
        <a:lstStyle/>
        <a:p>
          <a:pPr>
            <a:spcAft>
              <a:spcPct val="15000"/>
            </a:spcAft>
          </a:pPr>
          <a:r>
            <a:rPr lang="es-CL" sz="1200" i="1" baseline="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Calendarios sobre salud sexual </a:t>
          </a:r>
        </a:p>
      </dgm:t>
    </dgm:pt>
    <dgm:pt modelId="{E1C539E0-29CE-482D-BCE4-CDAA08BEB9B5}" type="parTrans" cxnId="{546D74E2-AABA-4BE5-8AA9-AEA5DB3088B7}">
      <dgm:prSet/>
      <dgm:spPr/>
      <dgm:t>
        <a:bodyPr/>
        <a:lstStyle/>
        <a:p>
          <a:endParaRPr lang="es-CL"/>
        </a:p>
      </dgm:t>
    </dgm:pt>
    <dgm:pt modelId="{148D7DF1-4BC6-4480-A5EC-8AD38A7F1B4D}" type="sibTrans" cxnId="{546D74E2-AABA-4BE5-8AA9-AEA5DB3088B7}">
      <dgm:prSet/>
      <dgm:spPr/>
      <dgm:t>
        <a:bodyPr/>
        <a:lstStyle/>
        <a:p>
          <a:endParaRPr lang="es-CL"/>
        </a:p>
      </dgm:t>
    </dgm:pt>
    <dgm:pt modelId="{51BAE7AF-8B41-48A1-A1C4-C66E53233DE9}">
      <dgm:prSet custT="1"/>
      <dgm:spPr/>
      <dgm:t>
        <a:bodyPr/>
        <a:lstStyle/>
        <a:p>
          <a:pPr>
            <a:spcAft>
              <a:spcPct val="15000"/>
            </a:spcAft>
          </a:pPr>
          <a:r>
            <a:rPr lang="es-CL" sz="1200" i="1" baseline="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Participación en un programa de televisión/radio sobre tabaco </a:t>
          </a:r>
        </a:p>
      </dgm:t>
    </dgm:pt>
    <dgm:pt modelId="{7BFE945D-ABD9-4AA8-9CE5-D1789CE90E1B}" type="parTrans" cxnId="{66D6D62B-E75A-4861-84D5-4F6464C10FB7}">
      <dgm:prSet/>
      <dgm:spPr/>
      <dgm:t>
        <a:bodyPr/>
        <a:lstStyle/>
        <a:p>
          <a:endParaRPr lang="es-CL"/>
        </a:p>
      </dgm:t>
    </dgm:pt>
    <dgm:pt modelId="{407B5555-DFDA-4A2B-8173-B981AEB0F06E}" type="sibTrans" cxnId="{66D6D62B-E75A-4861-84D5-4F6464C10FB7}">
      <dgm:prSet/>
      <dgm:spPr/>
      <dgm:t>
        <a:bodyPr/>
        <a:lstStyle/>
        <a:p>
          <a:endParaRPr lang="es-CL"/>
        </a:p>
      </dgm:t>
    </dgm:pt>
    <dgm:pt modelId="{515CCD08-F50E-4750-8E2B-3709CC37C2F1}">
      <dgm:prSet custT="1"/>
      <dgm:spPr/>
      <dgm:t>
        <a:bodyPr/>
        <a:lstStyle/>
        <a:p>
          <a:pPr>
            <a:spcAft>
              <a:spcPct val="15000"/>
            </a:spcAft>
          </a:pPr>
          <a:r>
            <a:rPr lang="es-CL" sz="1200" i="1" baseline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Anuncios en prensa sobre paseos guiados </a:t>
          </a:r>
          <a:endParaRPr lang="es-CL" sz="1200" i="1" baseline="0" dirty="0" smtClean="0">
            <a:solidFill>
              <a:schemeClr val="tx1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222C5A95-AFE8-4554-86EF-2139654EC6F9}" type="parTrans" cxnId="{680AEA5D-FE95-4283-9A5B-C454DF18CC5B}">
      <dgm:prSet/>
      <dgm:spPr/>
      <dgm:t>
        <a:bodyPr/>
        <a:lstStyle/>
        <a:p>
          <a:endParaRPr lang="es-CL"/>
        </a:p>
      </dgm:t>
    </dgm:pt>
    <dgm:pt modelId="{3142B615-0806-4B85-9005-601299AB0FF2}" type="sibTrans" cxnId="{680AEA5D-FE95-4283-9A5B-C454DF18CC5B}">
      <dgm:prSet/>
      <dgm:spPr/>
      <dgm:t>
        <a:bodyPr/>
        <a:lstStyle/>
        <a:p>
          <a:endParaRPr lang="es-CL"/>
        </a:p>
      </dgm:t>
    </dgm:pt>
    <dgm:pt modelId="{281529DE-F07F-421E-B26F-923AF03F18B4}">
      <dgm:prSet custT="1"/>
      <dgm:spPr/>
      <dgm:t>
        <a:bodyPr/>
        <a:lstStyle/>
        <a:p>
          <a:pPr>
            <a:spcAft>
              <a:spcPct val="15000"/>
            </a:spcAft>
          </a:pPr>
          <a:r>
            <a:rPr lang="es-CL" sz="1200" i="1" baseline="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Sesión radiofónica sobre vida relajada </a:t>
          </a:r>
        </a:p>
      </dgm:t>
    </dgm:pt>
    <dgm:pt modelId="{C0CDF8AD-F258-4D03-991F-16A6A6F1E389}" type="parTrans" cxnId="{CA92A965-634B-474D-BDA1-98C4A8FB4E3F}">
      <dgm:prSet/>
      <dgm:spPr/>
      <dgm:t>
        <a:bodyPr/>
        <a:lstStyle/>
        <a:p>
          <a:endParaRPr lang="es-CL"/>
        </a:p>
      </dgm:t>
    </dgm:pt>
    <dgm:pt modelId="{D5D09974-1C16-41F2-A40F-BF97FCA9D3A1}" type="sibTrans" cxnId="{CA92A965-634B-474D-BDA1-98C4A8FB4E3F}">
      <dgm:prSet/>
      <dgm:spPr/>
      <dgm:t>
        <a:bodyPr/>
        <a:lstStyle/>
        <a:p>
          <a:endParaRPr lang="es-CL"/>
        </a:p>
      </dgm:t>
    </dgm:pt>
    <dgm:pt modelId="{5674C4E0-8155-49A1-9910-5EB2F0B0C268}">
      <dgm:prSet custT="1"/>
      <dgm:spPr/>
      <dgm:t>
        <a:bodyPr/>
        <a:lstStyle/>
        <a:p>
          <a:pPr>
            <a:spcAft>
              <a:spcPct val="15000"/>
            </a:spcAft>
          </a:pPr>
          <a:r>
            <a:rPr lang="es-CL" sz="1200" i="1" baseline="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Información en Internet sobre recursos de tiempo libre </a:t>
          </a:r>
        </a:p>
      </dgm:t>
    </dgm:pt>
    <dgm:pt modelId="{A1E6B4C2-FA0B-4B28-8B86-CEC41FC48451}" type="parTrans" cxnId="{5BF93E07-2E5C-4BE3-AB88-B8E69B56156D}">
      <dgm:prSet/>
      <dgm:spPr/>
      <dgm:t>
        <a:bodyPr/>
        <a:lstStyle/>
        <a:p>
          <a:endParaRPr lang="es-CL"/>
        </a:p>
      </dgm:t>
    </dgm:pt>
    <dgm:pt modelId="{0F97BDC7-FF07-47DA-901E-F95A830A2DA4}" type="sibTrans" cxnId="{5BF93E07-2E5C-4BE3-AB88-B8E69B56156D}">
      <dgm:prSet/>
      <dgm:spPr/>
      <dgm:t>
        <a:bodyPr/>
        <a:lstStyle/>
        <a:p>
          <a:endParaRPr lang="es-CL"/>
        </a:p>
      </dgm:t>
    </dgm:pt>
    <dgm:pt modelId="{67C198A8-A62B-4874-8499-CFAF60802D07}">
      <dgm:prSet custT="1"/>
      <dgm:spPr/>
      <dgm:t>
        <a:bodyPr/>
        <a:lstStyle/>
        <a:p>
          <a:pPr>
            <a:spcAft>
              <a:spcPct val="15000"/>
            </a:spcAft>
          </a:pPr>
          <a:r>
            <a:rPr lang="es-CL" sz="1200" b="1" baseline="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Ejemplos </a:t>
          </a:r>
          <a:r>
            <a:rPr lang="es-CL" sz="1200" b="1" baseline="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Temas  </a:t>
          </a:r>
          <a:endParaRPr lang="es-CL" sz="1200" b="1" i="1" baseline="0" dirty="0" smtClean="0">
            <a:solidFill>
              <a:srgbClr val="0000FF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7A0A932B-E523-4E3D-A442-537BDAF832A8}" type="parTrans" cxnId="{DDFE809F-F43E-4C3C-94BF-45A52B2452C3}">
      <dgm:prSet/>
      <dgm:spPr/>
      <dgm:t>
        <a:bodyPr/>
        <a:lstStyle/>
        <a:p>
          <a:endParaRPr lang="es-CL"/>
        </a:p>
      </dgm:t>
    </dgm:pt>
    <dgm:pt modelId="{218E6183-450F-49A8-B9B8-615D51D15356}" type="sibTrans" cxnId="{DDFE809F-F43E-4C3C-94BF-45A52B2452C3}">
      <dgm:prSet/>
      <dgm:spPr/>
      <dgm:t>
        <a:bodyPr/>
        <a:lstStyle/>
        <a:p>
          <a:endParaRPr lang="es-CL"/>
        </a:p>
      </dgm:t>
    </dgm:pt>
    <dgm:pt modelId="{E184302D-3800-405E-BD73-8ED50D5925B2}">
      <dgm:prSet custT="1"/>
      <dgm:spPr/>
      <dgm:t>
        <a:bodyPr/>
        <a:lstStyle/>
        <a:p>
          <a:pPr>
            <a:spcAft>
              <a:spcPct val="15000"/>
            </a:spcAft>
          </a:pPr>
          <a:r>
            <a:rPr lang="es-CL" sz="1200" i="1" baseline="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Charla de información sobre alimentación </a:t>
          </a:r>
        </a:p>
      </dgm:t>
    </dgm:pt>
    <dgm:pt modelId="{5BC45CA5-116F-402C-B534-B30302A4F495}" type="parTrans" cxnId="{57F8CE0B-F6B2-4F23-AC86-F6E3F3272E54}">
      <dgm:prSet/>
      <dgm:spPr/>
      <dgm:t>
        <a:bodyPr/>
        <a:lstStyle/>
        <a:p>
          <a:endParaRPr lang="es-CL"/>
        </a:p>
      </dgm:t>
    </dgm:pt>
    <dgm:pt modelId="{B13CE1BB-43C6-4953-B7DF-BE50F8408E5A}" type="sibTrans" cxnId="{57F8CE0B-F6B2-4F23-AC86-F6E3F3272E54}">
      <dgm:prSet/>
      <dgm:spPr/>
      <dgm:t>
        <a:bodyPr/>
        <a:lstStyle/>
        <a:p>
          <a:endParaRPr lang="es-CL"/>
        </a:p>
      </dgm:t>
    </dgm:pt>
    <dgm:pt modelId="{15554043-404B-4963-BAA9-D2F006F2CC5A}">
      <dgm:prSet custT="1"/>
      <dgm:spPr/>
      <dgm:t>
        <a:bodyPr/>
        <a:lstStyle/>
        <a:p>
          <a:pPr>
            <a:spcAft>
              <a:spcPts val="600"/>
            </a:spcAft>
          </a:pPr>
          <a:endParaRPr lang="es-CL" sz="1200" i="1" dirty="0" smtClean="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BA7B9952-66A5-4ABB-9852-770F40FBE781}" type="parTrans" cxnId="{3DC70F32-06A7-4821-B65F-1C10EC1DBDEB}">
      <dgm:prSet/>
      <dgm:spPr/>
      <dgm:t>
        <a:bodyPr/>
        <a:lstStyle/>
        <a:p>
          <a:endParaRPr lang="es-CL"/>
        </a:p>
      </dgm:t>
    </dgm:pt>
    <dgm:pt modelId="{1BD2C6F4-17C6-4F4D-AC4D-06C5526935E5}" type="sibTrans" cxnId="{3DC70F32-06A7-4821-B65F-1C10EC1DBDEB}">
      <dgm:prSet/>
      <dgm:spPr/>
      <dgm:t>
        <a:bodyPr/>
        <a:lstStyle/>
        <a:p>
          <a:endParaRPr lang="es-CL"/>
        </a:p>
      </dgm:t>
    </dgm:pt>
    <dgm:pt modelId="{049ADCC3-39D1-47B5-B1C7-EB16D4C5B4F9}">
      <dgm:prSet custT="1"/>
      <dgm:spPr/>
      <dgm:t>
        <a:bodyPr/>
        <a:lstStyle/>
        <a:p>
          <a:pPr>
            <a:spcAft>
              <a:spcPct val="15000"/>
            </a:spcAft>
          </a:pPr>
          <a:endParaRPr lang="es-CL" sz="1200" b="1" i="1" baseline="0" dirty="0" smtClean="0">
            <a:solidFill>
              <a:srgbClr val="0000FF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A267A093-5F26-4DE9-9256-714B1138085B}" type="parTrans" cxnId="{BC393B8A-6939-493C-B435-717EEE99E723}">
      <dgm:prSet/>
      <dgm:spPr/>
      <dgm:t>
        <a:bodyPr/>
        <a:lstStyle/>
        <a:p>
          <a:endParaRPr lang="es-CL"/>
        </a:p>
      </dgm:t>
    </dgm:pt>
    <dgm:pt modelId="{87F4B4B9-14F5-43F9-8C3A-4FBA5BC2C2E9}" type="sibTrans" cxnId="{BC393B8A-6939-493C-B435-717EEE99E723}">
      <dgm:prSet/>
      <dgm:spPr/>
      <dgm:t>
        <a:bodyPr/>
        <a:lstStyle/>
        <a:p>
          <a:endParaRPr lang="es-CL"/>
        </a:p>
      </dgm:t>
    </dgm:pt>
    <dgm:pt modelId="{8BC38AD6-8691-4B0E-B885-EE1C553B7AE4}" type="pres">
      <dgm:prSet presAssocID="{395E9573-AEEF-464C-AFC8-A3D0243FB26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788E33B7-F65E-40A6-9B36-06E590A62CDE}" type="pres">
      <dgm:prSet presAssocID="{59B3EA09-D286-4DEA-89FB-470F24DDFEB0}" presName="linNode" presStyleCnt="0"/>
      <dgm:spPr/>
    </dgm:pt>
    <dgm:pt modelId="{07CD631F-3C9D-4AC4-940D-7E7E0E6E06F9}" type="pres">
      <dgm:prSet presAssocID="{59B3EA09-D286-4DEA-89FB-470F24DDFEB0}" presName="parentText" presStyleLbl="node1" presStyleIdx="0" presStyleCnt="1" custScaleX="91685" custScaleY="89743" custLinFactNeighborX="-5503" custLinFactNeighborY="-1726">
        <dgm:presLayoutVars>
          <dgm:chMax val="1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117E1FB5-E9E8-4030-B9B4-302903979FBE}" type="pres">
      <dgm:prSet presAssocID="{59B3EA09-D286-4DEA-89FB-470F24DDFEB0}" presName="descendantText" presStyleLbl="alignAccFollowNode1" presStyleIdx="0" presStyleCnt="1" custScaleX="108519" custScaleY="121272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66D6D62B-E75A-4861-84D5-4F6464C10FB7}" srcId="{59B3EA09-D286-4DEA-89FB-470F24DDFEB0}" destId="{51BAE7AF-8B41-48A1-A1C4-C66E53233DE9}" srcOrd="12" destOrd="0" parTransId="{7BFE945D-ABD9-4AA8-9CE5-D1789CE90E1B}" sibTransId="{407B5555-DFDA-4A2B-8173-B981AEB0F06E}"/>
    <dgm:cxn modelId="{3DC70F32-06A7-4821-B65F-1C10EC1DBDEB}" srcId="{59B3EA09-D286-4DEA-89FB-470F24DDFEB0}" destId="{15554043-404B-4963-BAA9-D2F006F2CC5A}" srcOrd="2" destOrd="0" parTransId="{BA7B9952-66A5-4ABB-9852-770F40FBE781}" sibTransId="{1BD2C6F4-17C6-4F4D-AC4D-06C5526935E5}"/>
    <dgm:cxn modelId="{DEB132BA-FCB0-4BEC-BAE9-F01FAE14EEE8}" type="presOf" srcId="{49023DCD-59B5-4EC1-BC94-486E691F416E}" destId="{117E1FB5-E9E8-4030-B9B4-302903979FBE}" srcOrd="0" destOrd="10" presId="urn:microsoft.com/office/officeart/2005/8/layout/vList5"/>
    <dgm:cxn modelId="{C91F4DD8-668D-4193-B2E8-295038D95C48}" type="presOf" srcId="{51BAE7AF-8B41-48A1-A1C4-C66E53233DE9}" destId="{117E1FB5-E9E8-4030-B9B4-302903979FBE}" srcOrd="0" destOrd="12" presId="urn:microsoft.com/office/officeart/2005/8/layout/vList5"/>
    <dgm:cxn modelId="{60D846EC-653A-459C-9EE6-14C33DD7C5A0}" srcId="{59B3EA09-D286-4DEA-89FB-470F24DDFEB0}" destId="{E9A39324-1D30-437F-A64C-7018AEDDB8DC}" srcOrd="1" destOrd="0" parTransId="{9F42D36E-CF7A-4739-BA6D-5114422137D0}" sibTransId="{736EA388-257B-4AB0-969A-2A03450DBFD9}"/>
    <dgm:cxn modelId="{5BF93E07-2E5C-4BE3-AB88-B8E69B56156D}" srcId="{59B3EA09-D286-4DEA-89FB-470F24DDFEB0}" destId="{5674C4E0-8155-49A1-9910-5EB2F0B0C268}" srcOrd="15" destOrd="0" parTransId="{A1E6B4C2-FA0B-4B28-8B86-CEC41FC48451}" sibTransId="{0F97BDC7-FF07-47DA-901E-F95A830A2DA4}"/>
    <dgm:cxn modelId="{BC393B8A-6939-493C-B435-717EEE99E723}" srcId="{59B3EA09-D286-4DEA-89FB-470F24DDFEB0}" destId="{049ADCC3-39D1-47B5-B1C7-EB16D4C5B4F9}" srcOrd="4" destOrd="0" parTransId="{A267A093-5F26-4DE9-9256-714B1138085B}" sibTransId="{87F4B4B9-14F5-43F9-8C3A-4FBA5BC2C2E9}"/>
    <dgm:cxn modelId="{69F9B971-1D38-4961-B712-DA4133C3EBFB}" type="presOf" srcId="{15554043-404B-4963-BAA9-D2F006F2CC5A}" destId="{117E1FB5-E9E8-4030-B9B4-302903979FBE}" srcOrd="0" destOrd="2" presId="urn:microsoft.com/office/officeart/2005/8/layout/vList5"/>
    <dgm:cxn modelId="{67A05E22-A983-45BE-8910-7A3A7B5AD6A8}" srcId="{395E9573-AEEF-464C-AFC8-A3D0243FB26D}" destId="{59B3EA09-D286-4DEA-89FB-470F24DDFEB0}" srcOrd="0" destOrd="0" parTransId="{4DDCC19E-EADF-4AE3-8AF7-D48598D6382A}" sibTransId="{48FEDB2A-C082-433B-8D08-BBC57D4076CF}"/>
    <dgm:cxn modelId="{E2B5C5E1-B81E-4DCF-9FFE-AA835FACFFEE}" srcId="{59B3EA09-D286-4DEA-89FB-470F24DDFEB0}" destId="{49023DCD-59B5-4EC1-BC94-486E691F416E}" srcOrd="10" destOrd="0" parTransId="{83F395F3-10C5-451C-9EBF-9A402D9A8074}" sibTransId="{F5B78B1C-BB40-4B3D-8DF0-18CB0EE982BA}"/>
    <dgm:cxn modelId="{7D087019-E780-4876-97C1-4B5578109691}" type="presOf" srcId="{67C198A8-A62B-4874-8499-CFAF60802D07}" destId="{117E1FB5-E9E8-4030-B9B4-302903979FBE}" srcOrd="0" destOrd="5" presId="urn:microsoft.com/office/officeart/2005/8/layout/vList5"/>
    <dgm:cxn modelId="{219AE6BF-6ED2-4E38-8251-495859308BB0}" type="presOf" srcId="{90017049-6196-47F6-997B-F0A294B74C84}" destId="{117E1FB5-E9E8-4030-B9B4-302903979FBE}" srcOrd="0" destOrd="16" presId="urn:microsoft.com/office/officeart/2005/8/layout/vList5"/>
    <dgm:cxn modelId="{4DBC617B-4BAB-49AA-85B2-43B66A88DB1C}" type="presOf" srcId="{515CCD08-F50E-4750-8E2B-3709CC37C2F1}" destId="{117E1FB5-E9E8-4030-B9B4-302903979FBE}" srcOrd="0" destOrd="13" presId="urn:microsoft.com/office/officeart/2005/8/layout/vList5"/>
    <dgm:cxn modelId="{ABDF20EE-D454-46F4-9973-5C52F7DD1460}" srcId="{59B3EA09-D286-4DEA-89FB-470F24DDFEB0}" destId="{C8E730E9-2BE0-4325-9010-CB868D453D15}" srcOrd="17" destOrd="0" parTransId="{31940AB2-D69C-4A2D-BC9A-89C16E0D31E8}" sibTransId="{64F405F0-40C3-4150-8EC8-5F9C980BDA70}"/>
    <dgm:cxn modelId="{3D551C5F-2013-4E77-8258-3B67C6B7644E}" type="presOf" srcId="{5674C4E0-8155-49A1-9910-5EB2F0B0C268}" destId="{117E1FB5-E9E8-4030-B9B4-302903979FBE}" srcOrd="0" destOrd="15" presId="urn:microsoft.com/office/officeart/2005/8/layout/vList5"/>
    <dgm:cxn modelId="{E7E15FD4-268A-472F-B70F-B37F3805DEF5}" type="presOf" srcId="{E9A39324-1D30-437F-A64C-7018AEDDB8DC}" destId="{117E1FB5-E9E8-4030-B9B4-302903979FBE}" srcOrd="0" destOrd="1" presId="urn:microsoft.com/office/officeart/2005/8/layout/vList5"/>
    <dgm:cxn modelId="{F8029253-6B9C-4182-97F8-7957A030B8E4}" type="presOf" srcId="{D48DCB5C-0294-46F3-9598-4932CEFB94A8}" destId="{117E1FB5-E9E8-4030-B9B4-302903979FBE}" srcOrd="0" destOrd="11" presId="urn:microsoft.com/office/officeart/2005/8/layout/vList5"/>
    <dgm:cxn modelId="{680AEA5D-FE95-4283-9A5B-C454DF18CC5B}" srcId="{59B3EA09-D286-4DEA-89FB-470F24DDFEB0}" destId="{515CCD08-F50E-4750-8E2B-3709CC37C2F1}" srcOrd="13" destOrd="0" parTransId="{222C5A95-AFE8-4554-86EF-2139654EC6F9}" sibTransId="{3142B615-0806-4B85-9005-601299AB0FF2}"/>
    <dgm:cxn modelId="{57F8CE0B-F6B2-4F23-AC86-F6E3F3272E54}" srcId="{59B3EA09-D286-4DEA-89FB-470F24DDFEB0}" destId="{E184302D-3800-405E-BD73-8ED50D5925B2}" srcOrd="6" destOrd="0" parTransId="{5BC45CA5-116F-402C-B534-B30302A4F495}" sibTransId="{B13CE1BB-43C6-4953-B7DF-BE50F8408E5A}"/>
    <dgm:cxn modelId="{5350E7E1-5746-4ADF-811F-5CB534C3B9AF}" srcId="{59B3EA09-D286-4DEA-89FB-470F24DDFEB0}" destId="{FCC605B3-3F2E-4EB9-B2CB-94B740BBF68B}" srcOrd="9" destOrd="0" parTransId="{0DCBA262-3F87-44AE-8F24-F4B8D1D2795F}" sibTransId="{726C5D44-A8EB-4E8C-8C8C-94FCC9842185}"/>
    <dgm:cxn modelId="{8CC5C1FE-B7B7-49F5-A39E-3BE54B0353B3}" type="presOf" srcId="{409E3F8A-1C0F-40D4-971B-9270DD95EBCD}" destId="{117E1FB5-E9E8-4030-B9B4-302903979FBE}" srcOrd="0" destOrd="8" presId="urn:microsoft.com/office/officeart/2005/8/layout/vList5"/>
    <dgm:cxn modelId="{2BB81EB9-30ED-48F9-B2DB-B38B273888B3}" type="presOf" srcId="{0BE4101F-273C-4287-BF55-3ED2573D9070}" destId="{117E1FB5-E9E8-4030-B9B4-302903979FBE}" srcOrd="0" destOrd="7" presId="urn:microsoft.com/office/officeart/2005/8/layout/vList5"/>
    <dgm:cxn modelId="{2A13CB2F-4E2D-4291-BB42-52E06D4672D5}" srcId="{59B3EA09-D286-4DEA-89FB-470F24DDFEB0}" destId="{CFBF0168-A232-42F9-92E3-64554915BB27}" srcOrd="3" destOrd="0" parTransId="{BF3A3290-0E61-4685-9E6D-F89ED5630480}" sibTransId="{54574CC4-F8BA-484D-9FBB-9469132972B7}"/>
    <dgm:cxn modelId="{6A2CF9A4-B001-49EA-979C-5E5EEA2F4677}" srcId="{59B3EA09-D286-4DEA-89FB-470F24DDFEB0}" destId="{409E3F8A-1C0F-40D4-971B-9270DD95EBCD}" srcOrd="8" destOrd="0" parTransId="{2A75C7B2-3F65-4733-83DD-ABBE234C3E06}" sibTransId="{52E21585-122A-4533-8399-41328E254AA6}"/>
    <dgm:cxn modelId="{A6A94E8C-8EED-4798-9C7D-3E7D642BE6D4}" type="presOf" srcId="{C8E730E9-2BE0-4325-9010-CB868D453D15}" destId="{117E1FB5-E9E8-4030-B9B4-302903979FBE}" srcOrd="0" destOrd="17" presId="urn:microsoft.com/office/officeart/2005/8/layout/vList5"/>
    <dgm:cxn modelId="{546D74E2-AABA-4BE5-8AA9-AEA5DB3088B7}" srcId="{59B3EA09-D286-4DEA-89FB-470F24DDFEB0}" destId="{D48DCB5C-0294-46F3-9598-4932CEFB94A8}" srcOrd="11" destOrd="0" parTransId="{E1C539E0-29CE-482D-BCE4-CDAA08BEB9B5}" sibTransId="{148D7DF1-4BC6-4480-A5EC-8AD38A7F1B4D}"/>
    <dgm:cxn modelId="{CD28F2F1-6BC2-477A-BBDD-0485E252EBB8}" srcId="{59B3EA09-D286-4DEA-89FB-470F24DDFEB0}" destId="{90017049-6196-47F6-997B-F0A294B74C84}" srcOrd="16" destOrd="0" parTransId="{8FACB190-D6B4-446E-B5B7-E4758ED056F1}" sibTransId="{66B7746E-1975-4D5F-B1B4-7C92A455AFF8}"/>
    <dgm:cxn modelId="{06DA917D-03EF-45AD-89B1-6F43CECA68FB}" type="presOf" srcId="{E184302D-3800-405E-BD73-8ED50D5925B2}" destId="{117E1FB5-E9E8-4030-B9B4-302903979FBE}" srcOrd="0" destOrd="6" presId="urn:microsoft.com/office/officeart/2005/8/layout/vList5"/>
    <dgm:cxn modelId="{54EF19E9-49FD-418E-9487-03B074757437}" type="presOf" srcId="{395E9573-AEEF-464C-AFC8-A3D0243FB26D}" destId="{8BC38AD6-8691-4B0E-B885-EE1C553B7AE4}" srcOrd="0" destOrd="0" presId="urn:microsoft.com/office/officeart/2005/8/layout/vList5"/>
    <dgm:cxn modelId="{D07E9CF8-9F20-47D6-B68E-C029C0FC146B}" type="presOf" srcId="{FCC605B3-3F2E-4EB9-B2CB-94B740BBF68B}" destId="{117E1FB5-E9E8-4030-B9B4-302903979FBE}" srcOrd="0" destOrd="9" presId="urn:microsoft.com/office/officeart/2005/8/layout/vList5"/>
    <dgm:cxn modelId="{CA92A965-634B-474D-BDA1-98C4A8FB4E3F}" srcId="{59B3EA09-D286-4DEA-89FB-470F24DDFEB0}" destId="{281529DE-F07F-421E-B26F-923AF03F18B4}" srcOrd="14" destOrd="0" parTransId="{C0CDF8AD-F258-4D03-991F-16A6A6F1E389}" sibTransId="{D5D09974-1C16-41F2-A40F-BF97FCA9D3A1}"/>
    <dgm:cxn modelId="{E6268B88-6743-422F-A35E-D47F36371E10}" type="presOf" srcId="{59B3EA09-D286-4DEA-89FB-470F24DDFEB0}" destId="{07CD631F-3C9D-4AC4-940D-7E7E0E6E06F9}" srcOrd="0" destOrd="0" presId="urn:microsoft.com/office/officeart/2005/8/layout/vList5"/>
    <dgm:cxn modelId="{6FA3DB12-FE26-4CFA-A9A0-3AB58B993776}" type="presOf" srcId="{3BFF4D55-66E8-40C5-A995-3E7C681517D4}" destId="{117E1FB5-E9E8-4030-B9B4-302903979FBE}" srcOrd="0" destOrd="0" presId="urn:microsoft.com/office/officeart/2005/8/layout/vList5"/>
    <dgm:cxn modelId="{340FDD29-4BED-4872-9A86-63C5A4F79F48}" srcId="{59B3EA09-D286-4DEA-89FB-470F24DDFEB0}" destId="{3BFF4D55-66E8-40C5-A995-3E7C681517D4}" srcOrd="0" destOrd="0" parTransId="{ECCF1AF2-CFB1-48DB-BD0E-9A3A3691E6B5}" sibTransId="{3873E626-AF96-4318-9994-D7EC7A6926CD}"/>
    <dgm:cxn modelId="{4FA2CA69-1A0B-45FA-8CB9-BCE31C507EC9}" type="presOf" srcId="{281529DE-F07F-421E-B26F-923AF03F18B4}" destId="{117E1FB5-E9E8-4030-B9B4-302903979FBE}" srcOrd="0" destOrd="14" presId="urn:microsoft.com/office/officeart/2005/8/layout/vList5"/>
    <dgm:cxn modelId="{6D4A97F4-35DC-4016-A9E3-C399421B2477}" srcId="{59B3EA09-D286-4DEA-89FB-470F24DDFEB0}" destId="{0BE4101F-273C-4287-BF55-3ED2573D9070}" srcOrd="7" destOrd="0" parTransId="{E0ED9D58-B59C-4CF3-97D4-64A2B3009665}" sibTransId="{70F19EA3-F29D-4D24-BE5D-CEFF71865162}"/>
    <dgm:cxn modelId="{A8ECC49F-5475-4CB2-9A02-071E2E4396CF}" type="presOf" srcId="{CFBF0168-A232-42F9-92E3-64554915BB27}" destId="{117E1FB5-E9E8-4030-B9B4-302903979FBE}" srcOrd="0" destOrd="3" presId="urn:microsoft.com/office/officeart/2005/8/layout/vList5"/>
    <dgm:cxn modelId="{DDFE809F-F43E-4C3C-94BF-45A52B2452C3}" srcId="{59B3EA09-D286-4DEA-89FB-470F24DDFEB0}" destId="{67C198A8-A62B-4874-8499-CFAF60802D07}" srcOrd="5" destOrd="0" parTransId="{7A0A932B-E523-4E3D-A442-537BDAF832A8}" sibTransId="{218E6183-450F-49A8-B9B8-615D51D15356}"/>
    <dgm:cxn modelId="{F70570A7-0AA2-4686-924D-63DC8569BE1D}" type="presOf" srcId="{049ADCC3-39D1-47B5-B1C7-EB16D4C5B4F9}" destId="{117E1FB5-E9E8-4030-B9B4-302903979FBE}" srcOrd="0" destOrd="4" presId="urn:microsoft.com/office/officeart/2005/8/layout/vList5"/>
    <dgm:cxn modelId="{F224C256-07E7-4CC2-A654-CE18F6F07E54}" type="presParOf" srcId="{8BC38AD6-8691-4B0E-B885-EE1C553B7AE4}" destId="{788E33B7-F65E-40A6-9B36-06E590A62CDE}" srcOrd="0" destOrd="0" presId="urn:microsoft.com/office/officeart/2005/8/layout/vList5"/>
    <dgm:cxn modelId="{B7403A88-FE98-4D2B-BFEC-CB14108E81EE}" type="presParOf" srcId="{788E33B7-F65E-40A6-9B36-06E590A62CDE}" destId="{07CD631F-3C9D-4AC4-940D-7E7E0E6E06F9}" srcOrd="0" destOrd="0" presId="urn:microsoft.com/office/officeart/2005/8/layout/vList5"/>
    <dgm:cxn modelId="{85EB0E15-8C12-429B-9FB9-FF2F8492038B}" type="presParOf" srcId="{788E33B7-F65E-40A6-9B36-06E590A62CDE}" destId="{117E1FB5-E9E8-4030-B9B4-302903979FB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4220CB46-32B4-407D-8143-EB398CB1E7E0}" type="doc">
      <dgm:prSet loTypeId="urn:microsoft.com/office/officeart/2005/8/layout/vList5" loCatId="list" qsTypeId="urn:microsoft.com/office/officeart/2005/8/quickstyle/3d4" qsCatId="3D" csTypeId="urn:microsoft.com/office/officeart/2005/8/colors/accent6_1" csCatId="accent6" phldr="1"/>
      <dgm:spPr/>
      <dgm:t>
        <a:bodyPr/>
        <a:lstStyle/>
        <a:p>
          <a:endParaRPr lang="es-CL"/>
        </a:p>
      </dgm:t>
    </dgm:pt>
    <dgm:pt modelId="{627A3D49-0061-4EBF-86DE-D9D6C322DB7F}">
      <dgm:prSet phldrT="[Texto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l">
            <a:lnSpc>
              <a:spcPts val="1800"/>
            </a:lnSpc>
            <a:spcAft>
              <a:spcPts val="600"/>
            </a:spcAft>
          </a:pPr>
          <a:endParaRPr lang="es-CL" sz="1300" i="0" dirty="0" smtClean="0">
            <a:solidFill>
              <a:schemeClr val="accent1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algn="l">
            <a:lnSpc>
              <a:spcPts val="1800"/>
            </a:lnSpc>
            <a:spcAft>
              <a:spcPts val="600"/>
            </a:spcAft>
          </a:pPr>
          <a:r>
            <a:rPr lang="es-CL" sz="1300" i="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“Proceso social inherente a la salud y desarrollo a través del cual los grupos comunitarios, organizaciones, instituciones, sectores y actores sociales de todos los niveles, intervienen en la </a:t>
          </a:r>
          <a:r>
            <a:rPr lang="es-CL" sz="1300" i="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identificación de necesidades o problemas de salud </a:t>
          </a:r>
          <a:r>
            <a:rPr lang="es-CL" sz="1300" i="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y se unen para diseñar y poner en práctica las </a:t>
          </a:r>
          <a:r>
            <a:rPr lang="es-CL" sz="1300" i="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soluciones o acciones a seguir”.</a:t>
          </a:r>
        </a:p>
        <a:p>
          <a:pPr algn="l">
            <a:lnSpc>
              <a:spcPts val="1600"/>
            </a:lnSpc>
            <a:spcAft>
              <a:spcPts val="600"/>
            </a:spcAft>
          </a:pPr>
          <a:endParaRPr lang="es-CL" sz="1300" i="0" dirty="0" smtClean="0">
            <a:solidFill>
              <a:schemeClr val="accent1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algn="l">
            <a:lnSpc>
              <a:spcPts val="1600"/>
            </a:lnSpc>
            <a:spcAft>
              <a:spcPts val="600"/>
            </a:spcAft>
          </a:pPr>
          <a:r>
            <a:rPr kumimoji="0" lang="es-MX" sz="1300" b="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Objetivos:</a:t>
          </a:r>
        </a:p>
        <a:p>
          <a:pPr algn="l">
            <a:lnSpc>
              <a:spcPts val="1600"/>
            </a:lnSpc>
            <a:spcAft>
              <a:spcPts val="400"/>
            </a:spcAft>
          </a:pPr>
          <a:r>
            <a:rPr kumimoji="0" lang="es-MX" sz="1300" b="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-Identificar sus Necesidades</a:t>
          </a:r>
          <a:endParaRPr lang="es-CL" sz="1300" b="0" dirty="0" smtClean="0">
            <a:solidFill>
              <a:srgbClr val="0000FF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algn="l" rtl="0">
            <a:lnSpc>
              <a:spcPts val="1600"/>
            </a:lnSpc>
            <a:spcAft>
              <a:spcPts val="400"/>
            </a:spcAft>
          </a:pPr>
          <a:r>
            <a:rPr kumimoji="0" lang="es-MX" sz="1300" b="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-Tomar decisiones</a:t>
          </a:r>
          <a:endParaRPr lang="es-CL" sz="1300" b="0" dirty="0" smtClean="0">
            <a:solidFill>
              <a:srgbClr val="0000FF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algn="l" rtl="0">
            <a:lnSpc>
              <a:spcPts val="1600"/>
            </a:lnSpc>
            <a:spcAft>
              <a:spcPts val="400"/>
            </a:spcAft>
          </a:pPr>
          <a:r>
            <a:rPr kumimoji="0" lang="es-MX" sz="1300" b="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-Establecer mecanismos de búsqueda de soluciones</a:t>
          </a:r>
          <a:endParaRPr lang="es-CL" sz="1300" b="0" dirty="0" smtClean="0">
            <a:solidFill>
              <a:srgbClr val="0000FF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algn="l" rtl="0">
            <a:lnSpc>
              <a:spcPts val="1600"/>
            </a:lnSpc>
            <a:spcAft>
              <a:spcPts val="400"/>
            </a:spcAft>
          </a:pPr>
          <a:r>
            <a:rPr kumimoji="0" lang="es-ES" sz="1300" b="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-Adquirir conocimientos</a:t>
          </a:r>
          <a:r>
            <a:rPr kumimoji="0" lang="es-ES" sz="1300" b="0" baseline="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kumimoji="0" lang="es-ES" sz="1300" b="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sanitarios</a:t>
          </a:r>
          <a:endParaRPr lang="es-CL" sz="1300" b="0" dirty="0" smtClean="0">
            <a:solidFill>
              <a:srgbClr val="0000FF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algn="l" rtl="0">
            <a:lnSpc>
              <a:spcPts val="1600"/>
            </a:lnSpc>
            <a:spcAft>
              <a:spcPts val="400"/>
            </a:spcAft>
          </a:pPr>
          <a:r>
            <a:rPr kumimoji="0" lang="es-ES" sz="1300" b="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-Ejecutar orientación</a:t>
          </a:r>
          <a:r>
            <a:rPr kumimoji="0" lang="es-ES" sz="1300" b="0" baseline="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kumimoji="0" lang="es-ES" sz="1300" b="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emanadas de expertos</a:t>
          </a:r>
          <a:endParaRPr lang="es-CL" sz="1300" i="0" dirty="0" smtClean="0">
            <a:solidFill>
              <a:srgbClr val="0000FF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algn="l">
            <a:lnSpc>
              <a:spcPts val="1600"/>
            </a:lnSpc>
            <a:spcAft>
              <a:spcPts val="600"/>
            </a:spcAft>
          </a:pPr>
          <a:endParaRPr lang="es-CL" sz="1300" i="0" dirty="0">
            <a:solidFill>
              <a:schemeClr val="accent1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DE8E4A0B-8E50-423C-BD22-E246771D3541}" type="parTrans" cxnId="{1F9FEFAA-0F31-431D-A223-5107BD0755FC}">
      <dgm:prSet/>
      <dgm:spPr/>
      <dgm:t>
        <a:bodyPr/>
        <a:lstStyle/>
        <a:p>
          <a:pPr>
            <a:lnSpc>
              <a:spcPts val="1600"/>
            </a:lnSpc>
            <a:spcAft>
              <a:spcPts val="600"/>
            </a:spcAft>
          </a:pPr>
          <a:endParaRPr lang="es-CL" sz="14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05239928-8BBC-4C37-8F4A-F78E2C60898A}" type="sibTrans" cxnId="{1F9FEFAA-0F31-431D-A223-5107BD0755FC}">
      <dgm:prSet/>
      <dgm:spPr/>
      <dgm:t>
        <a:bodyPr/>
        <a:lstStyle/>
        <a:p>
          <a:pPr>
            <a:lnSpc>
              <a:spcPts val="1600"/>
            </a:lnSpc>
            <a:spcAft>
              <a:spcPts val="600"/>
            </a:spcAft>
          </a:pPr>
          <a:endParaRPr lang="es-CL" sz="14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D99A5B76-A395-4CD9-B40A-20B941633161}">
      <dgm:prSet phldrT="[Texto]" custT="1"/>
      <dgm:spPr/>
      <dgm:t>
        <a:bodyPr/>
        <a:lstStyle/>
        <a:p>
          <a:pPr marL="114300">
            <a:lnSpc>
              <a:spcPts val="1600"/>
            </a:lnSpc>
            <a:spcAft>
              <a:spcPts val="600"/>
            </a:spcAft>
          </a:pPr>
          <a:r>
            <a:rPr lang="es-CL" sz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Es </a:t>
          </a:r>
          <a:r>
            <a:rPr lang="es-CL" sz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Empoderamiento de la población para aumentar las capacidades de control </a:t>
          </a:r>
          <a:r>
            <a:rPr lang="es-CL" sz="12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que tiene sobre su propia vida y el  entorno </a:t>
          </a:r>
          <a:r>
            <a:rPr lang="es-CL" sz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en que habita para lograr el máximo de bienestar, instalando a la </a:t>
          </a:r>
          <a:r>
            <a:rPr lang="es-CL" sz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salud como un concepto positivo y no sólo relacionado con la enfermedad.  </a:t>
          </a:r>
          <a:endParaRPr lang="es-CL" sz="1200" dirty="0">
            <a:solidFill>
              <a:srgbClr val="0000FF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525692F0-D765-4161-AF71-F7BA055CEF10}" type="parTrans" cxnId="{E6540541-2502-44A3-AD65-74626CBBA283}">
      <dgm:prSet/>
      <dgm:spPr/>
      <dgm:t>
        <a:bodyPr/>
        <a:lstStyle/>
        <a:p>
          <a:pPr>
            <a:lnSpc>
              <a:spcPts val="1600"/>
            </a:lnSpc>
            <a:spcAft>
              <a:spcPts val="600"/>
            </a:spcAft>
          </a:pPr>
          <a:endParaRPr lang="es-CL" sz="14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220DC73C-BDD4-458E-97AD-C16562E0A477}" type="sibTrans" cxnId="{E6540541-2502-44A3-AD65-74626CBBA283}">
      <dgm:prSet/>
      <dgm:spPr/>
      <dgm:t>
        <a:bodyPr/>
        <a:lstStyle/>
        <a:p>
          <a:pPr>
            <a:lnSpc>
              <a:spcPts val="1600"/>
            </a:lnSpc>
            <a:spcAft>
              <a:spcPts val="600"/>
            </a:spcAft>
          </a:pPr>
          <a:endParaRPr lang="es-CL" sz="14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D67551C6-95A9-4EB1-8D0C-A4CAF6E67005}">
      <dgm:prSet phldrT="[Texto]" custT="1"/>
      <dgm:spPr/>
      <dgm:t>
        <a:bodyPr/>
        <a:lstStyle/>
        <a:p>
          <a:pPr marL="144000">
            <a:lnSpc>
              <a:spcPts val="1600"/>
            </a:lnSpc>
            <a:spcAft>
              <a:spcPts val="600"/>
            </a:spcAft>
          </a:pPr>
          <a:r>
            <a:rPr lang="es-CL" sz="1200" b="1" i="1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Indicadores de resultados esperados de Promoción de salud  psicosocial comunitaria </a:t>
          </a:r>
          <a:r>
            <a:rPr lang="es-CL" sz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en el OE3 “Aumentar las personas con Factores Protectores para la salud  para lograr la meta de salud óptima“ son la </a:t>
          </a:r>
          <a:r>
            <a:rPr lang="es-CL" sz="1200" i="1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COHESIÓN SOCIAL y </a:t>
          </a:r>
          <a:r>
            <a:rPr lang="es-CL" sz="1200" i="1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ASOCIATIVIDAD</a:t>
          </a:r>
          <a:endParaRPr lang="es-CL" sz="1200" dirty="0">
            <a:solidFill>
              <a:srgbClr val="0000FF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277CDE3D-358E-40C8-86F5-CAACF25BDC15}" type="parTrans" cxnId="{649676AB-FCC9-4F16-87A5-D9A77B11A4A8}">
      <dgm:prSet/>
      <dgm:spPr/>
      <dgm:t>
        <a:bodyPr/>
        <a:lstStyle/>
        <a:p>
          <a:pPr>
            <a:lnSpc>
              <a:spcPts val="1600"/>
            </a:lnSpc>
            <a:spcAft>
              <a:spcPts val="600"/>
            </a:spcAft>
          </a:pPr>
          <a:endParaRPr lang="es-CL"/>
        </a:p>
      </dgm:t>
    </dgm:pt>
    <dgm:pt modelId="{06584EC3-2D47-4A62-AD3B-8BC599886156}" type="sibTrans" cxnId="{649676AB-FCC9-4F16-87A5-D9A77B11A4A8}">
      <dgm:prSet/>
      <dgm:spPr/>
      <dgm:t>
        <a:bodyPr/>
        <a:lstStyle/>
        <a:p>
          <a:pPr>
            <a:lnSpc>
              <a:spcPts val="1600"/>
            </a:lnSpc>
            <a:spcAft>
              <a:spcPts val="600"/>
            </a:spcAft>
          </a:pPr>
          <a:endParaRPr lang="es-CL"/>
        </a:p>
      </dgm:t>
    </dgm:pt>
    <dgm:pt modelId="{3100AD3A-15E0-43A4-9B0D-0C3920240FAC}">
      <dgm:prSet custT="1"/>
      <dgm:spPr/>
      <dgm:t>
        <a:bodyPr/>
        <a:lstStyle/>
        <a:p>
          <a:pPr marL="114300">
            <a:lnSpc>
              <a:spcPts val="1600"/>
            </a:lnSpc>
            <a:spcAft>
              <a:spcPts val="600"/>
            </a:spcAft>
          </a:pPr>
          <a:r>
            <a:rPr lang="es-CL" sz="1200" b="1" dirty="0" smtClean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Una comunidad empoderada, donde las minorías estén integradas y existan espacios de participación,  presenta factores protectores de la salud mental</a:t>
          </a:r>
          <a:r>
            <a:rPr lang="es-CL" sz="1200" b="1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. </a:t>
          </a:r>
          <a:endParaRPr lang="es-CL" sz="1200" dirty="0" smtClean="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ABF08DA6-208D-4988-9A46-F0002A00FE2E}" type="parTrans" cxnId="{A01E4B60-5C57-479F-A570-3115D3CF4495}">
      <dgm:prSet/>
      <dgm:spPr/>
      <dgm:t>
        <a:bodyPr/>
        <a:lstStyle/>
        <a:p>
          <a:pPr>
            <a:lnSpc>
              <a:spcPts val="1600"/>
            </a:lnSpc>
            <a:spcAft>
              <a:spcPts val="600"/>
            </a:spcAft>
          </a:pPr>
          <a:endParaRPr lang="es-CL"/>
        </a:p>
      </dgm:t>
    </dgm:pt>
    <dgm:pt modelId="{4E940F13-9C98-480B-8FD5-06C2B38FB1AD}" type="sibTrans" cxnId="{A01E4B60-5C57-479F-A570-3115D3CF4495}">
      <dgm:prSet/>
      <dgm:spPr/>
      <dgm:t>
        <a:bodyPr/>
        <a:lstStyle/>
        <a:p>
          <a:pPr>
            <a:lnSpc>
              <a:spcPts val="1600"/>
            </a:lnSpc>
            <a:spcAft>
              <a:spcPts val="600"/>
            </a:spcAft>
          </a:pPr>
          <a:endParaRPr lang="es-CL"/>
        </a:p>
      </dgm:t>
    </dgm:pt>
    <dgm:pt modelId="{F12335AD-13E7-4A86-B7EA-0B49C22DD5B6}">
      <dgm:prSet phldrT="[Texto]" custT="1"/>
      <dgm:spPr/>
      <dgm:t>
        <a:bodyPr/>
        <a:lstStyle/>
        <a:p>
          <a:pPr marL="114300">
            <a:lnSpc>
              <a:spcPts val="1600"/>
            </a:lnSpc>
            <a:spcAft>
              <a:spcPts val="600"/>
            </a:spcAft>
          </a:pPr>
          <a:endParaRPr lang="es-CL" sz="1200" dirty="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BF25B9E2-9C57-499F-8D13-36E0F0FF976E}" type="parTrans" cxnId="{A11C443F-7805-4B0A-97C5-1CB2F6E7D124}">
      <dgm:prSet/>
      <dgm:spPr/>
    </dgm:pt>
    <dgm:pt modelId="{9826EE31-1813-48AC-9624-7252D751D642}" type="sibTrans" cxnId="{A11C443F-7805-4B0A-97C5-1CB2F6E7D124}">
      <dgm:prSet/>
      <dgm:spPr/>
    </dgm:pt>
    <dgm:pt modelId="{BBAAE28B-5E13-4FDC-85E0-F959C3075E56}">
      <dgm:prSet phldrT="[Texto]" custT="1"/>
      <dgm:spPr/>
      <dgm:t>
        <a:bodyPr/>
        <a:lstStyle/>
        <a:p>
          <a:pPr marL="144000">
            <a:lnSpc>
              <a:spcPts val="1600"/>
            </a:lnSpc>
            <a:spcAft>
              <a:spcPts val="600"/>
            </a:spcAft>
          </a:pPr>
          <a:endParaRPr lang="es-CL" sz="1200" dirty="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D690C386-5CA7-4C63-A88C-421BAAB3A3D2}" type="parTrans" cxnId="{6B5D4CAA-21AC-44D9-BA09-8C610BE8021E}">
      <dgm:prSet/>
      <dgm:spPr/>
    </dgm:pt>
    <dgm:pt modelId="{A7105196-9AB1-438C-AA13-20D0307AA725}" type="sibTrans" cxnId="{6B5D4CAA-21AC-44D9-BA09-8C610BE8021E}">
      <dgm:prSet/>
      <dgm:spPr/>
    </dgm:pt>
    <dgm:pt modelId="{45A26698-DA8C-4E8C-87EF-ABBE1F209DB1}" type="pres">
      <dgm:prSet presAssocID="{4220CB46-32B4-407D-8143-EB398CB1E7E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EA0D96B5-D575-4BB3-B7A9-BB53BF0EF997}" type="pres">
      <dgm:prSet presAssocID="{627A3D49-0061-4EBF-86DE-D9D6C322DB7F}" presName="linNode" presStyleCnt="0"/>
      <dgm:spPr/>
    </dgm:pt>
    <dgm:pt modelId="{A714A958-78C9-4034-9B11-A85D1E45BBE3}" type="pres">
      <dgm:prSet presAssocID="{627A3D49-0061-4EBF-86DE-D9D6C322DB7F}" presName="parentText" presStyleLbl="node1" presStyleIdx="0" presStyleCnt="1" custScaleX="174038" custScaleY="94122">
        <dgm:presLayoutVars>
          <dgm:chMax val="1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F3CAB6E0-0CAC-41D1-BCF9-1D3536392176}" type="pres">
      <dgm:prSet presAssocID="{627A3D49-0061-4EBF-86DE-D9D6C322DB7F}" presName="descendantText" presStyleLbl="alignAccFollowNode1" presStyleIdx="0" presStyleCnt="1" custScaleX="111518" custScaleY="117652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DECEF589-21DB-40E5-8FFF-6EB471CF721F}" type="presOf" srcId="{D67551C6-95A9-4EB1-8D0C-A4CAF6E67005}" destId="{F3CAB6E0-0CAC-41D1-BCF9-1D3536392176}" srcOrd="0" destOrd="2" presId="urn:microsoft.com/office/officeart/2005/8/layout/vList5"/>
    <dgm:cxn modelId="{1F9FEFAA-0F31-431D-A223-5107BD0755FC}" srcId="{4220CB46-32B4-407D-8143-EB398CB1E7E0}" destId="{627A3D49-0061-4EBF-86DE-D9D6C322DB7F}" srcOrd="0" destOrd="0" parTransId="{DE8E4A0B-8E50-423C-BD22-E246771D3541}" sibTransId="{05239928-8BBC-4C37-8F4A-F78E2C60898A}"/>
    <dgm:cxn modelId="{246E01B3-291C-4295-89BC-16CA566AF2AC}" type="presOf" srcId="{4220CB46-32B4-407D-8143-EB398CB1E7E0}" destId="{45A26698-DA8C-4E8C-87EF-ABBE1F209DB1}" srcOrd="0" destOrd="0" presId="urn:microsoft.com/office/officeart/2005/8/layout/vList5"/>
    <dgm:cxn modelId="{562B0472-E8CD-419C-99D6-EB655E926560}" type="presOf" srcId="{F12335AD-13E7-4A86-B7EA-0B49C22DD5B6}" destId="{F3CAB6E0-0CAC-41D1-BCF9-1D3536392176}" srcOrd="0" destOrd="1" presId="urn:microsoft.com/office/officeart/2005/8/layout/vList5"/>
    <dgm:cxn modelId="{6B5D4CAA-21AC-44D9-BA09-8C610BE8021E}" srcId="{627A3D49-0061-4EBF-86DE-D9D6C322DB7F}" destId="{BBAAE28B-5E13-4FDC-85E0-F959C3075E56}" srcOrd="3" destOrd="0" parTransId="{D690C386-5CA7-4C63-A88C-421BAAB3A3D2}" sibTransId="{A7105196-9AB1-438C-AA13-20D0307AA725}"/>
    <dgm:cxn modelId="{E6540541-2502-44A3-AD65-74626CBBA283}" srcId="{627A3D49-0061-4EBF-86DE-D9D6C322DB7F}" destId="{D99A5B76-A395-4CD9-B40A-20B941633161}" srcOrd="0" destOrd="0" parTransId="{525692F0-D765-4161-AF71-F7BA055CEF10}" sibTransId="{220DC73C-BDD4-458E-97AD-C16562E0A477}"/>
    <dgm:cxn modelId="{02348D79-8EE7-451A-B04E-4F57E3ABCB24}" type="presOf" srcId="{D99A5B76-A395-4CD9-B40A-20B941633161}" destId="{F3CAB6E0-0CAC-41D1-BCF9-1D3536392176}" srcOrd="0" destOrd="0" presId="urn:microsoft.com/office/officeart/2005/8/layout/vList5"/>
    <dgm:cxn modelId="{1CA79347-2775-48AD-A35E-E11279AA5B73}" type="presOf" srcId="{627A3D49-0061-4EBF-86DE-D9D6C322DB7F}" destId="{A714A958-78C9-4034-9B11-A85D1E45BBE3}" srcOrd="0" destOrd="0" presId="urn:microsoft.com/office/officeart/2005/8/layout/vList5"/>
    <dgm:cxn modelId="{A01E4B60-5C57-479F-A570-3115D3CF4495}" srcId="{627A3D49-0061-4EBF-86DE-D9D6C322DB7F}" destId="{3100AD3A-15E0-43A4-9B0D-0C3920240FAC}" srcOrd="4" destOrd="0" parTransId="{ABF08DA6-208D-4988-9A46-F0002A00FE2E}" sibTransId="{4E940F13-9C98-480B-8FD5-06C2B38FB1AD}"/>
    <dgm:cxn modelId="{414D676C-5175-4F58-A6C9-A8D8337C27AB}" type="presOf" srcId="{3100AD3A-15E0-43A4-9B0D-0C3920240FAC}" destId="{F3CAB6E0-0CAC-41D1-BCF9-1D3536392176}" srcOrd="0" destOrd="4" presId="urn:microsoft.com/office/officeart/2005/8/layout/vList5"/>
    <dgm:cxn modelId="{40F92646-BB1B-48D9-B98A-056CA2F060CB}" type="presOf" srcId="{BBAAE28B-5E13-4FDC-85E0-F959C3075E56}" destId="{F3CAB6E0-0CAC-41D1-BCF9-1D3536392176}" srcOrd="0" destOrd="3" presId="urn:microsoft.com/office/officeart/2005/8/layout/vList5"/>
    <dgm:cxn modelId="{A11C443F-7805-4B0A-97C5-1CB2F6E7D124}" srcId="{627A3D49-0061-4EBF-86DE-D9D6C322DB7F}" destId="{F12335AD-13E7-4A86-B7EA-0B49C22DD5B6}" srcOrd="1" destOrd="0" parTransId="{BF25B9E2-9C57-499F-8D13-36E0F0FF976E}" sibTransId="{9826EE31-1813-48AC-9624-7252D751D642}"/>
    <dgm:cxn modelId="{649676AB-FCC9-4F16-87A5-D9A77B11A4A8}" srcId="{627A3D49-0061-4EBF-86DE-D9D6C322DB7F}" destId="{D67551C6-95A9-4EB1-8D0C-A4CAF6E67005}" srcOrd="2" destOrd="0" parTransId="{277CDE3D-358E-40C8-86F5-CAACF25BDC15}" sibTransId="{06584EC3-2D47-4A62-AD3B-8BC599886156}"/>
    <dgm:cxn modelId="{E45AA512-3655-4884-8568-3027F33FB067}" type="presParOf" srcId="{45A26698-DA8C-4E8C-87EF-ABBE1F209DB1}" destId="{EA0D96B5-D575-4BB3-B7A9-BB53BF0EF997}" srcOrd="0" destOrd="0" presId="urn:microsoft.com/office/officeart/2005/8/layout/vList5"/>
    <dgm:cxn modelId="{1788D195-95AE-4FB1-8D2F-FB11DF95D27E}" type="presParOf" srcId="{EA0D96B5-D575-4BB3-B7A9-BB53BF0EF997}" destId="{A714A958-78C9-4034-9B11-A85D1E45BBE3}" srcOrd="0" destOrd="0" presId="urn:microsoft.com/office/officeart/2005/8/layout/vList5"/>
    <dgm:cxn modelId="{71AFCB3C-8782-4136-86AD-B5D22A2423E8}" type="presParOf" srcId="{EA0D96B5-D575-4BB3-B7A9-BB53BF0EF997}" destId="{F3CAB6E0-0CAC-41D1-BCF9-1D353639217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62C309BA-5384-441D-A371-7B5332DC8D0F}" type="doc">
      <dgm:prSet loTypeId="urn:microsoft.com/office/officeart/2005/8/layout/hProcess4" loCatId="process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endParaRPr lang="es-CL"/>
        </a:p>
      </dgm:t>
    </dgm:pt>
    <dgm:pt modelId="{F46622AC-E3A5-4B96-A48B-201D8307680F}">
      <dgm:prSet phldrT="[Texto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CL" sz="1200" b="1" dirty="0" smtClean="0">
              <a:solidFill>
                <a:schemeClr val="tx2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SECTOR  DE SALUD </a:t>
          </a:r>
          <a:endParaRPr lang="es-CL" sz="1200" b="1" dirty="0">
            <a:solidFill>
              <a:schemeClr val="tx2">
                <a:lumMod val="50000"/>
              </a:schemeClr>
            </a:solidFill>
            <a:effectLst/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48B3F578-11E6-470B-AAEB-4D042383147E}" type="parTrans" cxnId="{02EBB30E-7EC9-44A1-8186-761E4266ED85}">
      <dgm:prSet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C8490E14-121D-45E0-94D1-AB051703758D}" type="sibTrans" cxnId="{02EBB30E-7EC9-44A1-8186-761E4266ED85}">
      <dgm:prSet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C441317A-B216-469D-81EF-533F6002CD84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CL" sz="1200" b="1" dirty="0" smtClean="0">
              <a:latin typeface="Verdana" pitchFamily="34" charset="0"/>
              <a:ea typeface="Verdana" pitchFamily="34" charset="0"/>
              <a:cs typeface="Verdana" pitchFamily="34" charset="0"/>
            </a:rPr>
            <a:t>COMUNIDAD</a:t>
          </a:r>
          <a:endParaRPr lang="es-CL" sz="1200" b="1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274F5323-09BE-4697-ACB8-6E3DF5C2A286}" type="parTrans" cxnId="{F3244703-49DB-44A6-B8AF-2CA8DFD724C2}">
      <dgm:prSet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D96F2BC5-565D-4516-A9CF-8F701ADAD325}" type="sibTrans" cxnId="{F3244703-49DB-44A6-B8AF-2CA8DFD724C2}">
      <dgm:prSet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A59FD89F-3ABD-465E-9287-E29A5D003F72}">
      <dgm:prSet phldrT="[Texto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marL="36000" indent="0" defTabSz="711200">
            <a:lnSpc>
              <a:spcPts val="16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“</a:t>
          </a:r>
          <a:r>
            <a:rPr lang="es-CL" sz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Recoger , considerar  las demandas, expectativas y propuestas </a:t>
          </a:r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de las personas y sus organizaciones, estableciendo espacios deliberativos para incidir directamente en la toma de decisiones en materias que afectan a las personas y comunidades”.</a:t>
          </a:r>
          <a:endParaRPr lang="es-CL" sz="12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B01E67E0-4CCF-44BC-805B-9B1932ECB10B}" type="parTrans" cxnId="{6C92134F-C8E6-4755-B72E-93FE24CDDCCF}">
      <dgm:prSet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2FF97B2A-92E6-4550-8370-904C9B353C96}" type="sibTrans" cxnId="{6C92134F-C8E6-4755-B72E-93FE24CDDCCF}">
      <dgm:prSet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DB8F0448-5DEE-4B5E-AE32-F2155C083BB3}">
      <dgm:prSet phldrT="[Texto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marL="36000" indent="0" defTabSz="711200">
            <a:lnSpc>
              <a:spcPts val="1600"/>
            </a:lnSpc>
            <a:spcBef>
              <a:spcPct val="0"/>
            </a:spcBef>
            <a:spcAft>
              <a:spcPct val="15000"/>
            </a:spcAft>
            <a:buNone/>
          </a:pPr>
          <a:endParaRPr lang="es-CL" sz="1200" dirty="0">
            <a:solidFill>
              <a:srgbClr val="0000CC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78D1A73A-4D17-4887-A8FC-B035D207310A}" type="parTrans" cxnId="{BD28D049-026E-49B2-A961-3B28ABC389B9}">
      <dgm:prSet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E33A4E00-8788-4F16-BC5D-1A0D4FCB2F22}" type="sibTrans" cxnId="{BD28D049-026E-49B2-A961-3B28ABC389B9}">
      <dgm:prSet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02D6CD71-7150-44F5-A128-4499B81C5FBA}">
      <dgm:prSet phldrT="[Texto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marL="36000" indent="0" defTabSz="711200">
            <a:lnSpc>
              <a:spcPts val="16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CL" sz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No solo entrega de información y acceso a la oferta de servicios</a:t>
          </a:r>
          <a:endParaRPr lang="es-CL" sz="1200" dirty="0">
            <a:solidFill>
              <a:srgbClr val="0000FF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9B0CCB28-72C3-46DE-910E-08382EE84348}" type="parTrans" cxnId="{2C261CB8-B84A-4287-B49A-3363450C5338}">
      <dgm:prSet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5B863571-1D1F-47A4-9C25-20A2302D7C42}" type="sibTrans" cxnId="{2C261CB8-B84A-4287-B49A-3363450C5338}">
      <dgm:prSet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E9C37F8C-90D0-42E8-A449-82C29E6061B5}">
      <dgm:prSet phldrT="[Texto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marL="36000" indent="0" defTabSz="711200">
            <a:lnSpc>
              <a:spcPts val="1600"/>
            </a:lnSpc>
            <a:spcBef>
              <a:spcPct val="0"/>
            </a:spcBef>
            <a:spcAft>
              <a:spcPct val="15000"/>
            </a:spcAft>
            <a:buNone/>
          </a:pPr>
          <a:endParaRPr lang="es-CL" sz="1200" dirty="0">
            <a:solidFill>
              <a:srgbClr val="0000CC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8CE62EA1-7D33-4384-8AD7-1A18726BF6F0}" type="parTrans" cxnId="{97B4F606-B12C-4836-B9FA-F066A5FAED4E}">
      <dgm:prSet/>
      <dgm:spPr/>
      <dgm:t>
        <a:bodyPr/>
        <a:lstStyle/>
        <a:p>
          <a:endParaRPr lang="es-CL" sz="1200"/>
        </a:p>
      </dgm:t>
    </dgm:pt>
    <dgm:pt modelId="{386D06A8-5AA2-4549-87F5-1B1F5D983825}" type="sibTrans" cxnId="{97B4F606-B12C-4836-B9FA-F066A5FAED4E}">
      <dgm:prSet/>
      <dgm:spPr/>
      <dgm:t>
        <a:bodyPr/>
        <a:lstStyle/>
        <a:p>
          <a:endParaRPr lang="es-CL" sz="1200"/>
        </a:p>
      </dgm:t>
    </dgm:pt>
    <dgm:pt modelId="{3D59869D-6C74-4E97-B07E-401D2682F044}">
      <dgm:prSet phldrT="[Texto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spcAft>
              <a:spcPct val="15000"/>
            </a:spcAft>
          </a:pPr>
          <a:r>
            <a:rPr lang="es-CL" sz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Debe  haber Personas que se involucren en su bienestar , con organizaciones fuertes que representen toda su diversidad </a:t>
          </a:r>
          <a:endParaRPr lang="es-CL" sz="1200" dirty="0">
            <a:solidFill>
              <a:srgbClr val="0000FF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0809F12C-4F69-4C34-8606-92FD04C4945F}" type="parTrans" cxnId="{E7214C20-49F1-4FD7-AEFB-09A8C76E2E01}">
      <dgm:prSet/>
      <dgm:spPr/>
      <dgm:t>
        <a:bodyPr/>
        <a:lstStyle/>
        <a:p>
          <a:endParaRPr lang="es-CL" sz="1200"/>
        </a:p>
      </dgm:t>
    </dgm:pt>
    <dgm:pt modelId="{DE011018-F547-4970-8944-1CA955002394}" type="sibTrans" cxnId="{E7214C20-49F1-4FD7-AEFB-09A8C76E2E01}">
      <dgm:prSet/>
      <dgm:spPr/>
      <dgm:t>
        <a:bodyPr/>
        <a:lstStyle/>
        <a:p>
          <a:endParaRPr lang="es-CL" sz="1200"/>
        </a:p>
      </dgm:t>
    </dgm:pt>
    <dgm:pt modelId="{BBFB286E-A75E-449B-A4CB-5FB2DEED42EB}">
      <dgm:prSet phldrT="[Texto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rtl="0">
            <a:spcAft>
              <a:spcPts val="600"/>
            </a:spcAft>
          </a:pPr>
          <a:r>
            <a:rPr lang="es-ES" sz="1200" b="1" dirty="0" smtClean="0">
              <a:latin typeface="Verdana" pitchFamily="34" charset="0"/>
              <a:ea typeface="Verdana" pitchFamily="34" charset="0"/>
              <a:cs typeface="Verdana" pitchFamily="34" charset="0"/>
            </a:rPr>
            <a:t>Requisitos para la  participación de la comunidad </a:t>
          </a:r>
          <a:endParaRPr lang="es-CL" sz="1200" dirty="0">
            <a:solidFill>
              <a:schemeClr val="accent1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B7D3E46C-DF28-46A0-A69B-1C26A66BEC7F}" type="parTrans" cxnId="{D7FA69DB-1E73-4285-AEEA-E3ED41AB14B5}">
      <dgm:prSet/>
      <dgm:spPr/>
      <dgm:t>
        <a:bodyPr/>
        <a:lstStyle/>
        <a:p>
          <a:endParaRPr lang="es-CL" sz="1200"/>
        </a:p>
      </dgm:t>
    </dgm:pt>
    <dgm:pt modelId="{57A4037B-66A3-4F5D-B05A-71F93534E265}" type="sibTrans" cxnId="{D7FA69DB-1E73-4285-AEEA-E3ED41AB14B5}">
      <dgm:prSet/>
      <dgm:spPr/>
      <dgm:t>
        <a:bodyPr/>
        <a:lstStyle/>
        <a:p>
          <a:endParaRPr lang="es-CL" sz="1200"/>
        </a:p>
      </dgm:t>
    </dgm:pt>
    <dgm:pt modelId="{F7B2F65E-C8C8-4C3D-AF1F-078B9FEE40A7}">
      <dgm:prSet phldrT="[Texto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rtl="0">
            <a:spcAft>
              <a:spcPts val="600"/>
            </a:spcAft>
          </a:pPr>
          <a:r>
            <a:rPr lang="es-ES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Relaciones de poder entre los participantes en el proceso de planificación, se den al mismo nivel </a:t>
          </a:r>
          <a:endParaRPr lang="es-CL" sz="1200" dirty="0">
            <a:solidFill>
              <a:schemeClr val="accent1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F690859B-D5F5-49C6-9158-21167DA2FE79}" type="parTrans" cxnId="{B1BF3612-A2E4-4536-907F-757AC8CC1F64}">
      <dgm:prSet/>
      <dgm:spPr/>
      <dgm:t>
        <a:bodyPr/>
        <a:lstStyle/>
        <a:p>
          <a:endParaRPr lang="es-CL" sz="1200"/>
        </a:p>
      </dgm:t>
    </dgm:pt>
    <dgm:pt modelId="{9D1BFC57-979A-48DA-8B0F-48E4FD53A9DC}" type="sibTrans" cxnId="{B1BF3612-A2E4-4536-907F-757AC8CC1F64}">
      <dgm:prSet/>
      <dgm:spPr/>
      <dgm:t>
        <a:bodyPr/>
        <a:lstStyle/>
        <a:p>
          <a:endParaRPr lang="es-CL" sz="1200"/>
        </a:p>
      </dgm:t>
    </dgm:pt>
    <dgm:pt modelId="{8A135AB0-65C6-4475-A81E-41BE95660A90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rtl="0">
            <a:spcAft>
              <a:spcPts val="600"/>
            </a:spcAft>
          </a:pPr>
          <a:r>
            <a:rPr lang="es-ES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Acuerdo, sobre el bien común </a:t>
          </a:r>
        </a:p>
      </dgm:t>
    </dgm:pt>
    <dgm:pt modelId="{512D2E6A-9304-4EBE-9AD7-64CA84F4C4B1}" type="parTrans" cxnId="{5D5A11E0-8253-4084-B4F9-34C954F73F3A}">
      <dgm:prSet/>
      <dgm:spPr/>
      <dgm:t>
        <a:bodyPr/>
        <a:lstStyle/>
        <a:p>
          <a:endParaRPr lang="es-CL" sz="1200"/>
        </a:p>
      </dgm:t>
    </dgm:pt>
    <dgm:pt modelId="{A7F2BCB6-2E86-43FC-9D29-3D8B40F091DE}" type="sibTrans" cxnId="{5D5A11E0-8253-4084-B4F9-34C954F73F3A}">
      <dgm:prSet/>
      <dgm:spPr/>
      <dgm:t>
        <a:bodyPr/>
        <a:lstStyle/>
        <a:p>
          <a:endParaRPr lang="es-CL" sz="1200"/>
        </a:p>
      </dgm:t>
    </dgm:pt>
    <dgm:pt modelId="{80035022-6330-41EC-8DE1-2C02FE48F0D8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rtl="0">
            <a:spcAft>
              <a:spcPct val="15000"/>
            </a:spcAft>
          </a:pPr>
          <a:r>
            <a:rPr lang="es-ES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Que se cuide en extremo, la representatividad de la comunidad</a:t>
          </a:r>
          <a:r>
            <a:rPr lang="es-MX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endParaRPr lang="es-CL" sz="1200" dirty="0">
            <a:effectLst/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1FB5985B-737C-4758-8F2B-110B6A41A66E}" type="parTrans" cxnId="{9DA4F16D-4282-4C2D-BF45-19110F597DD8}">
      <dgm:prSet/>
      <dgm:spPr/>
      <dgm:t>
        <a:bodyPr/>
        <a:lstStyle/>
        <a:p>
          <a:endParaRPr lang="es-CL" sz="1200"/>
        </a:p>
      </dgm:t>
    </dgm:pt>
    <dgm:pt modelId="{A0A615AE-7634-42AD-8484-17FCF8829356}" type="sibTrans" cxnId="{9DA4F16D-4282-4C2D-BF45-19110F597DD8}">
      <dgm:prSet/>
      <dgm:spPr/>
      <dgm:t>
        <a:bodyPr/>
        <a:lstStyle/>
        <a:p>
          <a:endParaRPr lang="es-CL" sz="1200"/>
        </a:p>
      </dgm:t>
    </dgm:pt>
    <dgm:pt modelId="{538540D7-2E61-45CA-AA03-5053B5B08A88}">
      <dgm:prSet phldrT="[Texto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spcAft>
              <a:spcPct val="15000"/>
            </a:spcAft>
          </a:pPr>
          <a:endParaRPr lang="es-CL" sz="1200" dirty="0">
            <a:solidFill>
              <a:schemeClr val="accent1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45BC1B64-014A-482F-85BA-1665DB2E5713}" type="parTrans" cxnId="{D4CD6D2B-FE56-4DA1-BE98-96DC78C197AE}">
      <dgm:prSet/>
      <dgm:spPr/>
      <dgm:t>
        <a:bodyPr/>
        <a:lstStyle/>
        <a:p>
          <a:endParaRPr lang="es-CL" sz="1200"/>
        </a:p>
      </dgm:t>
    </dgm:pt>
    <dgm:pt modelId="{5D288C82-BD75-491F-9E66-31EE583651B1}" type="sibTrans" cxnId="{D4CD6D2B-FE56-4DA1-BE98-96DC78C197AE}">
      <dgm:prSet/>
      <dgm:spPr/>
      <dgm:t>
        <a:bodyPr/>
        <a:lstStyle/>
        <a:p>
          <a:endParaRPr lang="es-CL" sz="1200"/>
        </a:p>
      </dgm:t>
    </dgm:pt>
    <dgm:pt modelId="{8CA2689D-1D71-4D5E-B737-BA4781084546}" type="pres">
      <dgm:prSet presAssocID="{62C309BA-5384-441D-A371-7B5332DC8D0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585C1FAD-A57C-406C-A4DA-206B7A89DD90}" type="pres">
      <dgm:prSet presAssocID="{62C309BA-5384-441D-A371-7B5332DC8D0F}" presName="tSp" presStyleCnt="0"/>
      <dgm:spPr/>
    </dgm:pt>
    <dgm:pt modelId="{6228B134-6E27-4D7B-B8D8-56275636A9EA}" type="pres">
      <dgm:prSet presAssocID="{62C309BA-5384-441D-A371-7B5332DC8D0F}" presName="bSp" presStyleCnt="0"/>
      <dgm:spPr/>
    </dgm:pt>
    <dgm:pt modelId="{F9E501E3-A095-4461-A6B5-F8B037447384}" type="pres">
      <dgm:prSet presAssocID="{62C309BA-5384-441D-A371-7B5332DC8D0F}" presName="process" presStyleCnt="0"/>
      <dgm:spPr/>
    </dgm:pt>
    <dgm:pt modelId="{A58C5E4E-F953-43FF-9EDE-0A7400C0A809}" type="pres">
      <dgm:prSet presAssocID="{F46622AC-E3A5-4B96-A48B-201D8307680F}" presName="composite1" presStyleCnt="0"/>
      <dgm:spPr/>
    </dgm:pt>
    <dgm:pt modelId="{A6112983-A53E-4AC0-90F1-BDC0E0329E03}" type="pres">
      <dgm:prSet presAssocID="{F46622AC-E3A5-4B96-A48B-201D8307680F}" presName="dummyNode1" presStyleLbl="node1" presStyleIdx="0" presStyleCnt="2"/>
      <dgm:spPr/>
    </dgm:pt>
    <dgm:pt modelId="{B7FEF649-22E9-43CD-B221-EF2537ACBCD9}" type="pres">
      <dgm:prSet presAssocID="{F46622AC-E3A5-4B96-A48B-201D8307680F}" presName="childNode1" presStyleLbl="bgAcc1" presStyleIdx="0" presStyleCnt="2" custScaleX="143073" custScaleY="181703" custLinFactNeighborX="-5184" custLinFactNeighborY="-4271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88F46839-5781-42BA-A954-980ADD90BB63}" type="pres">
      <dgm:prSet presAssocID="{F46622AC-E3A5-4B96-A48B-201D8307680F}" presName="childNode1tx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B792274E-EF3C-480A-BF7B-AEBC880F1F1A}" type="pres">
      <dgm:prSet presAssocID="{F46622AC-E3A5-4B96-A48B-201D8307680F}" presName="parentNode1" presStyleLbl="node1" presStyleIdx="0" presStyleCnt="2" custScaleY="77563" custLinFactNeighborX="-11118" custLinFactNeighborY="42292">
        <dgm:presLayoutVars>
          <dgm:chMax val="1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AB14A4A0-C2B9-49EA-94D5-D76630E071D7}" type="pres">
      <dgm:prSet presAssocID="{F46622AC-E3A5-4B96-A48B-201D8307680F}" presName="connSite1" presStyleCnt="0"/>
      <dgm:spPr/>
    </dgm:pt>
    <dgm:pt modelId="{79C2F596-15A5-4C8B-A689-556F7371FA67}" type="pres">
      <dgm:prSet presAssocID="{C8490E14-121D-45E0-94D1-AB051703758D}" presName="Name9" presStyleLbl="sibTrans2D1" presStyleIdx="0" presStyleCnt="1" custLinFactNeighborX="2872" custLinFactNeighborY="-9258"/>
      <dgm:spPr/>
      <dgm:t>
        <a:bodyPr/>
        <a:lstStyle/>
        <a:p>
          <a:endParaRPr lang="es-CL"/>
        </a:p>
      </dgm:t>
    </dgm:pt>
    <dgm:pt modelId="{2FC370EC-8F8A-4098-8F30-C713C5DA0ABF}" type="pres">
      <dgm:prSet presAssocID="{C441317A-B216-469D-81EF-533F6002CD84}" presName="composite2" presStyleCnt="0"/>
      <dgm:spPr/>
    </dgm:pt>
    <dgm:pt modelId="{A99E3AD1-50AC-4F6E-AA9C-27D924AEA71D}" type="pres">
      <dgm:prSet presAssocID="{C441317A-B216-469D-81EF-533F6002CD84}" presName="dummyNode2" presStyleLbl="node1" presStyleIdx="0" presStyleCnt="2"/>
      <dgm:spPr/>
    </dgm:pt>
    <dgm:pt modelId="{22EFE4ED-C557-40D1-8603-93EC5CFE649F}" type="pres">
      <dgm:prSet presAssocID="{C441317A-B216-469D-81EF-533F6002CD84}" presName="childNode2" presStyleLbl="bgAcc1" presStyleIdx="1" presStyleCnt="2" custScaleX="156965" custScaleY="183952" custLinFactNeighborX="-4518" custLinFactNeighborY="-660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7FCA7C79-F851-4AE1-ACDD-C4838041F64F}" type="pres">
      <dgm:prSet presAssocID="{C441317A-B216-469D-81EF-533F6002CD84}" presName="childNode2tx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1466A2FA-8867-4BCE-9205-2E296CF96291}" type="pres">
      <dgm:prSet presAssocID="{C441317A-B216-469D-81EF-533F6002CD84}" presName="parentNode2" presStyleLbl="node1" presStyleIdx="1" presStyleCnt="2" custScaleY="77562" custLinFactNeighborX="13972" custLinFactNeighborY="-63357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E3E90020-6A43-4B4D-92F9-C17EEF0799F1}" type="pres">
      <dgm:prSet presAssocID="{C441317A-B216-469D-81EF-533F6002CD84}" presName="connSite2" presStyleCnt="0"/>
      <dgm:spPr/>
    </dgm:pt>
  </dgm:ptLst>
  <dgm:cxnLst>
    <dgm:cxn modelId="{FE8E45FA-B1FF-446A-B02C-07E1BF1F0C6C}" type="presOf" srcId="{F7B2F65E-C8C8-4C3D-AF1F-078B9FEE40A7}" destId="{7FCA7C79-F851-4AE1-ACDD-C4838041F64F}" srcOrd="1" destOrd="3" presId="urn:microsoft.com/office/officeart/2005/8/layout/hProcess4"/>
    <dgm:cxn modelId="{84C9F4C3-659B-4102-A1A3-6FE25DD23B81}" type="presOf" srcId="{C8490E14-121D-45E0-94D1-AB051703758D}" destId="{79C2F596-15A5-4C8B-A689-556F7371FA67}" srcOrd="0" destOrd="0" presId="urn:microsoft.com/office/officeart/2005/8/layout/hProcess4"/>
    <dgm:cxn modelId="{BDB0FED4-4131-4CBF-9483-84DB22D166BA}" type="presOf" srcId="{3D59869D-6C74-4E97-B07E-401D2682F044}" destId="{22EFE4ED-C557-40D1-8603-93EC5CFE649F}" srcOrd="0" destOrd="0" presId="urn:microsoft.com/office/officeart/2005/8/layout/hProcess4"/>
    <dgm:cxn modelId="{BD28D049-026E-49B2-A961-3B28ABC389B9}" srcId="{F46622AC-E3A5-4B96-A48B-201D8307680F}" destId="{DB8F0448-5DEE-4B5E-AE32-F2155C083BB3}" srcOrd="3" destOrd="0" parTransId="{78D1A73A-4D17-4887-A8FC-B035D207310A}" sibTransId="{E33A4E00-8788-4F16-BC5D-1A0D4FCB2F22}"/>
    <dgm:cxn modelId="{E7214C20-49F1-4FD7-AEFB-09A8C76E2E01}" srcId="{C441317A-B216-469D-81EF-533F6002CD84}" destId="{3D59869D-6C74-4E97-B07E-401D2682F044}" srcOrd="0" destOrd="0" parTransId="{0809F12C-4F69-4C34-8606-92FD04C4945F}" sibTransId="{DE011018-F547-4970-8944-1CA955002394}"/>
    <dgm:cxn modelId="{8BFE70D7-B32C-4D7D-B53D-96828D90C2DC}" type="presOf" srcId="{80035022-6330-41EC-8DE1-2C02FE48F0D8}" destId="{7FCA7C79-F851-4AE1-ACDD-C4838041F64F}" srcOrd="1" destOrd="5" presId="urn:microsoft.com/office/officeart/2005/8/layout/hProcess4"/>
    <dgm:cxn modelId="{C3559915-E375-4CC9-8AAE-C4130C614D58}" type="presOf" srcId="{BBFB286E-A75E-449B-A4CB-5FB2DEED42EB}" destId="{7FCA7C79-F851-4AE1-ACDD-C4838041F64F}" srcOrd="1" destOrd="2" presId="urn:microsoft.com/office/officeart/2005/8/layout/hProcess4"/>
    <dgm:cxn modelId="{CFB63BCE-9132-4E1C-AA55-D02E1675CE2A}" type="presOf" srcId="{E9C37F8C-90D0-42E8-A449-82C29E6061B5}" destId="{B7FEF649-22E9-43CD-B221-EF2537ACBCD9}" srcOrd="0" destOrd="1" presId="urn:microsoft.com/office/officeart/2005/8/layout/hProcess4"/>
    <dgm:cxn modelId="{A4EA4667-B41D-42DF-9BBA-39EC15AD6C5E}" type="presOf" srcId="{538540D7-2E61-45CA-AA03-5053B5B08A88}" destId="{22EFE4ED-C557-40D1-8603-93EC5CFE649F}" srcOrd="0" destOrd="1" presId="urn:microsoft.com/office/officeart/2005/8/layout/hProcess4"/>
    <dgm:cxn modelId="{751AB932-F95D-4694-9F75-2A0F63B97389}" type="presOf" srcId="{62C309BA-5384-441D-A371-7B5332DC8D0F}" destId="{8CA2689D-1D71-4D5E-B737-BA4781084546}" srcOrd="0" destOrd="0" presId="urn:microsoft.com/office/officeart/2005/8/layout/hProcess4"/>
    <dgm:cxn modelId="{D4CD6D2B-FE56-4DA1-BE98-96DC78C197AE}" srcId="{C441317A-B216-469D-81EF-533F6002CD84}" destId="{538540D7-2E61-45CA-AA03-5053B5B08A88}" srcOrd="1" destOrd="0" parTransId="{45BC1B64-014A-482F-85BA-1665DB2E5713}" sibTransId="{5D288C82-BD75-491F-9E66-31EE583651B1}"/>
    <dgm:cxn modelId="{D4A69472-222C-4A52-BF54-209B327F8845}" type="presOf" srcId="{DB8F0448-5DEE-4B5E-AE32-F2155C083BB3}" destId="{B7FEF649-22E9-43CD-B221-EF2537ACBCD9}" srcOrd="0" destOrd="3" presId="urn:microsoft.com/office/officeart/2005/8/layout/hProcess4"/>
    <dgm:cxn modelId="{5258F7FF-DFED-42E0-8E8D-C03E6F86324F}" type="presOf" srcId="{3D59869D-6C74-4E97-B07E-401D2682F044}" destId="{7FCA7C79-F851-4AE1-ACDD-C4838041F64F}" srcOrd="1" destOrd="0" presId="urn:microsoft.com/office/officeart/2005/8/layout/hProcess4"/>
    <dgm:cxn modelId="{02EBB30E-7EC9-44A1-8186-761E4266ED85}" srcId="{62C309BA-5384-441D-A371-7B5332DC8D0F}" destId="{F46622AC-E3A5-4B96-A48B-201D8307680F}" srcOrd="0" destOrd="0" parTransId="{48B3F578-11E6-470B-AAEB-4D042383147E}" sibTransId="{C8490E14-121D-45E0-94D1-AB051703758D}"/>
    <dgm:cxn modelId="{F3244703-49DB-44A6-B8AF-2CA8DFD724C2}" srcId="{62C309BA-5384-441D-A371-7B5332DC8D0F}" destId="{C441317A-B216-469D-81EF-533F6002CD84}" srcOrd="1" destOrd="0" parTransId="{274F5323-09BE-4697-ACB8-6E3DF5C2A286}" sibTransId="{D96F2BC5-565D-4516-A9CF-8F701ADAD325}"/>
    <dgm:cxn modelId="{2C261CB8-B84A-4287-B49A-3363450C5338}" srcId="{F46622AC-E3A5-4B96-A48B-201D8307680F}" destId="{02D6CD71-7150-44F5-A128-4499B81C5FBA}" srcOrd="2" destOrd="0" parTransId="{9B0CCB28-72C3-46DE-910E-08382EE84348}" sibTransId="{5B863571-1D1F-47A4-9C25-20A2302D7C42}"/>
    <dgm:cxn modelId="{97B4F606-B12C-4836-B9FA-F066A5FAED4E}" srcId="{F46622AC-E3A5-4B96-A48B-201D8307680F}" destId="{E9C37F8C-90D0-42E8-A449-82C29E6061B5}" srcOrd="1" destOrd="0" parTransId="{8CE62EA1-7D33-4384-8AD7-1A18726BF6F0}" sibTransId="{386D06A8-5AA2-4549-87F5-1B1F5D983825}"/>
    <dgm:cxn modelId="{85D7203D-0357-4B50-9275-CF01514F765D}" type="presOf" srcId="{E9C37F8C-90D0-42E8-A449-82C29E6061B5}" destId="{88F46839-5781-42BA-A954-980ADD90BB63}" srcOrd="1" destOrd="1" presId="urn:microsoft.com/office/officeart/2005/8/layout/hProcess4"/>
    <dgm:cxn modelId="{B1BF3612-A2E4-4536-907F-757AC8CC1F64}" srcId="{C441317A-B216-469D-81EF-533F6002CD84}" destId="{F7B2F65E-C8C8-4C3D-AF1F-078B9FEE40A7}" srcOrd="3" destOrd="0" parTransId="{F690859B-D5F5-49C6-9158-21167DA2FE79}" sibTransId="{9D1BFC57-979A-48DA-8B0F-48E4FD53A9DC}"/>
    <dgm:cxn modelId="{4D1312AE-2DDB-46A3-AEA4-E63DF1F108F5}" type="presOf" srcId="{BBFB286E-A75E-449B-A4CB-5FB2DEED42EB}" destId="{22EFE4ED-C557-40D1-8603-93EC5CFE649F}" srcOrd="0" destOrd="2" presId="urn:microsoft.com/office/officeart/2005/8/layout/hProcess4"/>
    <dgm:cxn modelId="{663E3BDA-B9FD-4948-9BE0-8FD3FA4E0D6A}" type="presOf" srcId="{02D6CD71-7150-44F5-A128-4499B81C5FBA}" destId="{88F46839-5781-42BA-A954-980ADD90BB63}" srcOrd="1" destOrd="2" presId="urn:microsoft.com/office/officeart/2005/8/layout/hProcess4"/>
    <dgm:cxn modelId="{9DA4F16D-4282-4C2D-BF45-19110F597DD8}" srcId="{C441317A-B216-469D-81EF-533F6002CD84}" destId="{80035022-6330-41EC-8DE1-2C02FE48F0D8}" srcOrd="5" destOrd="0" parTransId="{1FB5985B-737C-4758-8F2B-110B6A41A66E}" sibTransId="{A0A615AE-7634-42AD-8484-17FCF8829356}"/>
    <dgm:cxn modelId="{FA308B66-C320-4ABB-97D7-9DFA459C8197}" type="presOf" srcId="{02D6CD71-7150-44F5-A128-4499B81C5FBA}" destId="{B7FEF649-22E9-43CD-B221-EF2537ACBCD9}" srcOrd="0" destOrd="2" presId="urn:microsoft.com/office/officeart/2005/8/layout/hProcess4"/>
    <dgm:cxn modelId="{6C92134F-C8E6-4755-B72E-93FE24CDDCCF}" srcId="{F46622AC-E3A5-4B96-A48B-201D8307680F}" destId="{A59FD89F-3ABD-465E-9287-E29A5D003F72}" srcOrd="0" destOrd="0" parTransId="{B01E67E0-4CCF-44BC-805B-9B1932ECB10B}" sibTransId="{2FF97B2A-92E6-4550-8370-904C9B353C96}"/>
    <dgm:cxn modelId="{D75C93D6-625C-4228-98B8-77BAC65C588D}" type="presOf" srcId="{8A135AB0-65C6-4475-A81E-41BE95660A90}" destId="{7FCA7C79-F851-4AE1-ACDD-C4838041F64F}" srcOrd="1" destOrd="4" presId="urn:microsoft.com/office/officeart/2005/8/layout/hProcess4"/>
    <dgm:cxn modelId="{1B133026-0174-4341-B96C-F66EC28D6D4C}" type="presOf" srcId="{A59FD89F-3ABD-465E-9287-E29A5D003F72}" destId="{88F46839-5781-42BA-A954-980ADD90BB63}" srcOrd="1" destOrd="0" presId="urn:microsoft.com/office/officeart/2005/8/layout/hProcess4"/>
    <dgm:cxn modelId="{526EA169-5A6D-4A40-A5CE-DAAE1E107C3D}" type="presOf" srcId="{DB8F0448-5DEE-4B5E-AE32-F2155C083BB3}" destId="{88F46839-5781-42BA-A954-980ADD90BB63}" srcOrd="1" destOrd="3" presId="urn:microsoft.com/office/officeart/2005/8/layout/hProcess4"/>
    <dgm:cxn modelId="{D7FA69DB-1E73-4285-AEEA-E3ED41AB14B5}" srcId="{C441317A-B216-469D-81EF-533F6002CD84}" destId="{BBFB286E-A75E-449B-A4CB-5FB2DEED42EB}" srcOrd="2" destOrd="0" parTransId="{B7D3E46C-DF28-46A0-A69B-1C26A66BEC7F}" sibTransId="{57A4037B-66A3-4F5D-B05A-71F93534E265}"/>
    <dgm:cxn modelId="{3A3B96CF-06A3-40F3-94C3-A76EAD549954}" type="presOf" srcId="{538540D7-2E61-45CA-AA03-5053B5B08A88}" destId="{7FCA7C79-F851-4AE1-ACDD-C4838041F64F}" srcOrd="1" destOrd="1" presId="urn:microsoft.com/office/officeart/2005/8/layout/hProcess4"/>
    <dgm:cxn modelId="{22955825-A6DF-4991-A270-CD49C50890BA}" type="presOf" srcId="{C441317A-B216-469D-81EF-533F6002CD84}" destId="{1466A2FA-8867-4BCE-9205-2E296CF96291}" srcOrd="0" destOrd="0" presId="urn:microsoft.com/office/officeart/2005/8/layout/hProcess4"/>
    <dgm:cxn modelId="{E4D95C0B-C997-473A-BF7E-95BE0F01B050}" type="presOf" srcId="{A59FD89F-3ABD-465E-9287-E29A5D003F72}" destId="{B7FEF649-22E9-43CD-B221-EF2537ACBCD9}" srcOrd="0" destOrd="0" presId="urn:microsoft.com/office/officeart/2005/8/layout/hProcess4"/>
    <dgm:cxn modelId="{A3413C80-29BF-4A93-9C45-2073041E3379}" type="presOf" srcId="{F7B2F65E-C8C8-4C3D-AF1F-078B9FEE40A7}" destId="{22EFE4ED-C557-40D1-8603-93EC5CFE649F}" srcOrd="0" destOrd="3" presId="urn:microsoft.com/office/officeart/2005/8/layout/hProcess4"/>
    <dgm:cxn modelId="{65E8E00A-288D-43F3-B13E-83CF6B7612BA}" type="presOf" srcId="{8A135AB0-65C6-4475-A81E-41BE95660A90}" destId="{22EFE4ED-C557-40D1-8603-93EC5CFE649F}" srcOrd="0" destOrd="4" presId="urn:microsoft.com/office/officeart/2005/8/layout/hProcess4"/>
    <dgm:cxn modelId="{5D5A11E0-8253-4084-B4F9-34C954F73F3A}" srcId="{C441317A-B216-469D-81EF-533F6002CD84}" destId="{8A135AB0-65C6-4475-A81E-41BE95660A90}" srcOrd="4" destOrd="0" parTransId="{512D2E6A-9304-4EBE-9AD7-64CA84F4C4B1}" sibTransId="{A7F2BCB6-2E86-43FC-9D29-3D8B40F091DE}"/>
    <dgm:cxn modelId="{48917FB6-2EA9-459F-AB8A-E95B7CC13036}" type="presOf" srcId="{F46622AC-E3A5-4B96-A48B-201D8307680F}" destId="{B792274E-EF3C-480A-BF7B-AEBC880F1F1A}" srcOrd="0" destOrd="0" presId="urn:microsoft.com/office/officeart/2005/8/layout/hProcess4"/>
    <dgm:cxn modelId="{72173818-E68F-4DFA-BEEA-FA0F09071A53}" type="presOf" srcId="{80035022-6330-41EC-8DE1-2C02FE48F0D8}" destId="{22EFE4ED-C557-40D1-8603-93EC5CFE649F}" srcOrd="0" destOrd="5" presId="urn:microsoft.com/office/officeart/2005/8/layout/hProcess4"/>
    <dgm:cxn modelId="{A04064F4-2B89-4900-8904-54C426E200E3}" type="presParOf" srcId="{8CA2689D-1D71-4D5E-B737-BA4781084546}" destId="{585C1FAD-A57C-406C-A4DA-206B7A89DD90}" srcOrd="0" destOrd="0" presId="urn:microsoft.com/office/officeart/2005/8/layout/hProcess4"/>
    <dgm:cxn modelId="{6B2A2C94-B618-4444-BCDB-EBF9E37347FB}" type="presParOf" srcId="{8CA2689D-1D71-4D5E-B737-BA4781084546}" destId="{6228B134-6E27-4D7B-B8D8-56275636A9EA}" srcOrd="1" destOrd="0" presId="urn:microsoft.com/office/officeart/2005/8/layout/hProcess4"/>
    <dgm:cxn modelId="{C63591BF-42CE-4235-8964-2C3B15768952}" type="presParOf" srcId="{8CA2689D-1D71-4D5E-B737-BA4781084546}" destId="{F9E501E3-A095-4461-A6B5-F8B037447384}" srcOrd="2" destOrd="0" presId="urn:microsoft.com/office/officeart/2005/8/layout/hProcess4"/>
    <dgm:cxn modelId="{F3FA2C13-B1DB-41F3-A829-01441AD5ADFD}" type="presParOf" srcId="{F9E501E3-A095-4461-A6B5-F8B037447384}" destId="{A58C5E4E-F953-43FF-9EDE-0A7400C0A809}" srcOrd="0" destOrd="0" presId="urn:microsoft.com/office/officeart/2005/8/layout/hProcess4"/>
    <dgm:cxn modelId="{95EB2593-CC69-4BAD-8BA8-B2DD5789EA13}" type="presParOf" srcId="{A58C5E4E-F953-43FF-9EDE-0A7400C0A809}" destId="{A6112983-A53E-4AC0-90F1-BDC0E0329E03}" srcOrd="0" destOrd="0" presId="urn:microsoft.com/office/officeart/2005/8/layout/hProcess4"/>
    <dgm:cxn modelId="{5C884746-53F1-4C7C-AF84-7AEFA614FAD6}" type="presParOf" srcId="{A58C5E4E-F953-43FF-9EDE-0A7400C0A809}" destId="{B7FEF649-22E9-43CD-B221-EF2537ACBCD9}" srcOrd="1" destOrd="0" presId="urn:microsoft.com/office/officeart/2005/8/layout/hProcess4"/>
    <dgm:cxn modelId="{B5CFB99C-C3E9-4303-98E9-56604F6022C6}" type="presParOf" srcId="{A58C5E4E-F953-43FF-9EDE-0A7400C0A809}" destId="{88F46839-5781-42BA-A954-980ADD90BB63}" srcOrd="2" destOrd="0" presId="urn:microsoft.com/office/officeart/2005/8/layout/hProcess4"/>
    <dgm:cxn modelId="{196F77C1-3C1C-4523-8A03-AAD933E263B6}" type="presParOf" srcId="{A58C5E4E-F953-43FF-9EDE-0A7400C0A809}" destId="{B792274E-EF3C-480A-BF7B-AEBC880F1F1A}" srcOrd="3" destOrd="0" presId="urn:microsoft.com/office/officeart/2005/8/layout/hProcess4"/>
    <dgm:cxn modelId="{3071F8E3-1060-4E08-9ABE-39225EBCEB1C}" type="presParOf" srcId="{A58C5E4E-F953-43FF-9EDE-0A7400C0A809}" destId="{AB14A4A0-C2B9-49EA-94D5-D76630E071D7}" srcOrd="4" destOrd="0" presId="urn:microsoft.com/office/officeart/2005/8/layout/hProcess4"/>
    <dgm:cxn modelId="{2B02AE07-C034-4009-BDA1-052CBEA11C10}" type="presParOf" srcId="{F9E501E3-A095-4461-A6B5-F8B037447384}" destId="{79C2F596-15A5-4C8B-A689-556F7371FA67}" srcOrd="1" destOrd="0" presId="urn:microsoft.com/office/officeart/2005/8/layout/hProcess4"/>
    <dgm:cxn modelId="{7D78601D-9A72-477E-BCF9-DB8E8C00E84F}" type="presParOf" srcId="{F9E501E3-A095-4461-A6B5-F8B037447384}" destId="{2FC370EC-8F8A-4098-8F30-C713C5DA0ABF}" srcOrd="2" destOrd="0" presId="urn:microsoft.com/office/officeart/2005/8/layout/hProcess4"/>
    <dgm:cxn modelId="{A0147AD2-3739-46A2-AE5F-7CC0C5843A37}" type="presParOf" srcId="{2FC370EC-8F8A-4098-8F30-C713C5DA0ABF}" destId="{A99E3AD1-50AC-4F6E-AA9C-27D924AEA71D}" srcOrd="0" destOrd="0" presId="urn:microsoft.com/office/officeart/2005/8/layout/hProcess4"/>
    <dgm:cxn modelId="{EE9FF723-C709-442B-819E-25BA9D7B453F}" type="presParOf" srcId="{2FC370EC-8F8A-4098-8F30-C713C5DA0ABF}" destId="{22EFE4ED-C557-40D1-8603-93EC5CFE649F}" srcOrd="1" destOrd="0" presId="urn:microsoft.com/office/officeart/2005/8/layout/hProcess4"/>
    <dgm:cxn modelId="{2C72CB78-2EF6-4A9C-BBCA-3BEB5AC857D2}" type="presParOf" srcId="{2FC370EC-8F8A-4098-8F30-C713C5DA0ABF}" destId="{7FCA7C79-F851-4AE1-ACDD-C4838041F64F}" srcOrd="2" destOrd="0" presId="urn:microsoft.com/office/officeart/2005/8/layout/hProcess4"/>
    <dgm:cxn modelId="{096909B4-CB04-4116-8787-643611D069E3}" type="presParOf" srcId="{2FC370EC-8F8A-4098-8F30-C713C5DA0ABF}" destId="{1466A2FA-8867-4BCE-9205-2E296CF96291}" srcOrd="3" destOrd="0" presId="urn:microsoft.com/office/officeart/2005/8/layout/hProcess4"/>
    <dgm:cxn modelId="{9ACD1029-09FC-47A6-AFAF-9657A6523CDD}" type="presParOf" srcId="{2FC370EC-8F8A-4098-8F30-C713C5DA0ABF}" destId="{E3E90020-6A43-4B4D-92F9-C17EEF0799F1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A56A738-2CBB-4F83-B459-13386213D292}" type="doc">
      <dgm:prSet loTypeId="urn:microsoft.com/office/officeart/2005/8/layout/process4" loCatId="list" qsTypeId="urn:microsoft.com/office/officeart/2005/8/quickstyle/3d3" qsCatId="3D" csTypeId="urn:microsoft.com/office/officeart/2005/8/colors/accent6_1" csCatId="accent6" phldr="1"/>
      <dgm:spPr/>
      <dgm:t>
        <a:bodyPr/>
        <a:lstStyle/>
        <a:p>
          <a:endParaRPr lang="es-CL"/>
        </a:p>
      </dgm:t>
    </dgm:pt>
    <dgm:pt modelId="{F885C1AF-52D0-45C9-BD54-58A3AE416D1C}">
      <dgm:prSet phldrT="[Texto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 anchor="t"/>
        <a:lstStyle/>
        <a:p>
          <a:pPr rtl="0"/>
          <a:r>
            <a:rPr lang="es-ES" sz="1400" dirty="0" smtClean="0">
              <a:latin typeface="Verdana" pitchFamily="34" charset="0"/>
              <a:ea typeface="Verdana" pitchFamily="34" charset="0"/>
              <a:cs typeface="Verdana" pitchFamily="34" charset="0"/>
            </a:rPr>
            <a:t>Fortalecer organizaciones y redes sociales </a:t>
          </a:r>
          <a:r>
            <a:rPr lang="es-MX" sz="1400" dirty="0" smtClean="0">
              <a:latin typeface="Verdana" pitchFamily="34" charset="0"/>
              <a:ea typeface="Verdana" pitchFamily="34" charset="0"/>
              <a:cs typeface="Verdana" pitchFamily="34" charset="0"/>
            </a:rPr>
            <a:t>con una coordinación estrecha entre los líderes de la comunidad, instituciones locales,  organizaciones</a:t>
          </a:r>
          <a:endParaRPr lang="es-CL" sz="1400" dirty="0">
            <a:effectLst/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A521A14D-BF80-4FE5-B4F2-E6491CBB99AE}" type="parTrans" cxnId="{4B230EB6-F287-41A1-8D07-58D175A64967}">
      <dgm:prSet/>
      <dgm:spPr/>
      <dgm:t>
        <a:bodyPr/>
        <a:lstStyle/>
        <a:p>
          <a:endParaRPr lang="es-CL" sz="14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DD9C7C2C-4D0B-457C-8960-D94742394041}" type="sibTrans" cxnId="{4B230EB6-F287-41A1-8D07-58D175A64967}">
      <dgm:prSet/>
      <dgm:spPr/>
      <dgm:t>
        <a:bodyPr/>
        <a:lstStyle/>
        <a:p>
          <a:endParaRPr lang="es-CL" sz="14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4317617F-2ABB-4AB1-ADD7-BADD7ECEE4C6}">
      <dgm:prSet custT="1"/>
      <dgm:spPr/>
      <dgm:t>
        <a:bodyPr/>
        <a:lstStyle/>
        <a:p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Ejercicio de un </a:t>
          </a:r>
          <a:r>
            <a:rPr lang="es-CL" sz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control social sobre el Sistema de Salud</a:t>
          </a:r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.</a:t>
          </a:r>
          <a:endParaRPr lang="es-CL" sz="12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E8E12BB2-EDD6-44AF-928F-2C8A8CBF29BD}" type="parTrans" cxnId="{F00FAD20-6077-451C-95EB-82B3A21B44F4}">
      <dgm:prSet/>
      <dgm:spPr/>
      <dgm:t>
        <a:bodyPr/>
        <a:lstStyle/>
        <a:p>
          <a:endParaRPr lang="es-CL" sz="14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D6041DC0-F542-4134-95F6-6C37CD90F72A}" type="sibTrans" cxnId="{F00FAD20-6077-451C-95EB-82B3A21B44F4}">
      <dgm:prSet/>
      <dgm:spPr/>
      <dgm:t>
        <a:bodyPr/>
        <a:lstStyle/>
        <a:p>
          <a:endParaRPr lang="es-CL" sz="14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E5D52E9B-9412-4340-9609-7FCFFD1928ED}">
      <dgm:prSet custT="1"/>
      <dgm:spPr/>
      <dgm:t>
        <a:bodyPr/>
        <a:lstStyle/>
        <a:p>
          <a:pPr algn="ctr">
            <a:spcAft>
              <a:spcPts val="0"/>
            </a:spcAft>
          </a:pPr>
          <a:r>
            <a:rPr lang="es-CL" sz="12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Disminución</a:t>
          </a:r>
          <a:r>
            <a:rPr lang="es-CL" sz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brechas de equidad</a:t>
          </a:r>
        </a:p>
        <a:p>
          <a:pPr algn="ctr">
            <a:spcAft>
              <a:spcPts val="0"/>
            </a:spcAft>
          </a:pPr>
          <a:endParaRPr lang="es-CL" sz="1200" dirty="0" smtClean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72000" algn="l">
            <a:spcAft>
              <a:spcPct val="35000"/>
            </a:spcAft>
          </a:pPr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- En Oportunidad, Protección financiera y Calidad de la atención salud  y a recursos  necesarios  para  asegurar mejores condiciones de vida y de salud.</a:t>
          </a:r>
          <a:endParaRPr lang="es-CL" sz="12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22E26B33-0EAC-4C09-90D0-E90A7980AD69}" type="parTrans" cxnId="{64E97D67-BDE9-4429-95A5-70307C2A0BCF}">
      <dgm:prSet/>
      <dgm:spPr/>
      <dgm:t>
        <a:bodyPr/>
        <a:lstStyle/>
        <a:p>
          <a:endParaRPr lang="es-CL" sz="14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B72A5CA7-BA9D-4453-B774-D482A9A25C1E}" type="sibTrans" cxnId="{64E97D67-BDE9-4429-95A5-70307C2A0BCF}">
      <dgm:prSet/>
      <dgm:spPr/>
      <dgm:t>
        <a:bodyPr/>
        <a:lstStyle/>
        <a:p>
          <a:endParaRPr lang="es-CL" sz="14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C0289A29-95BC-4A1F-AEEA-D7703069B3B2}">
      <dgm:prSet phldrT="[Texto]" custT="1"/>
      <dgm:spPr/>
      <dgm:t>
        <a:bodyPr/>
        <a:lstStyle/>
        <a:p>
          <a:pPr algn="ctr" rtl="0"/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Desarrollo de las personas como sujetos </a:t>
          </a:r>
          <a:r>
            <a:rPr lang="es-CL" sz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comprometidos con el cuidado de su salud</a:t>
          </a:r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. </a:t>
          </a:r>
          <a:endParaRPr lang="es-CL" sz="1200" dirty="0">
            <a:effectLst/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C9C1BA43-1FD0-47D4-A856-58A3747A8790}" type="parTrans" cxnId="{A2C1A32C-9820-4F11-A87D-B0297148EE4E}">
      <dgm:prSet/>
      <dgm:spPr/>
      <dgm:t>
        <a:bodyPr/>
        <a:lstStyle/>
        <a:p>
          <a:endParaRPr lang="es-CL" sz="14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79826AFF-9B07-48A3-BA30-494A02EEF55C}" type="sibTrans" cxnId="{A2C1A32C-9820-4F11-A87D-B0297148EE4E}">
      <dgm:prSet/>
      <dgm:spPr/>
      <dgm:t>
        <a:bodyPr/>
        <a:lstStyle/>
        <a:p>
          <a:endParaRPr lang="es-CL" sz="14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EDBCC570-36CE-44B2-A56C-FA2A8647B784}">
      <dgm:prSet phldrT="[Texto]" custT="1"/>
      <dgm:spPr/>
      <dgm:t>
        <a:bodyPr/>
        <a:lstStyle/>
        <a:p>
          <a:pPr algn="ctr" rtl="0"/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Creación de  comunidades con </a:t>
          </a:r>
          <a:r>
            <a:rPr lang="es-CL" sz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capacidad de interlocución que actúen solidariamente</a:t>
          </a:r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.</a:t>
          </a:r>
          <a:endParaRPr lang="es-CL" sz="1200" dirty="0">
            <a:effectLst/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C62D03C9-3BE3-42DE-AA68-289D497A421A}" type="parTrans" cxnId="{B5C79B4C-86B8-443E-913D-760847606083}">
      <dgm:prSet/>
      <dgm:spPr/>
      <dgm:t>
        <a:bodyPr/>
        <a:lstStyle/>
        <a:p>
          <a:endParaRPr lang="es-CL" sz="14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99FE085A-0256-4EBD-90C3-3BF2439BC0F1}" type="sibTrans" cxnId="{B5C79B4C-86B8-443E-913D-760847606083}">
      <dgm:prSet/>
      <dgm:spPr/>
      <dgm:t>
        <a:bodyPr/>
        <a:lstStyle/>
        <a:p>
          <a:endParaRPr lang="es-CL" sz="14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24BDA343-F472-4C72-8252-31A29337C10B}" type="pres">
      <dgm:prSet presAssocID="{8A56A738-2CBB-4F83-B459-13386213D29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864C6DF0-E21F-47D7-BC95-5381557D6B3C}" type="pres">
      <dgm:prSet presAssocID="{F885C1AF-52D0-45C9-BD54-58A3AE416D1C}" presName="boxAndChildren" presStyleCnt="0"/>
      <dgm:spPr/>
    </dgm:pt>
    <dgm:pt modelId="{E042083F-252A-4B1F-9A88-F6B34763D61C}" type="pres">
      <dgm:prSet presAssocID="{F885C1AF-52D0-45C9-BD54-58A3AE416D1C}" presName="parentTextBox" presStyleLbl="node1" presStyleIdx="0" presStyleCnt="1"/>
      <dgm:spPr/>
      <dgm:t>
        <a:bodyPr/>
        <a:lstStyle/>
        <a:p>
          <a:endParaRPr lang="es-CL"/>
        </a:p>
      </dgm:t>
    </dgm:pt>
    <dgm:pt modelId="{B71857B6-DC85-4943-9943-456CC7C783ED}" type="pres">
      <dgm:prSet presAssocID="{F885C1AF-52D0-45C9-BD54-58A3AE416D1C}" presName="entireBox" presStyleLbl="node1" presStyleIdx="0" presStyleCnt="1"/>
      <dgm:spPr/>
      <dgm:t>
        <a:bodyPr/>
        <a:lstStyle/>
        <a:p>
          <a:endParaRPr lang="es-CL"/>
        </a:p>
      </dgm:t>
    </dgm:pt>
    <dgm:pt modelId="{7863074C-B767-42E8-99A2-89BE8068FA4D}" type="pres">
      <dgm:prSet presAssocID="{F885C1AF-52D0-45C9-BD54-58A3AE416D1C}" presName="descendantBox" presStyleCnt="0"/>
      <dgm:spPr/>
    </dgm:pt>
    <dgm:pt modelId="{99C960A9-AAE4-4C19-9D79-1E603D08235F}" type="pres">
      <dgm:prSet presAssocID="{C0289A29-95BC-4A1F-AEEA-D7703069B3B2}" presName="childTextBox" presStyleLbl="fgAccFollowNode1" presStyleIdx="0" presStyleCnt="4" custScaleX="58798" custScaleY="124078" custLinFactNeighborX="-2546" custLinFactNeighborY="6532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2BF97E60-BC47-4F06-BDEA-A4F23AB6D816}" type="pres">
      <dgm:prSet presAssocID="{EDBCC570-36CE-44B2-A56C-FA2A8647B784}" presName="childTextBox" presStyleLbl="fgAccFollowNode1" presStyleIdx="1" presStyleCnt="4" custScaleX="61371" custScaleY="124078" custLinFactNeighborX="-662" custLinFactNeighborY="6532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EE20532E-CA0B-4CCD-9C80-B45DAAFE99A2}" type="pres">
      <dgm:prSet presAssocID="{4317617F-2ABB-4AB1-ADD7-BADD7ECEE4C6}" presName="childTextBox" presStyleLbl="fgAccFollowNode1" presStyleIdx="2" presStyleCnt="4" custScaleX="59778" custScaleY="124078" custLinFactNeighborX="-1977" custLinFactNeighborY="955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5BD84E39-5B76-4872-B898-9D72804DD09C}" type="pres">
      <dgm:prSet presAssocID="{E5D52E9B-9412-4340-9609-7FCFFD1928ED}" presName="childTextBox" presStyleLbl="fgAccFollowNode1" presStyleIdx="3" presStyleCnt="4" custScaleX="129234" custScaleY="126176" custLinFactNeighborX="1259" custLinFactNeighborY="6532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7A61FC8E-0128-425C-95B9-73283B410D7C}" type="presOf" srcId="{E5D52E9B-9412-4340-9609-7FCFFD1928ED}" destId="{5BD84E39-5B76-4872-B898-9D72804DD09C}" srcOrd="0" destOrd="0" presId="urn:microsoft.com/office/officeart/2005/8/layout/process4"/>
    <dgm:cxn modelId="{64E97D67-BDE9-4429-95A5-70307C2A0BCF}" srcId="{F885C1AF-52D0-45C9-BD54-58A3AE416D1C}" destId="{E5D52E9B-9412-4340-9609-7FCFFD1928ED}" srcOrd="3" destOrd="0" parTransId="{22E26B33-0EAC-4C09-90D0-E90A7980AD69}" sibTransId="{B72A5CA7-BA9D-4453-B774-D482A9A25C1E}"/>
    <dgm:cxn modelId="{1F87ABCB-7A89-4431-9816-2FAA9A424032}" type="presOf" srcId="{F885C1AF-52D0-45C9-BD54-58A3AE416D1C}" destId="{E042083F-252A-4B1F-9A88-F6B34763D61C}" srcOrd="0" destOrd="0" presId="urn:microsoft.com/office/officeart/2005/8/layout/process4"/>
    <dgm:cxn modelId="{1B1D29B9-9695-43EE-83FE-BB145EBD62BC}" type="presOf" srcId="{F885C1AF-52D0-45C9-BD54-58A3AE416D1C}" destId="{B71857B6-DC85-4943-9943-456CC7C783ED}" srcOrd="1" destOrd="0" presId="urn:microsoft.com/office/officeart/2005/8/layout/process4"/>
    <dgm:cxn modelId="{30C1EB71-5878-45C1-8435-D7C81FF6F647}" type="presOf" srcId="{8A56A738-2CBB-4F83-B459-13386213D292}" destId="{24BDA343-F472-4C72-8252-31A29337C10B}" srcOrd="0" destOrd="0" presId="urn:microsoft.com/office/officeart/2005/8/layout/process4"/>
    <dgm:cxn modelId="{4B230EB6-F287-41A1-8D07-58D175A64967}" srcId="{8A56A738-2CBB-4F83-B459-13386213D292}" destId="{F885C1AF-52D0-45C9-BD54-58A3AE416D1C}" srcOrd="0" destOrd="0" parTransId="{A521A14D-BF80-4FE5-B4F2-E6491CBB99AE}" sibTransId="{DD9C7C2C-4D0B-457C-8960-D94742394041}"/>
    <dgm:cxn modelId="{769C5E3D-E033-41BB-8AA0-1396D5863E1B}" type="presOf" srcId="{C0289A29-95BC-4A1F-AEEA-D7703069B3B2}" destId="{99C960A9-AAE4-4C19-9D79-1E603D08235F}" srcOrd="0" destOrd="0" presId="urn:microsoft.com/office/officeart/2005/8/layout/process4"/>
    <dgm:cxn modelId="{F00FAD20-6077-451C-95EB-82B3A21B44F4}" srcId="{F885C1AF-52D0-45C9-BD54-58A3AE416D1C}" destId="{4317617F-2ABB-4AB1-ADD7-BADD7ECEE4C6}" srcOrd="2" destOrd="0" parTransId="{E8E12BB2-EDD6-44AF-928F-2C8A8CBF29BD}" sibTransId="{D6041DC0-F542-4134-95F6-6C37CD90F72A}"/>
    <dgm:cxn modelId="{0E89F695-1A8C-4CD4-99B4-B5DA670709FD}" type="presOf" srcId="{EDBCC570-36CE-44B2-A56C-FA2A8647B784}" destId="{2BF97E60-BC47-4F06-BDEA-A4F23AB6D816}" srcOrd="0" destOrd="0" presId="urn:microsoft.com/office/officeart/2005/8/layout/process4"/>
    <dgm:cxn modelId="{7BF857BA-8D72-498D-A05D-0C3561ACEF1B}" type="presOf" srcId="{4317617F-2ABB-4AB1-ADD7-BADD7ECEE4C6}" destId="{EE20532E-CA0B-4CCD-9C80-B45DAAFE99A2}" srcOrd="0" destOrd="0" presId="urn:microsoft.com/office/officeart/2005/8/layout/process4"/>
    <dgm:cxn modelId="{A2C1A32C-9820-4F11-A87D-B0297148EE4E}" srcId="{F885C1AF-52D0-45C9-BD54-58A3AE416D1C}" destId="{C0289A29-95BC-4A1F-AEEA-D7703069B3B2}" srcOrd="0" destOrd="0" parTransId="{C9C1BA43-1FD0-47D4-A856-58A3747A8790}" sibTransId="{79826AFF-9B07-48A3-BA30-494A02EEF55C}"/>
    <dgm:cxn modelId="{B5C79B4C-86B8-443E-913D-760847606083}" srcId="{F885C1AF-52D0-45C9-BD54-58A3AE416D1C}" destId="{EDBCC570-36CE-44B2-A56C-FA2A8647B784}" srcOrd="1" destOrd="0" parTransId="{C62D03C9-3BE3-42DE-AA68-289D497A421A}" sibTransId="{99FE085A-0256-4EBD-90C3-3BF2439BC0F1}"/>
    <dgm:cxn modelId="{2F2FC29A-5164-4B95-88EA-E87E55EEFBE1}" type="presParOf" srcId="{24BDA343-F472-4C72-8252-31A29337C10B}" destId="{864C6DF0-E21F-47D7-BC95-5381557D6B3C}" srcOrd="0" destOrd="0" presId="urn:microsoft.com/office/officeart/2005/8/layout/process4"/>
    <dgm:cxn modelId="{AC0BBE76-7D28-43DE-B601-50453855F688}" type="presParOf" srcId="{864C6DF0-E21F-47D7-BC95-5381557D6B3C}" destId="{E042083F-252A-4B1F-9A88-F6B34763D61C}" srcOrd="0" destOrd="0" presId="urn:microsoft.com/office/officeart/2005/8/layout/process4"/>
    <dgm:cxn modelId="{1DD89D47-C5DA-41B4-8958-9C8DDB7D2299}" type="presParOf" srcId="{864C6DF0-E21F-47D7-BC95-5381557D6B3C}" destId="{B71857B6-DC85-4943-9943-456CC7C783ED}" srcOrd="1" destOrd="0" presId="urn:microsoft.com/office/officeart/2005/8/layout/process4"/>
    <dgm:cxn modelId="{3ADDFC54-D5B7-47FF-AECD-AE3D7FFD6BA7}" type="presParOf" srcId="{864C6DF0-E21F-47D7-BC95-5381557D6B3C}" destId="{7863074C-B767-42E8-99A2-89BE8068FA4D}" srcOrd="2" destOrd="0" presId="urn:microsoft.com/office/officeart/2005/8/layout/process4"/>
    <dgm:cxn modelId="{F346B30B-EBB5-499A-AE09-38B30C4466DF}" type="presParOf" srcId="{7863074C-B767-42E8-99A2-89BE8068FA4D}" destId="{99C960A9-AAE4-4C19-9D79-1E603D08235F}" srcOrd="0" destOrd="0" presId="urn:microsoft.com/office/officeart/2005/8/layout/process4"/>
    <dgm:cxn modelId="{85105833-5739-40C2-A2A0-63364EBBB7B9}" type="presParOf" srcId="{7863074C-B767-42E8-99A2-89BE8068FA4D}" destId="{2BF97E60-BC47-4F06-BDEA-A4F23AB6D816}" srcOrd="1" destOrd="0" presId="urn:microsoft.com/office/officeart/2005/8/layout/process4"/>
    <dgm:cxn modelId="{831C4549-6149-4514-A15A-63815C7B4E94}" type="presParOf" srcId="{7863074C-B767-42E8-99A2-89BE8068FA4D}" destId="{EE20532E-CA0B-4CCD-9C80-B45DAAFE99A2}" srcOrd="2" destOrd="0" presId="urn:microsoft.com/office/officeart/2005/8/layout/process4"/>
    <dgm:cxn modelId="{42ACBA65-CAB5-4A26-83D7-7C3FA1BF2CD4}" type="presParOf" srcId="{7863074C-B767-42E8-99A2-89BE8068FA4D}" destId="{5BD84E39-5B76-4872-B898-9D72804DD09C}" srcOrd="3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BF18CD34-E2A7-4E4C-B11B-C1CECF8CD64A}" type="doc">
      <dgm:prSet loTypeId="urn:microsoft.com/office/officeart/2005/8/layout/default" loCatId="list" qsTypeId="urn:microsoft.com/office/officeart/2005/8/quickstyle/3d4" qsCatId="3D" csTypeId="urn:microsoft.com/office/officeart/2005/8/colors/accent6_1" csCatId="accent6" phldr="1"/>
      <dgm:spPr/>
      <dgm:t>
        <a:bodyPr/>
        <a:lstStyle/>
        <a:p>
          <a:endParaRPr lang="es-CL"/>
        </a:p>
      </dgm:t>
    </dgm:pt>
    <dgm:pt modelId="{0D35F502-4491-4C76-B097-033B0660CADF}">
      <dgm:prSet phldrT="[Texto]" custT="1"/>
      <dgm:spPr/>
      <dgm:t>
        <a:bodyPr/>
        <a:lstStyle/>
        <a:p>
          <a:pPr marL="144000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dirty="0" smtClean="0"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Política </a:t>
          </a:r>
          <a:endParaRPr lang="es-CL" sz="1200" b="1" dirty="0">
            <a:effectLst/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0DF96DB1-3A4C-4484-A5CF-07D6495A9075}" type="parTrans" cxnId="{A461EAF0-2930-4F9D-93E1-8FF9B286B089}">
      <dgm:prSet/>
      <dgm:spPr/>
      <dgm:t>
        <a:bodyPr/>
        <a:lstStyle/>
        <a:p>
          <a:pPr marL="72000"/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B74DA4F9-BBB6-4B95-9BDF-3470BCC18BAC}" type="sibTrans" cxnId="{A461EAF0-2930-4F9D-93E1-8FF9B286B089}">
      <dgm:prSet/>
      <dgm:spPr/>
      <dgm:t>
        <a:bodyPr/>
        <a:lstStyle/>
        <a:p>
          <a:pPr marL="72000"/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FF6D0B55-04A7-4DC3-932E-4BAF0F3E5633}">
      <dgm:prSet phldrT="[Texto]" custT="1"/>
      <dgm:spPr/>
      <dgm:t>
        <a:bodyPr/>
        <a:lstStyle/>
        <a:p>
          <a:pPr marL="144000">
            <a:spcAft>
              <a:spcPct val="35000"/>
            </a:spcAft>
          </a:pPr>
          <a:r>
            <a:rPr lang="es-ES" sz="1200" b="1" dirty="0" smtClean="0"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Social </a:t>
          </a:r>
          <a:endParaRPr lang="es-CL" sz="1200" b="1" dirty="0">
            <a:effectLst/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71137550-CF87-4028-9FD2-155C5FDAA8E0}" type="parTrans" cxnId="{DB64E7E7-F886-4F92-B430-8988361E9B25}">
      <dgm:prSet/>
      <dgm:spPr/>
      <dgm:t>
        <a:bodyPr/>
        <a:lstStyle/>
        <a:p>
          <a:pPr marL="72000"/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70AE32F3-12B7-4000-99E7-D23DC3243F95}" type="sibTrans" cxnId="{DB64E7E7-F886-4F92-B430-8988361E9B25}">
      <dgm:prSet/>
      <dgm:spPr/>
      <dgm:t>
        <a:bodyPr/>
        <a:lstStyle/>
        <a:p>
          <a:pPr marL="72000"/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5A2EB44D-48D0-4C2B-8D70-0C707A3DF882}">
      <dgm:prSet phldrT="[Texto]" custT="1"/>
      <dgm:spPr/>
      <dgm:t>
        <a:bodyPr/>
        <a:lstStyle/>
        <a:p>
          <a:pPr marL="144000">
            <a:spcAft>
              <a:spcPct val="35000"/>
            </a:spcAft>
          </a:pPr>
          <a:r>
            <a:rPr lang="es-ES" sz="1200" b="1" dirty="0" smtClean="0"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Ciudadano agente activo de su propia salud</a:t>
          </a:r>
          <a:endParaRPr lang="es-CL" sz="1200" b="1" dirty="0">
            <a:effectLst/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8A183D33-760C-4F5C-8A67-0D5F84B34E60}" type="parTrans" cxnId="{BA1CFE81-EB00-4600-B66D-4F21C5E6823D}">
      <dgm:prSet/>
      <dgm:spPr/>
      <dgm:t>
        <a:bodyPr/>
        <a:lstStyle/>
        <a:p>
          <a:pPr marL="72000"/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A0E9A5C9-CCFD-4E41-8EA5-CD1B3B39F884}" type="sibTrans" cxnId="{BA1CFE81-EB00-4600-B66D-4F21C5E6823D}">
      <dgm:prSet/>
      <dgm:spPr/>
      <dgm:t>
        <a:bodyPr/>
        <a:lstStyle/>
        <a:p>
          <a:pPr marL="72000"/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AF18EE31-8FC9-4E12-BF42-579D4545FCAD}">
      <dgm:prSet phldrT="[Texto]" custT="1"/>
      <dgm:spPr/>
      <dgm:t>
        <a:bodyPr/>
        <a:lstStyle/>
        <a:p>
          <a:pPr marL="144000">
            <a:spcAft>
              <a:spcPct val="35000"/>
            </a:spcAft>
          </a:pPr>
          <a:r>
            <a:rPr lang="es-ES" sz="1200" b="1" dirty="0" smtClean="0"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Ciudadano agente de salud a la comunidad </a:t>
          </a:r>
          <a:endParaRPr lang="es-ES" sz="1200" b="1" dirty="0" smtClean="0">
            <a:effectLst/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44000">
            <a:spcAft>
              <a:spcPct val="35000"/>
            </a:spcAft>
          </a:pPr>
          <a:endParaRPr lang="es-CL" sz="1200" b="1" dirty="0">
            <a:effectLst/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F3D5EC93-A3B8-47CF-BE49-073075860842}" type="parTrans" cxnId="{8CE97BFF-9B57-4DC1-B84C-C72FD1CC8A19}">
      <dgm:prSet/>
      <dgm:spPr/>
      <dgm:t>
        <a:bodyPr/>
        <a:lstStyle/>
        <a:p>
          <a:pPr marL="72000"/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1A550033-163E-4382-AE26-695A1A0B6D40}" type="sibTrans" cxnId="{8CE97BFF-9B57-4DC1-B84C-C72FD1CC8A19}">
      <dgm:prSet/>
      <dgm:spPr/>
      <dgm:t>
        <a:bodyPr/>
        <a:lstStyle/>
        <a:p>
          <a:pPr marL="72000"/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DCA6CF53-820D-4700-81C3-82498ACEE448}">
      <dgm:prSet custT="1"/>
      <dgm:spPr/>
      <dgm:t>
        <a:bodyPr/>
        <a:lstStyle/>
        <a:p>
          <a:pPr marL="144000" indent="0">
            <a:spcAft>
              <a:spcPts val="1200"/>
            </a:spcAft>
          </a:pPr>
          <a:r>
            <a:rPr kumimoji="0" lang="es-ES" sz="1200" u="none" dirty="0" smtClean="0">
              <a:latin typeface="Verdana" pitchFamily="34" charset="0"/>
              <a:ea typeface="Verdana" pitchFamily="34" charset="0"/>
              <a:cs typeface="Verdana" pitchFamily="34" charset="0"/>
            </a:rPr>
            <a:t>Atañe a las </a:t>
          </a:r>
          <a:r>
            <a:rPr kumimoji="0" lang="es-ES" sz="1200" u="none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iniciativas del cambio de ambiente</a:t>
          </a:r>
          <a:endParaRPr lang="es-CL" sz="1200" dirty="0">
            <a:solidFill>
              <a:srgbClr val="0000FF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E5B41F5A-41C9-44FF-8EBC-B8B9587FDA2B}" type="parTrans" cxnId="{6813A2E4-7D67-40A5-8CE5-6A53A1ECD4B9}">
      <dgm:prSet/>
      <dgm:spPr/>
      <dgm:t>
        <a:bodyPr/>
        <a:lstStyle/>
        <a:p>
          <a:pPr marL="72000"/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0D9F366D-937C-495A-B406-C4A8AEFA64B3}" type="sibTrans" cxnId="{6813A2E4-7D67-40A5-8CE5-6A53A1ECD4B9}">
      <dgm:prSet/>
      <dgm:spPr/>
      <dgm:t>
        <a:bodyPr/>
        <a:lstStyle/>
        <a:p>
          <a:pPr marL="72000"/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11B1CA13-1E13-4CEC-8431-A4FECEAAE22E}">
      <dgm:prSet custT="1"/>
      <dgm:spPr/>
      <dgm:t>
        <a:bodyPr/>
        <a:lstStyle/>
        <a:p>
          <a:pPr marL="144000">
            <a:spcAft>
              <a:spcPts val="600"/>
            </a:spcAft>
          </a:pPr>
          <a:r>
            <a:rPr kumimoji="0" lang="es-ES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Dimensión individual de participación</a:t>
          </a:r>
          <a:endParaRPr lang="es-CL" sz="12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6BA5F33F-1FC3-46B7-8A84-946B84BA2C0F}" type="parTrans" cxnId="{9DABBED6-7DB1-49B3-8D2E-B9DE282C5622}">
      <dgm:prSet/>
      <dgm:spPr/>
      <dgm:t>
        <a:bodyPr/>
        <a:lstStyle/>
        <a:p>
          <a:pPr marL="72000"/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23233590-2472-4A72-AF0E-4EC36CE9DEDE}" type="sibTrans" cxnId="{9DABBED6-7DB1-49B3-8D2E-B9DE282C5622}">
      <dgm:prSet/>
      <dgm:spPr/>
      <dgm:t>
        <a:bodyPr/>
        <a:lstStyle/>
        <a:p>
          <a:pPr marL="72000"/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A3ACF2CD-188C-48D5-B236-230B5796E9A5}">
      <dgm:prSet custT="1"/>
      <dgm:spPr/>
      <dgm:t>
        <a:bodyPr/>
        <a:lstStyle/>
        <a:p>
          <a:pPr marL="144000">
            <a:spcAft>
              <a:spcPts val="600"/>
            </a:spcAft>
          </a:pPr>
          <a:r>
            <a:rPr kumimoji="0" lang="es-ES" sz="1200" u="none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Mejora la relación equipo de salud- usuario – servicios de salud</a:t>
          </a:r>
          <a:endParaRPr lang="es-CL" sz="1200" u="none" dirty="0">
            <a:solidFill>
              <a:srgbClr val="0000FF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486357BE-7A58-471B-8808-5EC2A1A63649}" type="parTrans" cxnId="{BF7357AC-CA9C-49FE-BAD9-F80E6ED823F2}">
      <dgm:prSet/>
      <dgm:spPr/>
      <dgm:t>
        <a:bodyPr/>
        <a:lstStyle/>
        <a:p>
          <a:pPr marL="72000"/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2A695811-BC5E-4F51-9F03-5CACE26474C7}" type="sibTrans" cxnId="{BF7357AC-CA9C-49FE-BAD9-F80E6ED823F2}">
      <dgm:prSet/>
      <dgm:spPr/>
      <dgm:t>
        <a:bodyPr/>
        <a:lstStyle/>
        <a:p>
          <a:pPr marL="72000"/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A1F46EAB-62C4-4CA4-8E39-22F9DA87FC53}">
      <dgm:prSet custT="1"/>
      <dgm:spPr/>
      <dgm:t>
        <a:bodyPr/>
        <a:lstStyle/>
        <a:p>
          <a:pPr marL="72000"/>
          <a:r>
            <a:rPr lang="es-ES_tradnl" sz="1400" b="1" dirty="0" smtClean="0">
              <a:latin typeface="Verdana" pitchFamily="34" charset="0"/>
              <a:ea typeface="Verdana" pitchFamily="34" charset="0"/>
              <a:cs typeface="Verdana" pitchFamily="34" charset="0"/>
            </a:rPr>
            <a:t>IMPLICACIÓN EN DIAGNÓSTICOS DE SALUD               PARTICIPATIVOS </a:t>
          </a:r>
        </a:p>
        <a:p>
          <a:pPr marL="72000"/>
          <a:r>
            <a:rPr lang="es-ES_tradnl" sz="1400" b="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Contempla</a:t>
          </a:r>
          <a:r>
            <a:rPr lang="es-ES_tradnl" sz="1400" b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lang="es-ES_tradnl" sz="1400" b="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todas las dimensiones de participación</a:t>
          </a:r>
          <a:r>
            <a:rPr lang="es-ES_tradnl" sz="1400" b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….</a:t>
          </a:r>
          <a:endParaRPr lang="es-CL" sz="1400" b="0" u="none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6B234939-814E-445D-B38A-6081382B0829}" type="parTrans" cxnId="{37981BA6-046E-4871-A368-5869C041B2E1}">
      <dgm:prSet/>
      <dgm:spPr/>
      <dgm:t>
        <a:bodyPr/>
        <a:lstStyle/>
        <a:p>
          <a:pPr marL="72000"/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E96CFEE6-18CD-45FA-8487-44E8F774BCF1}" type="sibTrans" cxnId="{37981BA6-046E-4871-A368-5869C041B2E1}">
      <dgm:prSet/>
      <dgm:spPr/>
      <dgm:t>
        <a:bodyPr/>
        <a:lstStyle/>
        <a:p>
          <a:pPr marL="72000"/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B7496B44-4316-4CEA-8DB2-5F1C64BEE968}">
      <dgm:prSet custT="1"/>
      <dgm:spPr/>
      <dgm:t>
        <a:bodyPr/>
        <a:lstStyle/>
        <a:p>
          <a:pPr marL="14400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kumimoji="0" lang="es-ES" sz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Comparten la toma de decisiones  </a:t>
          </a:r>
          <a:r>
            <a:rPr kumimoji="0" lang="es-ES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( confección de presupuestos, prioridades sanitarias, </a:t>
          </a:r>
          <a:r>
            <a:rPr kumimoji="0" lang="es-ES" sz="12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etc</a:t>
          </a:r>
          <a:r>
            <a:rPr kumimoji="0" lang="es-ES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). </a:t>
          </a:r>
          <a:endParaRPr lang="es-CL" sz="12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77651BD8-C6EE-431E-AC87-33ED52D844FB}" type="parTrans" cxnId="{B01E3C0B-A055-4034-988C-1F80863A7CB7}">
      <dgm:prSet/>
      <dgm:spPr/>
      <dgm:t>
        <a:bodyPr/>
        <a:lstStyle/>
        <a:p>
          <a:pPr marL="72000"/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C31FC17B-BA03-48C3-8ADD-2A4989316ADF}" type="sibTrans" cxnId="{B01E3C0B-A055-4034-988C-1F80863A7CB7}">
      <dgm:prSet/>
      <dgm:spPr/>
      <dgm:t>
        <a:bodyPr/>
        <a:lstStyle/>
        <a:p>
          <a:pPr marL="72000"/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7DFF5BFB-DDDF-46D6-B8EC-1537D6271022}">
      <dgm:prSet custT="1"/>
      <dgm:spPr/>
      <dgm:t>
        <a:bodyPr/>
        <a:lstStyle/>
        <a:p>
          <a:pPr marL="144000">
            <a:spcAft>
              <a:spcPct val="15000"/>
            </a:spcAft>
          </a:pPr>
          <a:r>
            <a:rPr kumimoji="0" lang="es-ES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Colaborar en programas, Utilizar adecuadamente los servicios de salud o reclamando contra ellos.  </a:t>
          </a:r>
          <a:endParaRPr lang="es-CL" sz="1200" u="none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286FB12B-069B-4B51-B4AC-0220140EE725}" type="parTrans" cxnId="{4E740DE9-063D-43FC-BD71-39054A942C50}">
      <dgm:prSet/>
      <dgm:spPr/>
      <dgm:t>
        <a:bodyPr/>
        <a:lstStyle/>
        <a:p>
          <a:pPr marL="72000"/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C055D113-FB29-4F6D-9086-14B6B695081D}" type="sibTrans" cxnId="{4E740DE9-063D-43FC-BD71-39054A942C50}">
      <dgm:prSet/>
      <dgm:spPr/>
      <dgm:t>
        <a:bodyPr/>
        <a:lstStyle/>
        <a:p>
          <a:pPr marL="72000"/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AF8EC2FE-A718-4EE9-BD6A-400E939AFA43}">
      <dgm:prSet custT="1"/>
      <dgm:spPr/>
      <dgm:t>
        <a:bodyPr/>
        <a:lstStyle/>
        <a:p>
          <a:pPr marL="144000">
            <a:spcAft>
              <a:spcPts val="600"/>
            </a:spcAft>
          </a:pPr>
          <a:r>
            <a:rPr kumimoji="0" lang="es-ES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Fomenta la </a:t>
          </a:r>
          <a:r>
            <a:rPr kumimoji="0" lang="es-ES" sz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auto responsabilidad y el </a:t>
          </a:r>
          <a:r>
            <a:rPr kumimoji="0" lang="es-ES" sz="1200" dirty="0" err="1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autocuidado</a:t>
          </a:r>
          <a:r>
            <a:rPr kumimoji="0" lang="es-ES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.</a:t>
          </a:r>
          <a:endParaRPr lang="es-CL" sz="12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EE9DE5A9-2974-4B94-86B7-C2CD3C6A9441}" type="parTrans" cxnId="{B478114C-970C-44A4-BE7A-B18F0D63BAC0}">
      <dgm:prSet/>
      <dgm:spPr/>
      <dgm:t>
        <a:bodyPr/>
        <a:lstStyle/>
        <a:p>
          <a:endParaRPr lang="es-CL"/>
        </a:p>
      </dgm:t>
    </dgm:pt>
    <dgm:pt modelId="{8E2C6715-0B41-4068-8948-2779029714EE}" type="sibTrans" cxnId="{B478114C-970C-44A4-BE7A-B18F0D63BAC0}">
      <dgm:prSet/>
      <dgm:spPr/>
      <dgm:t>
        <a:bodyPr/>
        <a:lstStyle/>
        <a:p>
          <a:endParaRPr lang="es-CL"/>
        </a:p>
      </dgm:t>
    </dgm:pt>
    <dgm:pt modelId="{6AB98131-241D-4331-92DB-D14B748F39AE}">
      <dgm:prSet custT="1"/>
      <dgm:spPr/>
      <dgm:t>
        <a:bodyPr/>
        <a:lstStyle/>
        <a:p>
          <a:pPr marL="14400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kumimoji="0" lang="es-ES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Políticos, Profesionales  Representantes comunidad. </a:t>
          </a:r>
          <a:r>
            <a:rPr kumimoji="0" lang="es-ES" sz="1200" u="none" dirty="0" smtClean="0">
              <a:latin typeface="Verdana" pitchFamily="34" charset="0"/>
              <a:ea typeface="Verdana" pitchFamily="34" charset="0"/>
              <a:cs typeface="Verdana" pitchFamily="34" charset="0"/>
            </a:rPr>
            <a:t>Consejos de salud</a:t>
          </a:r>
          <a:endParaRPr lang="es-CL" sz="1200" dirty="0" smtClean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4400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endParaRPr lang="es-CL" sz="12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CA0DB3BD-B34D-4BEC-A1E0-ABD90926D82D}" type="parTrans" cxnId="{D3EDC58E-BDE6-4B0A-8443-D4250893F91F}">
      <dgm:prSet/>
      <dgm:spPr/>
      <dgm:t>
        <a:bodyPr/>
        <a:lstStyle/>
        <a:p>
          <a:endParaRPr lang="es-CL"/>
        </a:p>
      </dgm:t>
    </dgm:pt>
    <dgm:pt modelId="{0571CBC6-2D76-4312-BA34-115402E379E2}" type="sibTrans" cxnId="{D3EDC58E-BDE6-4B0A-8443-D4250893F91F}">
      <dgm:prSet/>
      <dgm:spPr/>
      <dgm:t>
        <a:bodyPr/>
        <a:lstStyle/>
        <a:p>
          <a:endParaRPr lang="es-CL"/>
        </a:p>
      </dgm:t>
    </dgm:pt>
    <dgm:pt modelId="{09410D09-8BFD-48D6-9A5E-9A953D44A849}">
      <dgm:prSet custT="1"/>
      <dgm:spPr/>
      <dgm:t>
        <a:bodyPr/>
        <a:lstStyle/>
        <a:p>
          <a:pPr marL="14400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endParaRPr lang="es-CL" sz="12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6F77B2EE-45F1-44EE-B88C-ADEA497C87AE}" type="parTrans" cxnId="{06E5A681-F1F1-4A31-9D47-F01BFB4B61E1}">
      <dgm:prSet/>
      <dgm:spPr/>
      <dgm:t>
        <a:bodyPr/>
        <a:lstStyle/>
        <a:p>
          <a:endParaRPr lang="es-CL"/>
        </a:p>
      </dgm:t>
    </dgm:pt>
    <dgm:pt modelId="{95B849C0-21B3-48F1-AF6A-05050D862B1C}" type="sibTrans" cxnId="{06E5A681-F1F1-4A31-9D47-F01BFB4B61E1}">
      <dgm:prSet/>
      <dgm:spPr/>
      <dgm:t>
        <a:bodyPr/>
        <a:lstStyle/>
        <a:p>
          <a:endParaRPr lang="es-CL"/>
        </a:p>
      </dgm:t>
    </dgm:pt>
    <dgm:pt modelId="{FB216817-8A54-4CEE-A934-D055316C0E8B}">
      <dgm:prSet custT="1"/>
      <dgm:spPr/>
      <dgm:t>
        <a:bodyPr/>
        <a:lstStyle/>
        <a:p>
          <a:pPr marL="144000">
            <a:spcAft>
              <a:spcPct val="15000"/>
            </a:spcAft>
          </a:pPr>
          <a:r>
            <a:rPr lang="es-ES_tradnl" sz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Participación en grupos de apoyo. Participación en encuestas de satisfacción</a:t>
          </a:r>
          <a:endParaRPr lang="es-CL" sz="1200" u="none" dirty="0">
            <a:solidFill>
              <a:srgbClr val="0000FF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26254E91-95F8-4FBF-8C76-B81A9517F06F}" type="parTrans" cxnId="{22EA7BBE-19E7-480D-82C7-077F634DB4D6}">
      <dgm:prSet/>
      <dgm:spPr/>
      <dgm:t>
        <a:bodyPr/>
        <a:lstStyle/>
        <a:p>
          <a:endParaRPr lang="es-CL"/>
        </a:p>
      </dgm:t>
    </dgm:pt>
    <dgm:pt modelId="{FCEC90EA-6608-4A12-A38C-7F858EBF5372}" type="sibTrans" cxnId="{22EA7BBE-19E7-480D-82C7-077F634DB4D6}">
      <dgm:prSet/>
      <dgm:spPr/>
      <dgm:t>
        <a:bodyPr/>
        <a:lstStyle/>
        <a:p>
          <a:endParaRPr lang="es-CL"/>
        </a:p>
      </dgm:t>
    </dgm:pt>
    <dgm:pt modelId="{1F9AEEF2-969E-4A19-9E8E-BA93E21AF964}">
      <dgm:prSet custT="1"/>
      <dgm:spPr/>
      <dgm:t>
        <a:bodyPr/>
        <a:lstStyle/>
        <a:p>
          <a:pPr marL="144000">
            <a:spcAft>
              <a:spcPct val="15000"/>
            </a:spcAft>
          </a:pPr>
          <a:endParaRPr lang="es-CL" sz="1200" u="none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E0661038-8824-460F-A50B-0F0A2D0BEF0D}" type="parTrans" cxnId="{F8436B46-0436-4DF1-B61B-E0E00D4A7C8A}">
      <dgm:prSet/>
      <dgm:spPr/>
      <dgm:t>
        <a:bodyPr/>
        <a:lstStyle/>
        <a:p>
          <a:endParaRPr lang="es-CL"/>
        </a:p>
      </dgm:t>
    </dgm:pt>
    <dgm:pt modelId="{B5DACCB9-9D0B-4197-A32D-FF30CC463D38}" type="sibTrans" cxnId="{F8436B46-0436-4DF1-B61B-E0E00D4A7C8A}">
      <dgm:prSet/>
      <dgm:spPr/>
      <dgm:t>
        <a:bodyPr/>
        <a:lstStyle/>
        <a:p>
          <a:endParaRPr lang="es-CL"/>
        </a:p>
      </dgm:t>
    </dgm:pt>
    <dgm:pt modelId="{117748E4-2F25-4D04-8556-F94E7C5348AD}">
      <dgm:prSet custT="1"/>
      <dgm:spPr/>
      <dgm:t>
        <a:bodyPr/>
        <a:lstStyle/>
        <a:p>
          <a:pPr marL="144000" indent="0">
            <a:spcAft>
              <a:spcPts val="1200"/>
            </a:spcAft>
          </a:pPr>
          <a:r>
            <a:rPr kumimoji="0" lang="es-ES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Promovidas  por </a:t>
          </a:r>
          <a:r>
            <a:rPr kumimoji="0" lang="es-ES" sz="12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org</a:t>
          </a:r>
          <a:r>
            <a:rPr kumimoji="0" lang="es-ES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. comunitarias con incidencia en ese sector sanitario. </a:t>
          </a:r>
          <a:r>
            <a:rPr kumimoji="0" lang="es-ES_tradn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Contacto redes   sociales y líderes comunitarios</a:t>
          </a:r>
          <a:endParaRPr lang="es-CL" sz="12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E159F054-1C37-4B37-B470-C3BBBBD29D33}" type="parTrans" cxnId="{E21A8A20-428D-4A76-B9FE-DF7601EDA4E9}">
      <dgm:prSet/>
      <dgm:spPr/>
      <dgm:t>
        <a:bodyPr/>
        <a:lstStyle/>
        <a:p>
          <a:endParaRPr lang="es-CL"/>
        </a:p>
      </dgm:t>
    </dgm:pt>
    <dgm:pt modelId="{AEDB0DA2-45B5-449A-A90C-ABFD21ACE33C}" type="sibTrans" cxnId="{E21A8A20-428D-4A76-B9FE-DF7601EDA4E9}">
      <dgm:prSet/>
      <dgm:spPr/>
      <dgm:t>
        <a:bodyPr/>
        <a:lstStyle/>
        <a:p>
          <a:endParaRPr lang="es-CL"/>
        </a:p>
      </dgm:t>
    </dgm:pt>
    <dgm:pt modelId="{41384FCF-04F0-41C6-861B-F0E6B457BA1D}">
      <dgm:prSet custT="1"/>
      <dgm:spPr/>
      <dgm:t>
        <a:bodyPr/>
        <a:lstStyle/>
        <a:p>
          <a:pPr marL="144000">
            <a:spcAft>
              <a:spcPts val="600"/>
            </a:spcAft>
          </a:pPr>
          <a:endParaRPr lang="es-CL" sz="12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321AE5AA-07E4-4C21-8547-C6DB3EF5B292}" type="parTrans" cxnId="{70C8466F-A85C-4A6D-91D2-8A697A6AD9FB}">
      <dgm:prSet/>
      <dgm:spPr/>
      <dgm:t>
        <a:bodyPr/>
        <a:lstStyle/>
        <a:p>
          <a:endParaRPr lang="es-CL"/>
        </a:p>
      </dgm:t>
    </dgm:pt>
    <dgm:pt modelId="{42A82FFC-A9EF-4856-A1EA-B2E010C111E7}" type="sibTrans" cxnId="{70C8466F-A85C-4A6D-91D2-8A697A6AD9FB}">
      <dgm:prSet/>
      <dgm:spPr/>
      <dgm:t>
        <a:bodyPr/>
        <a:lstStyle/>
        <a:p>
          <a:endParaRPr lang="es-CL"/>
        </a:p>
      </dgm:t>
    </dgm:pt>
    <dgm:pt modelId="{C07CEAF1-95CE-43A0-9D34-1113FED98167}">
      <dgm:prSet custT="1"/>
      <dgm:spPr/>
      <dgm:t>
        <a:bodyPr/>
        <a:lstStyle/>
        <a:p>
          <a:pPr marL="144000">
            <a:spcAft>
              <a:spcPts val="600"/>
            </a:spcAft>
          </a:pPr>
          <a:endParaRPr lang="es-CL" sz="1200" u="none" dirty="0">
            <a:solidFill>
              <a:srgbClr val="0000FF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9E5F2403-34DC-4CC5-974E-E93107565174}" type="parTrans" cxnId="{ACBE00EB-2698-40A0-8A44-D8399DE51E86}">
      <dgm:prSet/>
      <dgm:spPr/>
    </dgm:pt>
    <dgm:pt modelId="{A95B0383-B45B-4283-822D-B142C783E73F}" type="sibTrans" cxnId="{ACBE00EB-2698-40A0-8A44-D8399DE51E86}">
      <dgm:prSet/>
      <dgm:spPr/>
    </dgm:pt>
    <dgm:pt modelId="{E6B1AB56-DBF8-4EBF-95CF-C6C454A5FBC5}" type="pres">
      <dgm:prSet presAssocID="{BF18CD34-E2A7-4E4C-B11B-C1CECF8CD64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B416EA43-ABEB-4B72-92E5-2672C6098E1B}" type="pres">
      <dgm:prSet presAssocID="{0D35F502-4491-4C76-B097-033B0660CADF}" presName="node" presStyleLbl="node1" presStyleIdx="0" presStyleCnt="5" custScaleX="118536" custScaleY="146000" custLinFactNeighborX="-63793" custLinFactNeighborY="-2589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74EAD9AB-5623-4E3E-A3B3-7F16A0512185}" type="pres">
      <dgm:prSet presAssocID="{B74DA4F9-BBB6-4B95-9BDF-3470BCC18BAC}" presName="sibTrans" presStyleCnt="0"/>
      <dgm:spPr/>
      <dgm:t>
        <a:bodyPr/>
        <a:lstStyle/>
        <a:p>
          <a:endParaRPr lang="es-CL"/>
        </a:p>
      </dgm:t>
    </dgm:pt>
    <dgm:pt modelId="{9B661542-5CE3-4FE9-A014-594EAEB90905}" type="pres">
      <dgm:prSet presAssocID="{FF6D0B55-04A7-4DC3-932E-4BAF0F3E5633}" presName="node" presStyleLbl="node1" presStyleIdx="1" presStyleCnt="5" custScaleX="108531" custScaleY="147320" custLinFactNeighborX="74" custLinFactNeighborY="-2446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516854C9-6DA8-449A-9AC4-B924C1F310D5}" type="pres">
      <dgm:prSet presAssocID="{70AE32F3-12B7-4000-99E7-D23DC3243F95}" presName="sibTrans" presStyleCnt="0"/>
      <dgm:spPr/>
      <dgm:t>
        <a:bodyPr/>
        <a:lstStyle/>
        <a:p>
          <a:endParaRPr lang="es-CL"/>
        </a:p>
      </dgm:t>
    </dgm:pt>
    <dgm:pt modelId="{3BB74031-F3AD-4B87-A0E2-9F52D8A40787}" type="pres">
      <dgm:prSet presAssocID="{5A2EB44D-48D0-4C2B-8D70-0C707A3DF882}" presName="node" presStyleLbl="node1" presStyleIdx="2" presStyleCnt="5" custScaleX="123266" custScaleY="141113" custLinFactNeighborX="-1214" custLinFactNeighborY="-2336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FF611394-4AA6-44EA-A9FA-18FA9F198AB5}" type="pres">
      <dgm:prSet presAssocID="{A0E9A5C9-CCFD-4E41-8EA5-CD1B3B39F884}" presName="sibTrans" presStyleCnt="0"/>
      <dgm:spPr/>
      <dgm:t>
        <a:bodyPr/>
        <a:lstStyle/>
        <a:p>
          <a:endParaRPr lang="es-CL"/>
        </a:p>
      </dgm:t>
    </dgm:pt>
    <dgm:pt modelId="{5536F13F-9998-434F-A105-9954E1B54EA6}" type="pres">
      <dgm:prSet presAssocID="{AF18EE31-8FC9-4E12-BF42-579D4545FCAD}" presName="node" presStyleLbl="node1" presStyleIdx="3" presStyleCnt="5" custScaleX="157377" custScaleY="176400" custLinFactNeighborX="-63934" custLinFactNeighborY="-7897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75711658-7FF4-43D3-9822-0795057D44E4}" type="pres">
      <dgm:prSet presAssocID="{1A550033-163E-4382-AE26-695A1A0B6D40}" presName="sibTrans" presStyleCnt="0"/>
      <dgm:spPr/>
      <dgm:t>
        <a:bodyPr/>
        <a:lstStyle/>
        <a:p>
          <a:endParaRPr lang="es-CL"/>
        </a:p>
      </dgm:t>
    </dgm:pt>
    <dgm:pt modelId="{A6F2721A-FFA4-477F-A911-F2A5351B1F85}" type="pres">
      <dgm:prSet presAssocID="{A1F46EAB-62C4-4CA4-8E39-22F9DA87FC53}" presName="node" presStyleLbl="node1" presStyleIdx="4" presStyleCnt="5" custScaleX="138474" custScaleY="166904" custLinFactNeighborX="-25344" custLinFactNeighborY="-1264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F8436B46-0436-4DF1-B61B-E0E00D4A7C8A}" srcId="{AF18EE31-8FC9-4E12-BF42-579D4545FCAD}" destId="{1F9AEEF2-969E-4A19-9E8E-BA93E21AF964}" srcOrd="3" destOrd="0" parTransId="{E0661038-8824-460F-A50B-0F0A2D0BEF0D}" sibTransId="{B5DACCB9-9D0B-4197-A32D-FF30CC463D38}"/>
    <dgm:cxn modelId="{914B5D4A-1F40-4C1A-97D1-D8A62931B261}" type="presOf" srcId="{A1F46EAB-62C4-4CA4-8E39-22F9DA87FC53}" destId="{A6F2721A-FFA4-477F-A911-F2A5351B1F85}" srcOrd="0" destOrd="0" presId="urn:microsoft.com/office/officeart/2005/8/layout/default"/>
    <dgm:cxn modelId="{6813A2E4-7D67-40A5-8CE5-6A53A1ECD4B9}" srcId="{FF6D0B55-04A7-4DC3-932E-4BAF0F3E5633}" destId="{DCA6CF53-820D-4700-81C3-82498ACEE448}" srcOrd="0" destOrd="0" parTransId="{E5B41F5A-41C9-44FF-8EBC-B8B9587FDA2B}" sibTransId="{0D9F366D-937C-495A-B406-C4A8AEFA64B3}"/>
    <dgm:cxn modelId="{E21A8A20-428D-4A76-B9FE-DF7601EDA4E9}" srcId="{FF6D0B55-04A7-4DC3-932E-4BAF0F3E5633}" destId="{117748E4-2F25-4D04-8556-F94E7C5348AD}" srcOrd="1" destOrd="0" parTransId="{E159F054-1C37-4B37-B470-C3BBBBD29D33}" sibTransId="{AEDB0DA2-45B5-449A-A90C-ABFD21ACE33C}"/>
    <dgm:cxn modelId="{A568A8F9-6334-4E27-B4F9-049042E2B82C}" type="presOf" srcId="{41384FCF-04F0-41C6-861B-F0E6B457BA1D}" destId="{3BB74031-F3AD-4B87-A0E2-9F52D8A40787}" srcOrd="0" destOrd="3" presId="urn:microsoft.com/office/officeart/2005/8/layout/default"/>
    <dgm:cxn modelId="{451B1227-FD4A-46C6-B882-16502D6FC6AB}" type="presOf" srcId="{FB216817-8A54-4CEE-A934-D055316C0E8B}" destId="{5536F13F-9998-434F-A105-9954E1B54EA6}" srcOrd="0" destOrd="5" presId="urn:microsoft.com/office/officeart/2005/8/layout/default"/>
    <dgm:cxn modelId="{8CE97BFF-9B57-4DC1-B84C-C72FD1CC8A19}" srcId="{BF18CD34-E2A7-4E4C-B11B-C1CECF8CD64A}" destId="{AF18EE31-8FC9-4E12-BF42-579D4545FCAD}" srcOrd="3" destOrd="0" parTransId="{F3D5EC93-A3B8-47CF-BE49-073075860842}" sibTransId="{1A550033-163E-4382-AE26-695A1A0B6D40}"/>
    <dgm:cxn modelId="{85D923B6-7676-4355-BFB1-989FDF27275E}" type="presOf" srcId="{C07CEAF1-95CE-43A0-9D34-1113FED98167}" destId="{5536F13F-9998-434F-A105-9954E1B54EA6}" srcOrd="0" destOrd="2" presId="urn:microsoft.com/office/officeart/2005/8/layout/default"/>
    <dgm:cxn modelId="{7F54D266-ED7C-43BA-AA95-7D65EA1AC603}" type="presOf" srcId="{B7496B44-4316-4CEA-8DB2-5F1C64BEE968}" destId="{B416EA43-ABEB-4B72-92E5-2672C6098E1B}" srcOrd="0" destOrd="1" presId="urn:microsoft.com/office/officeart/2005/8/layout/default"/>
    <dgm:cxn modelId="{2CB1A718-49F8-4E25-95EF-A85F60B2FF9C}" type="presOf" srcId="{09410D09-8BFD-48D6-9A5E-9A953D44A849}" destId="{B416EA43-ABEB-4B72-92E5-2672C6098E1B}" srcOrd="0" destOrd="2" presId="urn:microsoft.com/office/officeart/2005/8/layout/default"/>
    <dgm:cxn modelId="{4E740DE9-063D-43FC-BD71-39054A942C50}" srcId="{AF18EE31-8FC9-4E12-BF42-579D4545FCAD}" destId="{7DFF5BFB-DDDF-46D6-B8EC-1537D6271022}" srcOrd="2" destOrd="0" parTransId="{286FB12B-069B-4B51-B4AC-0220140EE725}" sibTransId="{C055D113-FB29-4F6D-9086-14B6B695081D}"/>
    <dgm:cxn modelId="{ACBE00EB-2698-40A0-8A44-D8399DE51E86}" srcId="{AF18EE31-8FC9-4E12-BF42-579D4545FCAD}" destId="{C07CEAF1-95CE-43A0-9D34-1113FED98167}" srcOrd="1" destOrd="0" parTransId="{9E5F2403-34DC-4CC5-974E-E93107565174}" sibTransId="{A95B0383-B45B-4283-822D-B142C783E73F}"/>
    <dgm:cxn modelId="{70C8466F-A85C-4A6D-91D2-8A697A6AD9FB}" srcId="{5A2EB44D-48D0-4C2B-8D70-0C707A3DF882}" destId="{41384FCF-04F0-41C6-861B-F0E6B457BA1D}" srcOrd="2" destOrd="0" parTransId="{321AE5AA-07E4-4C21-8547-C6DB3EF5B292}" sibTransId="{42A82FFC-A9EF-4856-A1EA-B2E010C111E7}"/>
    <dgm:cxn modelId="{377DE9AB-8F06-4E33-96B7-87B55F1100FA}" type="presOf" srcId="{6AB98131-241D-4331-92DB-D14B748F39AE}" destId="{B416EA43-ABEB-4B72-92E5-2672C6098E1B}" srcOrd="0" destOrd="3" presId="urn:microsoft.com/office/officeart/2005/8/layout/default"/>
    <dgm:cxn modelId="{57D66F38-06B7-4D5F-99CC-285E783DCC01}" type="presOf" srcId="{A3ACF2CD-188C-48D5-B236-230B5796E9A5}" destId="{5536F13F-9998-434F-A105-9954E1B54EA6}" srcOrd="0" destOrd="1" presId="urn:microsoft.com/office/officeart/2005/8/layout/default"/>
    <dgm:cxn modelId="{0B2C323F-1E0C-4C42-9564-A37BD2C4ADFD}" type="presOf" srcId="{AF18EE31-8FC9-4E12-BF42-579D4545FCAD}" destId="{5536F13F-9998-434F-A105-9954E1B54EA6}" srcOrd="0" destOrd="0" presId="urn:microsoft.com/office/officeart/2005/8/layout/default"/>
    <dgm:cxn modelId="{DB64E7E7-F886-4F92-B430-8988361E9B25}" srcId="{BF18CD34-E2A7-4E4C-B11B-C1CECF8CD64A}" destId="{FF6D0B55-04A7-4DC3-932E-4BAF0F3E5633}" srcOrd="1" destOrd="0" parTransId="{71137550-CF87-4028-9FD2-155C5FDAA8E0}" sibTransId="{70AE32F3-12B7-4000-99E7-D23DC3243F95}"/>
    <dgm:cxn modelId="{988195D1-4062-4C5B-A063-94FF14F84EBD}" type="presOf" srcId="{7DFF5BFB-DDDF-46D6-B8EC-1537D6271022}" destId="{5536F13F-9998-434F-A105-9954E1B54EA6}" srcOrd="0" destOrd="3" presId="urn:microsoft.com/office/officeart/2005/8/layout/default"/>
    <dgm:cxn modelId="{BF7357AC-CA9C-49FE-BAD9-F80E6ED823F2}" srcId="{AF18EE31-8FC9-4E12-BF42-579D4545FCAD}" destId="{A3ACF2CD-188C-48D5-B236-230B5796E9A5}" srcOrd="0" destOrd="0" parTransId="{486357BE-7A58-471B-8808-5EC2A1A63649}" sibTransId="{2A695811-BC5E-4F51-9F03-5CACE26474C7}"/>
    <dgm:cxn modelId="{A461EAF0-2930-4F9D-93E1-8FF9B286B089}" srcId="{BF18CD34-E2A7-4E4C-B11B-C1CECF8CD64A}" destId="{0D35F502-4491-4C76-B097-033B0660CADF}" srcOrd="0" destOrd="0" parTransId="{0DF96DB1-3A4C-4484-A5CF-07D6495A9075}" sibTransId="{B74DA4F9-BBB6-4B95-9BDF-3470BCC18BAC}"/>
    <dgm:cxn modelId="{06E5A681-F1F1-4A31-9D47-F01BFB4B61E1}" srcId="{0D35F502-4491-4C76-B097-033B0660CADF}" destId="{09410D09-8BFD-48D6-9A5E-9A953D44A849}" srcOrd="1" destOrd="0" parTransId="{6F77B2EE-45F1-44EE-B88C-ADEA497C87AE}" sibTransId="{95B849C0-21B3-48F1-AF6A-05050D862B1C}"/>
    <dgm:cxn modelId="{FB9B08E6-5DB3-4085-AB3C-C27ACC893A12}" type="presOf" srcId="{DCA6CF53-820D-4700-81C3-82498ACEE448}" destId="{9B661542-5CE3-4FE9-A014-594EAEB90905}" srcOrd="0" destOrd="1" presId="urn:microsoft.com/office/officeart/2005/8/layout/default"/>
    <dgm:cxn modelId="{D6CFD533-0FE4-4A69-B700-FEF2880272E9}" type="presOf" srcId="{11B1CA13-1E13-4CEC-8431-A4FECEAAE22E}" destId="{3BB74031-F3AD-4B87-A0E2-9F52D8A40787}" srcOrd="0" destOrd="1" presId="urn:microsoft.com/office/officeart/2005/8/layout/default"/>
    <dgm:cxn modelId="{F9090228-4634-4A7C-BDE9-30F4EA41AFE2}" type="presOf" srcId="{AF8EC2FE-A718-4EE9-BD6A-400E939AFA43}" destId="{3BB74031-F3AD-4B87-A0E2-9F52D8A40787}" srcOrd="0" destOrd="2" presId="urn:microsoft.com/office/officeart/2005/8/layout/default"/>
    <dgm:cxn modelId="{E3F82E50-0EC9-4FB6-8A95-B0159A65C5F8}" type="presOf" srcId="{FF6D0B55-04A7-4DC3-932E-4BAF0F3E5633}" destId="{9B661542-5CE3-4FE9-A014-594EAEB90905}" srcOrd="0" destOrd="0" presId="urn:microsoft.com/office/officeart/2005/8/layout/default"/>
    <dgm:cxn modelId="{22EA7BBE-19E7-480D-82C7-077F634DB4D6}" srcId="{AF18EE31-8FC9-4E12-BF42-579D4545FCAD}" destId="{FB216817-8A54-4CEE-A934-D055316C0E8B}" srcOrd="4" destOrd="0" parTransId="{26254E91-95F8-4FBF-8C76-B81A9517F06F}" sibTransId="{FCEC90EA-6608-4A12-A38C-7F858EBF5372}"/>
    <dgm:cxn modelId="{5F835DDC-EAEF-4D95-AC99-24745D95E824}" type="presOf" srcId="{1F9AEEF2-969E-4A19-9E8E-BA93E21AF964}" destId="{5536F13F-9998-434F-A105-9954E1B54EA6}" srcOrd="0" destOrd="4" presId="urn:microsoft.com/office/officeart/2005/8/layout/default"/>
    <dgm:cxn modelId="{D49616C5-1185-4E15-B7E5-8A43993DBB1A}" type="presOf" srcId="{117748E4-2F25-4D04-8556-F94E7C5348AD}" destId="{9B661542-5CE3-4FE9-A014-594EAEB90905}" srcOrd="0" destOrd="2" presId="urn:microsoft.com/office/officeart/2005/8/layout/default"/>
    <dgm:cxn modelId="{B01E3C0B-A055-4034-988C-1F80863A7CB7}" srcId="{0D35F502-4491-4C76-B097-033B0660CADF}" destId="{B7496B44-4316-4CEA-8DB2-5F1C64BEE968}" srcOrd="0" destOrd="0" parTransId="{77651BD8-C6EE-431E-AC87-33ED52D844FB}" sibTransId="{C31FC17B-BA03-48C3-8ADD-2A4989316ADF}"/>
    <dgm:cxn modelId="{37981BA6-046E-4871-A368-5869C041B2E1}" srcId="{BF18CD34-E2A7-4E4C-B11B-C1CECF8CD64A}" destId="{A1F46EAB-62C4-4CA4-8E39-22F9DA87FC53}" srcOrd="4" destOrd="0" parTransId="{6B234939-814E-445D-B38A-6081382B0829}" sibTransId="{E96CFEE6-18CD-45FA-8487-44E8F774BCF1}"/>
    <dgm:cxn modelId="{EDFD89C8-0C97-4A34-BF64-5A8DF4B8ED82}" type="presOf" srcId="{BF18CD34-E2A7-4E4C-B11B-C1CECF8CD64A}" destId="{E6B1AB56-DBF8-4EBF-95CF-C6C454A5FBC5}" srcOrd="0" destOrd="0" presId="urn:microsoft.com/office/officeart/2005/8/layout/default"/>
    <dgm:cxn modelId="{D884B7F6-4797-4722-BA91-FFC432920ACE}" type="presOf" srcId="{5A2EB44D-48D0-4C2B-8D70-0C707A3DF882}" destId="{3BB74031-F3AD-4B87-A0E2-9F52D8A40787}" srcOrd="0" destOrd="0" presId="urn:microsoft.com/office/officeart/2005/8/layout/default"/>
    <dgm:cxn modelId="{D3EDC58E-BDE6-4B0A-8443-D4250893F91F}" srcId="{0D35F502-4491-4C76-B097-033B0660CADF}" destId="{6AB98131-241D-4331-92DB-D14B748F39AE}" srcOrd="2" destOrd="0" parTransId="{CA0DB3BD-B34D-4BEC-A1E0-ABD90926D82D}" sibTransId="{0571CBC6-2D76-4312-BA34-115402E379E2}"/>
    <dgm:cxn modelId="{9DABBED6-7DB1-49B3-8D2E-B9DE282C5622}" srcId="{5A2EB44D-48D0-4C2B-8D70-0C707A3DF882}" destId="{11B1CA13-1E13-4CEC-8431-A4FECEAAE22E}" srcOrd="0" destOrd="0" parTransId="{6BA5F33F-1FC3-46B7-8A84-946B84BA2C0F}" sibTransId="{23233590-2472-4A72-AF0E-4EC36CE9DEDE}"/>
    <dgm:cxn modelId="{B478114C-970C-44A4-BE7A-B18F0D63BAC0}" srcId="{5A2EB44D-48D0-4C2B-8D70-0C707A3DF882}" destId="{AF8EC2FE-A718-4EE9-BD6A-400E939AFA43}" srcOrd="1" destOrd="0" parTransId="{EE9DE5A9-2974-4B94-86B7-C2CD3C6A9441}" sibTransId="{8E2C6715-0B41-4068-8948-2779029714EE}"/>
    <dgm:cxn modelId="{03C9349E-1AEA-48E5-8844-4452308D4F53}" type="presOf" srcId="{0D35F502-4491-4C76-B097-033B0660CADF}" destId="{B416EA43-ABEB-4B72-92E5-2672C6098E1B}" srcOrd="0" destOrd="0" presId="urn:microsoft.com/office/officeart/2005/8/layout/default"/>
    <dgm:cxn modelId="{BA1CFE81-EB00-4600-B66D-4F21C5E6823D}" srcId="{BF18CD34-E2A7-4E4C-B11B-C1CECF8CD64A}" destId="{5A2EB44D-48D0-4C2B-8D70-0C707A3DF882}" srcOrd="2" destOrd="0" parTransId="{8A183D33-760C-4F5C-8A67-0D5F84B34E60}" sibTransId="{A0E9A5C9-CCFD-4E41-8EA5-CD1B3B39F884}"/>
    <dgm:cxn modelId="{2DB24A2E-A839-41D2-8578-54EB67D7DE52}" type="presParOf" srcId="{E6B1AB56-DBF8-4EBF-95CF-C6C454A5FBC5}" destId="{B416EA43-ABEB-4B72-92E5-2672C6098E1B}" srcOrd="0" destOrd="0" presId="urn:microsoft.com/office/officeart/2005/8/layout/default"/>
    <dgm:cxn modelId="{BB0DE88B-4597-4684-89C1-A02FB44BF5F4}" type="presParOf" srcId="{E6B1AB56-DBF8-4EBF-95CF-C6C454A5FBC5}" destId="{74EAD9AB-5623-4E3E-A3B3-7F16A0512185}" srcOrd="1" destOrd="0" presId="urn:microsoft.com/office/officeart/2005/8/layout/default"/>
    <dgm:cxn modelId="{19E10DB0-11CA-4826-B4AE-EA6FA1118522}" type="presParOf" srcId="{E6B1AB56-DBF8-4EBF-95CF-C6C454A5FBC5}" destId="{9B661542-5CE3-4FE9-A014-594EAEB90905}" srcOrd="2" destOrd="0" presId="urn:microsoft.com/office/officeart/2005/8/layout/default"/>
    <dgm:cxn modelId="{0E80C05B-3418-4F3F-9DB6-AE00585B67F5}" type="presParOf" srcId="{E6B1AB56-DBF8-4EBF-95CF-C6C454A5FBC5}" destId="{516854C9-6DA8-449A-9AC4-B924C1F310D5}" srcOrd="3" destOrd="0" presId="urn:microsoft.com/office/officeart/2005/8/layout/default"/>
    <dgm:cxn modelId="{853BE580-BA7A-47C9-9C27-A59B342E6A11}" type="presParOf" srcId="{E6B1AB56-DBF8-4EBF-95CF-C6C454A5FBC5}" destId="{3BB74031-F3AD-4B87-A0E2-9F52D8A40787}" srcOrd="4" destOrd="0" presId="urn:microsoft.com/office/officeart/2005/8/layout/default"/>
    <dgm:cxn modelId="{ED91628D-18F2-4AB0-BE95-9D5934477C7F}" type="presParOf" srcId="{E6B1AB56-DBF8-4EBF-95CF-C6C454A5FBC5}" destId="{FF611394-4AA6-44EA-A9FA-18FA9F198AB5}" srcOrd="5" destOrd="0" presId="urn:microsoft.com/office/officeart/2005/8/layout/default"/>
    <dgm:cxn modelId="{3C212BB0-D67E-449B-90E1-730B9A4ABE3F}" type="presParOf" srcId="{E6B1AB56-DBF8-4EBF-95CF-C6C454A5FBC5}" destId="{5536F13F-9998-434F-A105-9954E1B54EA6}" srcOrd="6" destOrd="0" presId="urn:microsoft.com/office/officeart/2005/8/layout/default"/>
    <dgm:cxn modelId="{3E1EEB17-4A35-4104-82D0-247F2EA9F698}" type="presParOf" srcId="{E6B1AB56-DBF8-4EBF-95CF-C6C454A5FBC5}" destId="{75711658-7FF4-43D3-9822-0795057D44E4}" srcOrd="7" destOrd="0" presId="urn:microsoft.com/office/officeart/2005/8/layout/default"/>
    <dgm:cxn modelId="{7C47728A-8875-46ED-885B-C9B21FE64C80}" type="presParOf" srcId="{E6B1AB56-DBF8-4EBF-95CF-C6C454A5FBC5}" destId="{A6F2721A-FFA4-477F-A911-F2A5351B1F85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235A5757-4274-4250-BB93-3F0080B87E65}" type="doc">
      <dgm:prSet loTypeId="urn:microsoft.com/office/officeart/2005/8/layout/orgChart1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CL"/>
        </a:p>
      </dgm:t>
    </dgm:pt>
    <dgm:pt modelId="{19021988-2E52-4B53-B7BB-09729BBB4367}">
      <dgm:prSet phldrT="[Texto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CL" sz="1200" b="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A partir del 2013 cobra relevancia en la programación en red,  </a:t>
          </a:r>
          <a:r>
            <a:rPr lang="es-CL" sz="1200" b="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la coordinación con la Autoridad Sanitaria regional, en el marco del plan regional de salud </a:t>
          </a:r>
          <a:r>
            <a:rPr lang="es-CL" sz="1200" b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enmarcado en el Plan Nacional de Salud y los Objetivos Sanitarios al 2020</a:t>
          </a:r>
          <a:endParaRPr lang="es-CL" sz="1200" b="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31D837D1-8B05-4FF6-A0A2-6BCE813C8CA4}" type="parTrans" cxnId="{A4C968F1-FEE8-428A-8296-FA0FA79FB80D}">
      <dgm:prSet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53229C74-934F-47A1-B972-BA5DA77D09DB}" type="sibTrans" cxnId="{A4C968F1-FEE8-428A-8296-FA0FA79FB80D}">
      <dgm:prSet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AE604353-2C3C-4877-A671-1F1AEBD66067}">
      <dgm:prSet phldrT="[Texto]" custT="1"/>
      <dgm:spPr/>
      <dgm:t>
        <a:bodyPr/>
        <a:lstStyle/>
        <a:p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Gerencial. </a:t>
          </a:r>
        </a:p>
        <a:p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Gestión administrativa de la Red.</a:t>
          </a:r>
          <a:endParaRPr lang="es-CL" sz="12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7B88843F-829C-485D-B0EB-8FF3CB994035}" type="parTrans" cxnId="{6C9E6165-B5BC-460F-A410-726F0C90954D}">
      <dgm:prSet custT="1"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35491E82-D9E8-433B-9447-905CA1416D71}" type="sibTrans" cxnId="{6C9E6165-B5BC-460F-A410-726F0C90954D}">
      <dgm:prSet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5A1B82FF-2700-4FD5-BBFE-55A6F48C70EE}">
      <dgm:prSet phldrT="[Texto]" custT="1"/>
      <dgm:spPr/>
      <dgm:t>
        <a:bodyPr/>
        <a:lstStyle/>
        <a:p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Asistencial:   Atención sanitaria continuo salud- enfermedad.</a:t>
          </a:r>
          <a:endParaRPr lang="es-CL" sz="12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18000754-CEC1-4D3D-8C43-D6EEC695E9CE}" type="parTrans" cxnId="{2F863722-3163-48A6-9E77-4658178381C9}">
      <dgm:prSet custT="1"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0C99B5A4-EA4E-4F76-990D-98F35D753D58}" type="sibTrans" cxnId="{2F863722-3163-48A6-9E77-4658178381C9}">
      <dgm:prSet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926FA816-F4DB-49CE-A5DC-6738DD479691}">
      <dgm:prSet phldrT="[Texto]" custT="1"/>
      <dgm:spPr/>
      <dgm:t>
        <a:bodyPr/>
        <a:lstStyle/>
        <a:p>
          <a:r>
            <a:rPr lang="es-CL" sz="1200" b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Comunitario:  </a:t>
          </a:r>
        </a:p>
        <a:p>
          <a:r>
            <a:rPr lang="es-CL" sz="1200" b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Participación de la comunidad en el </a:t>
          </a:r>
          <a:r>
            <a:rPr lang="es-CL" sz="1200" b="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diagnóstico de salud, planificación local y evaluación de planes y programas</a:t>
          </a:r>
          <a:r>
            <a:rPr lang="es-CL" sz="1200" b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.</a:t>
          </a:r>
          <a:endParaRPr lang="es-CL" sz="1200" b="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4B6D26E4-A68A-4D0F-898D-BEFF84F8DBD5}" type="parTrans" cxnId="{E5483001-4CA6-4EA3-8ADC-03C04F9B0E3B}">
      <dgm:prSet custT="1"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200688D2-8951-4E42-AFBC-A2085DEE946F}" type="sibTrans" cxnId="{E5483001-4CA6-4EA3-8ADC-03C04F9B0E3B}">
      <dgm:prSet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8FAAF2B0-FE45-4D69-99FF-0DCD524D3680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rtl="0">
            <a:spcAft>
              <a:spcPts val="0"/>
            </a:spcAft>
          </a:pPr>
          <a:r>
            <a:rPr kumimoji="0" lang="es-CL" sz="1200" b="0" i="0" u="none" strike="noStrike" cap="none" spc="0" normalizeH="0" baseline="0" noProof="0" dirty="0" smtClean="0">
              <a:ln/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rPr>
            <a:t>Requiere de un </a:t>
          </a:r>
          <a:r>
            <a:rPr kumimoji="0" lang="es-CL" sz="1200" b="0" i="0" u="none" strike="noStrike" cap="none" spc="0" normalizeH="0" baseline="0" noProof="0" dirty="0" smtClean="0">
              <a:ln/>
              <a:solidFill>
                <a:srgbClr val="0000FF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rPr>
            <a:t>estudio epidemiológico</a:t>
          </a:r>
          <a:r>
            <a:rPr kumimoji="0" lang="es-CL" sz="1200" b="0" i="0" u="none" strike="noStrike" cap="none" spc="0" normalizeH="0" baseline="0" noProof="0" dirty="0" smtClean="0">
              <a:ln/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rPr>
            <a:t>.</a:t>
          </a:r>
        </a:p>
        <a:p>
          <a:pPr rtl="0">
            <a:spcAft>
              <a:spcPts val="0"/>
            </a:spcAft>
          </a:pPr>
          <a:r>
            <a:rPr kumimoji="0" lang="es-CL" sz="1200" b="0" i="0" u="none" strike="noStrike" cap="none" spc="0" normalizeH="0" baseline="0" noProof="0" dirty="0" smtClean="0">
              <a:ln/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rPr>
            <a:t> uno de los</a:t>
          </a:r>
          <a:r>
            <a:rPr kumimoji="0" lang="es-CL" sz="1200" b="0" i="0" u="none" strike="noStrike" cap="none" spc="0" normalizeH="0" noProof="0" dirty="0" smtClean="0">
              <a:ln/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kumimoji="0" lang="es-CL" sz="1200" b="0" i="0" u="none" strike="noStrike" cap="none" spc="0" normalizeH="0" baseline="0" noProof="0" dirty="0" smtClean="0">
              <a:ln/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rPr>
            <a:t>procesos de mayor relevancia dentro de la gestión del</a:t>
          </a:r>
          <a:r>
            <a:rPr kumimoji="0" lang="es-CL" sz="1200" b="0" i="0" u="none" strike="noStrike" cap="none" spc="0" normalizeH="0" noProof="0" dirty="0" smtClean="0">
              <a:ln/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kumimoji="0" lang="es-CL" sz="1200" b="0" i="0" u="none" strike="noStrike" cap="none" spc="0" normalizeH="0" baseline="0" noProof="0" dirty="0" smtClean="0">
              <a:ln/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rPr>
            <a:t>sector salud. </a:t>
          </a:r>
          <a:endParaRPr lang="es-CL" sz="12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826F8BB1-B841-4410-8036-427C991BC5D5}" type="parTrans" cxnId="{0D83EED4-F3B6-4D66-A19C-62CC10AF8814}">
      <dgm:prSet custT="1"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D1C9C183-0979-42A7-A7BC-E8E67F1CA71B}" type="sibTrans" cxnId="{0D83EED4-F3B6-4D66-A19C-62CC10AF8814}">
      <dgm:prSet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9537C41A-95EE-4BB9-AF12-98E62A8ACBBA}">
      <dgm:prSet custT="1"/>
      <dgm:spPr/>
      <dgm:t>
        <a:bodyPr/>
        <a:lstStyle/>
        <a:p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Orienta la utilización de recursos disponibles hacia metas y resultados explícitos</a:t>
          </a:r>
          <a:endParaRPr lang="es-CL" sz="12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8E7CBEE8-8FEE-41E6-8991-F9ED2199CD39}" type="parTrans" cxnId="{6DF1087C-7C0C-415E-A4D9-FA88AD0CA3B7}">
      <dgm:prSet custT="1"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FB6BFFE9-D21B-4B3E-A294-A4F4B2C92B28}" type="sibTrans" cxnId="{6DF1087C-7C0C-415E-A4D9-FA88AD0CA3B7}">
      <dgm:prSet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0DAD3BCC-83AA-4E92-A16E-0FE50B80E0F3}">
      <dgm:prSet custT="1"/>
      <dgm:spPr/>
      <dgm:t>
        <a:bodyPr/>
        <a:lstStyle/>
        <a:p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Busca las mejores alternativas de acción para  mejorar la situación de salud</a:t>
          </a:r>
          <a:endParaRPr lang="es-CL" sz="12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A66FD221-32D3-4174-A456-E2D5A1337E37}" type="parTrans" cxnId="{D2D3927C-A03E-4287-B505-ADE7D27B7DE1}">
      <dgm:prSet custT="1"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FAA2907E-6A11-47D7-81E6-3FAA44358DF8}" type="sibTrans" cxnId="{D2D3927C-A03E-4287-B505-ADE7D27B7DE1}">
      <dgm:prSet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D0C6C966-16E0-4DD7-805B-D698405B8104}">
      <dgm:prSet custT="1"/>
      <dgm:spPr/>
      <dgm:t>
        <a:bodyPr/>
        <a:lstStyle/>
        <a:p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Contribuye a mejorar las condiciones de vida de la población  y niveles de bienestar</a:t>
          </a:r>
          <a:endParaRPr lang="es-CL" sz="12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1F0E9262-9E03-4BF1-9321-E29BB50B5057}" type="parTrans" cxnId="{9C328796-840D-46A6-84A5-32D10A4DE46F}">
      <dgm:prSet custT="1"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70A29D75-C8F6-48F9-A9BB-E30EC72E2327}" type="sibTrans" cxnId="{9C328796-840D-46A6-84A5-32D10A4DE46F}">
      <dgm:prSet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39BB61C8-62FB-4AEC-A31E-030813F6BAA8}" type="pres">
      <dgm:prSet presAssocID="{235A5757-4274-4250-BB93-3F0080B87E6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CL"/>
        </a:p>
      </dgm:t>
    </dgm:pt>
    <dgm:pt modelId="{BAF0D7C0-737D-42A2-9594-C24EC65E5FAF}" type="pres">
      <dgm:prSet presAssocID="{19021988-2E52-4B53-B7BB-09729BBB4367}" presName="hierRoot1" presStyleCnt="0">
        <dgm:presLayoutVars>
          <dgm:hierBranch val="init"/>
        </dgm:presLayoutVars>
      </dgm:prSet>
      <dgm:spPr/>
    </dgm:pt>
    <dgm:pt modelId="{A431B575-2507-4254-ADD6-C7915270D3BC}" type="pres">
      <dgm:prSet presAssocID="{19021988-2E52-4B53-B7BB-09729BBB4367}" presName="rootComposite1" presStyleCnt="0"/>
      <dgm:spPr/>
    </dgm:pt>
    <dgm:pt modelId="{EA3C5912-DECE-4C38-96B0-FEF682150A0D}" type="pres">
      <dgm:prSet presAssocID="{19021988-2E52-4B53-B7BB-09729BBB4367}" presName="rootText1" presStyleLbl="node0" presStyleIdx="0" presStyleCnt="1" custScaleX="1721692" custScaleY="424531" custLinFactNeighborX="81104" custLinFactNeighborY="-68242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F036BFDB-02AB-4C35-B7C1-0B3AE7AC969C}" type="pres">
      <dgm:prSet presAssocID="{19021988-2E52-4B53-B7BB-09729BBB4367}" presName="rootConnector1" presStyleLbl="node1" presStyleIdx="0" presStyleCnt="0"/>
      <dgm:spPr/>
      <dgm:t>
        <a:bodyPr/>
        <a:lstStyle/>
        <a:p>
          <a:endParaRPr lang="es-CL"/>
        </a:p>
      </dgm:t>
    </dgm:pt>
    <dgm:pt modelId="{7BA12319-AB45-4FA6-9031-6B165FD7D261}" type="pres">
      <dgm:prSet presAssocID="{19021988-2E52-4B53-B7BB-09729BBB4367}" presName="hierChild2" presStyleCnt="0"/>
      <dgm:spPr/>
    </dgm:pt>
    <dgm:pt modelId="{5CE5BD3E-3A68-481D-B50C-6FD8BA230156}" type="pres">
      <dgm:prSet presAssocID="{7B88843F-829C-485D-B0EB-8FF3CB994035}" presName="Name37" presStyleLbl="parChTrans1D2" presStyleIdx="0" presStyleCnt="3"/>
      <dgm:spPr/>
      <dgm:t>
        <a:bodyPr/>
        <a:lstStyle/>
        <a:p>
          <a:endParaRPr lang="es-CL"/>
        </a:p>
      </dgm:t>
    </dgm:pt>
    <dgm:pt modelId="{54D147DA-19CA-400E-B4AF-453D21B84A22}" type="pres">
      <dgm:prSet presAssocID="{AE604353-2C3C-4877-A671-1F1AEBD66067}" presName="hierRoot2" presStyleCnt="0">
        <dgm:presLayoutVars>
          <dgm:hierBranch val="init"/>
        </dgm:presLayoutVars>
      </dgm:prSet>
      <dgm:spPr/>
    </dgm:pt>
    <dgm:pt modelId="{E8FC87EA-FBA9-4A1F-8FD1-47E29C79C462}" type="pres">
      <dgm:prSet presAssocID="{AE604353-2C3C-4877-A671-1F1AEBD66067}" presName="rootComposite" presStyleCnt="0"/>
      <dgm:spPr/>
    </dgm:pt>
    <dgm:pt modelId="{AF86378A-4B69-4901-9454-4BCB7D64517D}" type="pres">
      <dgm:prSet presAssocID="{AE604353-2C3C-4877-A671-1F1AEBD66067}" presName="rootText" presStyleLbl="node2" presStyleIdx="0" presStyleCnt="3" custScaleX="452596" custScaleY="342036" custLinFactX="72112" custLinFactY="93020" custLinFactNeighborX="100000" custLinFactNeighborY="100000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E489C943-2E0B-4593-9B34-3138224A7D77}" type="pres">
      <dgm:prSet presAssocID="{AE604353-2C3C-4877-A671-1F1AEBD66067}" presName="rootConnector" presStyleLbl="node2" presStyleIdx="0" presStyleCnt="3"/>
      <dgm:spPr/>
      <dgm:t>
        <a:bodyPr/>
        <a:lstStyle/>
        <a:p>
          <a:endParaRPr lang="es-CL"/>
        </a:p>
      </dgm:t>
    </dgm:pt>
    <dgm:pt modelId="{A6C51EFE-C64E-43DD-8CF1-5172C7783706}" type="pres">
      <dgm:prSet presAssocID="{AE604353-2C3C-4877-A671-1F1AEBD66067}" presName="hierChild4" presStyleCnt="0"/>
      <dgm:spPr/>
    </dgm:pt>
    <dgm:pt modelId="{B8C98CD5-9651-408D-9549-F9F8D2FD9087}" type="pres">
      <dgm:prSet presAssocID="{AE604353-2C3C-4877-A671-1F1AEBD66067}" presName="hierChild5" presStyleCnt="0"/>
      <dgm:spPr/>
    </dgm:pt>
    <dgm:pt modelId="{D3C84E36-4FCB-4758-8F30-8DF98AFBDCC5}" type="pres">
      <dgm:prSet presAssocID="{18000754-CEC1-4D3D-8C43-D6EEC695E9CE}" presName="Name37" presStyleLbl="parChTrans1D2" presStyleIdx="1" presStyleCnt="3"/>
      <dgm:spPr/>
      <dgm:t>
        <a:bodyPr/>
        <a:lstStyle/>
        <a:p>
          <a:endParaRPr lang="es-CL"/>
        </a:p>
      </dgm:t>
    </dgm:pt>
    <dgm:pt modelId="{FF5FDA89-D7FF-4A0D-A21A-1921BDE57C8C}" type="pres">
      <dgm:prSet presAssocID="{5A1B82FF-2700-4FD5-BBFE-55A6F48C70EE}" presName="hierRoot2" presStyleCnt="0">
        <dgm:presLayoutVars>
          <dgm:hierBranch val="init"/>
        </dgm:presLayoutVars>
      </dgm:prSet>
      <dgm:spPr/>
    </dgm:pt>
    <dgm:pt modelId="{F3190F82-AB71-4E75-A4B8-AF1F4D468BB3}" type="pres">
      <dgm:prSet presAssocID="{5A1B82FF-2700-4FD5-BBFE-55A6F48C70EE}" presName="rootComposite" presStyleCnt="0"/>
      <dgm:spPr/>
    </dgm:pt>
    <dgm:pt modelId="{880636F5-977F-4232-BD0A-74DA3C7FC3A5}" type="pres">
      <dgm:prSet presAssocID="{5A1B82FF-2700-4FD5-BBFE-55A6F48C70EE}" presName="rootText" presStyleLbl="node2" presStyleIdx="1" presStyleCnt="3" custScaleX="408514" custScaleY="392729" custLinFactX="100000" custLinFactY="100000" custLinFactNeighborX="187681" custLinFactNeighborY="127677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E45FDEEF-6133-4228-ADDD-C2B9D768F45A}" type="pres">
      <dgm:prSet presAssocID="{5A1B82FF-2700-4FD5-BBFE-55A6F48C70EE}" presName="rootConnector" presStyleLbl="node2" presStyleIdx="1" presStyleCnt="3"/>
      <dgm:spPr/>
      <dgm:t>
        <a:bodyPr/>
        <a:lstStyle/>
        <a:p>
          <a:endParaRPr lang="es-CL"/>
        </a:p>
      </dgm:t>
    </dgm:pt>
    <dgm:pt modelId="{41FEBB6A-D3E8-4B2F-A6A5-8E4206E3DA07}" type="pres">
      <dgm:prSet presAssocID="{5A1B82FF-2700-4FD5-BBFE-55A6F48C70EE}" presName="hierChild4" presStyleCnt="0"/>
      <dgm:spPr/>
    </dgm:pt>
    <dgm:pt modelId="{4AD0F2AA-50E7-4922-8678-666B6BA2C814}" type="pres">
      <dgm:prSet presAssocID="{5A1B82FF-2700-4FD5-BBFE-55A6F48C70EE}" presName="hierChild5" presStyleCnt="0"/>
      <dgm:spPr/>
    </dgm:pt>
    <dgm:pt modelId="{59727F65-1247-483B-B2E4-50BCB73228EC}" type="pres">
      <dgm:prSet presAssocID="{4B6D26E4-A68A-4D0F-898D-BEFF84F8DBD5}" presName="Name37" presStyleLbl="parChTrans1D2" presStyleIdx="2" presStyleCnt="3"/>
      <dgm:spPr/>
      <dgm:t>
        <a:bodyPr/>
        <a:lstStyle/>
        <a:p>
          <a:endParaRPr lang="es-CL"/>
        </a:p>
      </dgm:t>
    </dgm:pt>
    <dgm:pt modelId="{0C9BDC5F-5C1F-4BB1-AA3B-987AF7859211}" type="pres">
      <dgm:prSet presAssocID="{926FA816-F4DB-49CE-A5DC-6738DD479691}" presName="hierRoot2" presStyleCnt="0">
        <dgm:presLayoutVars>
          <dgm:hierBranch val="init"/>
        </dgm:presLayoutVars>
      </dgm:prSet>
      <dgm:spPr/>
    </dgm:pt>
    <dgm:pt modelId="{D62C9C91-8BDD-4426-A64C-8D8A1A76624C}" type="pres">
      <dgm:prSet presAssocID="{926FA816-F4DB-49CE-A5DC-6738DD479691}" presName="rootComposite" presStyleCnt="0"/>
      <dgm:spPr/>
    </dgm:pt>
    <dgm:pt modelId="{DB2889A9-6981-4F97-A359-FC13A56F1169}" type="pres">
      <dgm:prSet presAssocID="{926FA816-F4DB-49CE-A5DC-6738DD479691}" presName="rootText" presStyleLbl="node2" presStyleIdx="2" presStyleCnt="3" custScaleX="861970" custScaleY="440111" custLinFactX="126034" custLinFactY="93020" custLinFactNeighborX="200000" custLinFactNeighborY="100000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02796A1E-5C40-48F5-85D2-3049DFD19389}" type="pres">
      <dgm:prSet presAssocID="{926FA816-F4DB-49CE-A5DC-6738DD479691}" presName="rootConnector" presStyleLbl="node2" presStyleIdx="2" presStyleCnt="3"/>
      <dgm:spPr/>
      <dgm:t>
        <a:bodyPr/>
        <a:lstStyle/>
        <a:p>
          <a:endParaRPr lang="es-CL"/>
        </a:p>
      </dgm:t>
    </dgm:pt>
    <dgm:pt modelId="{E4D8F616-8E32-4A5D-B2C1-CCD9A7A05CEA}" type="pres">
      <dgm:prSet presAssocID="{926FA816-F4DB-49CE-A5DC-6738DD479691}" presName="hierChild4" presStyleCnt="0"/>
      <dgm:spPr/>
    </dgm:pt>
    <dgm:pt modelId="{C2F3E850-51DC-41BD-97DD-B6E37568C3AC}" type="pres">
      <dgm:prSet presAssocID="{826F8BB1-B841-4410-8036-427C991BC5D5}" presName="Name37" presStyleLbl="parChTrans1D3" presStyleIdx="0" presStyleCnt="1"/>
      <dgm:spPr/>
      <dgm:t>
        <a:bodyPr/>
        <a:lstStyle/>
        <a:p>
          <a:endParaRPr lang="es-CL"/>
        </a:p>
      </dgm:t>
    </dgm:pt>
    <dgm:pt modelId="{74C88FFE-01F0-4FD9-8B6A-4B9C1AD40B9C}" type="pres">
      <dgm:prSet presAssocID="{8FAAF2B0-FE45-4D69-99FF-0DCD524D3680}" presName="hierRoot2" presStyleCnt="0">
        <dgm:presLayoutVars>
          <dgm:hierBranch val="init"/>
        </dgm:presLayoutVars>
      </dgm:prSet>
      <dgm:spPr/>
    </dgm:pt>
    <dgm:pt modelId="{0EB636E4-2996-4E1E-A524-2A39C494EC69}" type="pres">
      <dgm:prSet presAssocID="{8FAAF2B0-FE45-4D69-99FF-0DCD524D3680}" presName="rootComposite" presStyleCnt="0"/>
      <dgm:spPr/>
    </dgm:pt>
    <dgm:pt modelId="{8ABF8A05-A068-4FD4-8332-65BECD07D5E5}" type="pres">
      <dgm:prSet presAssocID="{8FAAF2B0-FE45-4D69-99FF-0DCD524D3680}" presName="rootText" presStyleLbl="node3" presStyleIdx="0" presStyleCnt="1" custScaleX="784725" custScaleY="403594" custLinFactX="100000" custLinFactY="100074" custLinFactNeighborX="187412" custLinFactNeighborY="200000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097530A3-4EBB-4242-96A4-9593F04E215A}" type="pres">
      <dgm:prSet presAssocID="{8FAAF2B0-FE45-4D69-99FF-0DCD524D3680}" presName="rootConnector" presStyleLbl="node3" presStyleIdx="0" presStyleCnt="1"/>
      <dgm:spPr/>
      <dgm:t>
        <a:bodyPr/>
        <a:lstStyle/>
        <a:p>
          <a:endParaRPr lang="es-CL"/>
        </a:p>
      </dgm:t>
    </dgm:pt>
    <dgm:pt modelId="{0186D9C9-DE31-42CE-AEE0-43A2A86B1BCD}" type="pres">
      <dgm:prSet presAssocID="{8FAAF2B0-FE45-4D69-99FF-0DCD524D3680}" presName="hierChild4" presStyleCnt="0"/>
      <dgm:spPr/>
    </dgm:pt>
    <dgm:pt modelId="{EFCED6F6-FC43-4355-82E8-7D82A34927C5}" type="pres">
      <dgm:prSet presAssocID="{8E7CBEE8-8FEE-41E6-8991-F9ED2199CD39}" presName="Name37" presStyleLbl="parChTrans1D4" presStyleIdx="0" presStyleCnt="3"/>
      <dgm:spPr/>
      <dgm:t>
        <a:bodyPr/>
        <a:lstStyle/>
        <a:p>
          <a:endParaRPr lang="es-CL"/>
        </a:p>
      </dgm:t>
    </dgm:pt>
    <dgm:pt modelId="{EE3E3C63-9D42-4511-B961-177AE949F51B}" type="pres">
      <dgm:prSet presAssocID="{9537C41A-95EE-4BB9-AF12-98E62A8ACBBA}" presName="hierRoot2" presStyleCnt="0">
        <dgm:presLayoutVars>
          <dgm:hierBranch val="init"/>
        </dgm:presLayoutVars>
      </dgm:prSet>
      <dgm:spPr/>
    </dgm:pt>
    <dgm:pt modelId="{40F44D8E-6C2D-4BE6-8CAD-545E84A46E38}" type="pres">
      <dgm:prSet presAssocID="{9537C41A-95EE-4BB9-AF12-98E62A8ACBBA}" presName="rootComposite" presStyleCnt="0"/>
      <dgm:spPr/>
    </dgm:pt>
    <dgm:pt modelId="{51475D54-AB44-4805-A868-C2D041F185EE}" type="pres">
      <dgm:prSet presAssocID="{9537C41A-95EE-4BB9-AF12-98E62A8ACBBA}" presName="rootText" presStyleLbl="node4" presStyleIdx="0" presStyleCnt="3" custScaleX="973806" custScaleY="296833" custLinFactX="-500000" custLinFactY="100000" custLinFactNeighborX="-569772" custLinFactNeighborY="135705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50987A2A-D6EB-46D4-AC7C-E38578413E38}" type="pres">
      <dgm:prSet presAssocID="{9537C41A-95EE-4BB9-AF12-98E62A8ACBBA}" presName="rootConnector" presStyleLbl="node4" presStyleIdx="0" presStyleCnt="3"/>
      <dgm:spPr/>
      <dgm:t>
        <a:bodyPr/>
        <a:lstStyle/>
        <a:p>
          <a:endParaRPr lang="es-CL"/>
        </a:p>
      </dgm:t>
    </dgm:pt>
    <dgm:pt modelId="{C1E08088-E137-4D50-824F-CC6E4FEB0763}" type="pres">
      <dgm:prSet presAssocID="{9537C41A-95EE-4BB9-AF12-98E62A8ACBBA}" presName="hierChild4" presStyleCnt="0"/>
      <dgm:spPr/>
    </dgm:pt>
    <dgm:pt modelId="{F0E12E4B-ADDE-4C14-A516-CE0FDF8BDE54}" type="pres">
      <dgm:prSet presAssocID="{9537C41A-95EE-4BB9-AF12-98E62A8ACBBA}" presName="hierChild5" presStyleCnt="0"/>
      <dgm:spPr/>
    </dgm:pt>
    <dgm:pt modelId="{1E052536-040C-4E3B-93EB-4623C9ADF0A7}" type="pres">
      <dgm:prSet presAssocID="{A66FD221-32D3-4174-A456-E2D5A1337E37}" presName="Name37" presStyleLbl="parChTrans1D4" presStyleIdx="1" presStyleCnt="3"/>
      <dgm:spPr/>
      <dgm:t>
        <a:bodyPr/>
        <a:lstStyle/>
        <a:p>
          <a:endParaRPr lang="es-CL"/>
        </a:p>
      </dgm:t>
    </dgm:pt>
    <dgm:pt modelId="{C85C5420-F6C7-40D4-8DB1-BD4E6BA98332}" type="pres">
      <dgm:prSet presAssocID="{0DAD3BCC-83AA-4E92-A16E-0FE50B80E0F3}" presName="hierRoot2" presStyleCnt="0">
        <dgm:presLayoutVars>
          <dgm:hierBranch val="init"/>
        </dgm:presLayoutVars>
      </dgm:prSet>
      <dgm:spPr/>
    </dgm:pt>
    <dgm:pt modelId="{586794E4-F243-4EBE-8E2F-88B7225E4C37}" type="pres">
      <dgm:prSet presAssocID="{0DAD3BCC-83AA-4E92-A16E-0FE50B80E0F3}" presName="rootComposite" presStyleCnt="0"/>
      <dgm:spPr/>
    </dgm:pt>
    <dgm:pt modelId="{099F80E6-4833-4DFB-87AA-01EEA9BCD191}" type="pres">
      <dgm:prSet presAssocID="{0DAD3BCC-83AA-4E92-A16E-0FE50B80E0F3}" presName="rootText" presStyleLbl="node4" presStyleIdx="1" presStyleCnt="3" custScaleX="802911" custScaleY="274113" custLinFactX="-400000" custLinFactY="100000" custLinFactNeighborX="-496488" custLinFactNeighborY="178097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689FFACF-62E4-410E-8667-0F170E51B001}" type="pres">
      <dgm:prSet presAssocID="{0DAD3BCC-83AA-4E92-A16E-0FE50B80E0F3}" presName="rootConnector" presStyleLbl="node4" presStyleIdx="1" presStyleCnt="3"/>
      <dgm:spPr/>
      <dgm:t>
        <a:bodyPr/>
        <a:lstStyle/>
        <a:p>
          <a:endParaRPr lang="es-CL"/>
        </a:p>
      </dgm:t>
    </dgm:pt>
    <dgm:pt modelId="{120372A4-7CBD-4BD0-A073-673658AC777A}" type="pres">
      <dgm:prSet presAssocID="{0DAD3BCC-83AA-4E92-A16E-0FE50B80E0F3}" presName="hierChild4" presStyleCnt="0"/>
      <dgm:spPr/>
    </dgm:pt>
    <dgm:pt modelId="{75FCC1C1-CC40-4878-B53D-32A447BA503D}" type="pres">
      <dgm:prSet presAssocID="{0DAD3BCC-83AA-4E92-A16E-0FE50B80E0F3}" presName="hierChild5" presStyleCnt="0"/>
      <dgm:spPr/>
    </dgm:pt>
    <dgm:pt modelId="{7A960652-9311-4D50-B287-EC1660B65E4F}" type="pres">
      <dgm:prSet presAssocID="{1F0E9262-9E03-4BF1-9321-E29BB50B5057}" presName="Name37" presStyleLbl="parChTrans1D4" presStyleIdx="2" presStyleCnt="3"/>
      <dgm:spPr/>
      <dgm:t>
        <a:bodyPr/>
        <a:lstStyle/>
        <a:p>
          <a:endParaRPr lang="es-CL"/>
        </a:p>
      </dgm:t>
    </dgm:pt>
    <dgm:pt modelId="{5ACCDF18-EE33-4033-8DEA-D6D1D73CC013}" type="pres">
      <dgm:prSet presAssocID="{D0C6C966-16E0-4DD7-805B-D698405B8104}" presName="hierRoot2" presStyleCnt="0">
        <dgm:presLayoutVars>
          <dgm:hierBranch val="init"/>
        </dgm:presLayoutVars>
      </dgm:prSet>
      <dgm:spPr/>
    </dgm:pt>
    <dgm:pt modelId="{A42A2153-1B6E-489F-A2AD-1B6C559270D9}" type="pres">
      <dgm:prSet presAssocID="{D0C6C966-16E0-4DD7-805B-D698405B8104}" presName="rootComposite" presStyleCnt="0"/>
      <dgm:spPr/>
    </dgm:pt>
    <dgm:pt modelId="{B3E7171D-12A9-4B1C-912A-005A5640F018}" type="pres">
      <dgm:prSet presAssocID="{D0C6C966-16E0-4DD7-805B-D698405B8104}" presName="rootText" presStyleLbl="node4" presStyleIdx="2" presStyleCnt="3" custScaleX="643562" custScaleY="344280" custLinFactX="100000" custLinFactY="-100000" custLinFactNeighborX="147186" custLinFactNeighborY="-111300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B2EE9E44-17E8-42C9-A1D5-BC054B0C6E59}" type="pres">
      <dgm:prSet presAssocID="{D0C6C966-16E0-4DD7-805B-D698405B8104}" presName="rootConnector" presStyleLbl="node4" presStyleIdx="2" presStyleCnt="3"/>
      <dgm:spPr/>
      <dgm:t>
        <a:bodyPr/>
        <a:lstStyle/>
        <a:p>
          <a:endParaRPr lang="es-CL"/>
        </a:p>
      </dgm:t>
    </dgm:pt>
    <dgm:pt modelId="{238ACFFA-7C72-482F-8326-BF7817E72636}" type="pres">
      <dgm:prSet presAssocID="{D0C6C966-16E0-4DD7-805B-D698405B8104}" presName="hierChild4" presStyleCnt="0"/>
      <dgm:spPr/>
    </dgm:pt>
    <dgm:pt modelId="{26E8EFB2-4042-4143-967D-C22262122CAC}" type="pres">
      <dgm:prSet presAssocID="{D0C6C966-16E0-4DD7-805B-D698405B8104}" presName="hierChild5" presStyleCnt="0"/>
      <dgm:spPr/>
    </dgm:pt>
    <dgm:pt modelId="{9CCF625C-C1F4-401C-9276-D329C9A2C10D}" type="pres">
      <dgm:prSet presAssocID="{8FAAF2B0-FE45-4D69-99FF-0DCD524D3680}" presName="hierChild5" presStyleCnt="0"/>
      <dgm:spPr/>
    </dgm:pt>
    <dgm:pt modelId="{3BCA1D23-2E32-4BC1-8E23-FF7C53F356FD}" type="pres">
      <dgm:prSet presAssocID="{926FA816-F4DB-49CE-A5DC-6738DD479691}" presName="hierChild5" presStyleCnt="0"/>
      <dgm:spPr/>
    </dgm:pt>
    <dgm:pt modelId="{93645465-0BC3-4104-887C-C895DD5A7D3A}" type="pres">
      <dgm:prSet presAssocID="{19021988-2E52-4B53-B7BB-09729BBB4367}" presName="hierChild3" presStyleCnt="0"/>
      <dgm:spPr/>
    </dgm:pt>
  </dgm:ptLst>
  <dgm:cxnLst>
    <dgm:cxn modelId="{D631CF6D-3576-4163-BCDF-25B4F75320D2}" type="presOf" srcId="{A66FD221-32D3-4174-A456-E2D5A1337E37}" destId="{1E052536-040C-4E3B-93EB-4623C9ADF0A7}" srcOrd="0" destOrd="0" presId="urn:microsoft.com/office/officeart/2005/8/layout/orgChart1"/>
    <dgm:cxn modelId="{0D83EED4-F3B6-4D66-A19C-62CC10AF8814}" srcId="{926FA816-F4DB-49CE-A5DC-6738DD479691}" destId="{8FAAF2B0-FE45-4D69-99FF-0DCD524D3680}" srcOrd="0" destOrd="0" parTransId="{826F8BB1-B841-4410-8036-427C991BC5D5}" sibTransId="{D1C9C183-0979-42A7-A7BC-E8E67F1CA71B}"/>
    <dgm:cxn modelId="{DCB3CE75-D656-4AA8-AFF0-91E9F4F689AE}" type="presOf" srcId="{1F0E9262-9E03-4BF1-9321-E29BB50B5057}" destId="{7A960652-9311-4D50-B287-EC1660B65E4F}" srcOrd="0" destOrd="0" presId="urn:microsoft.com/office/officeart/2005/8/layout/orgChart1"/>
    <dgm:cxn modelId="{7FB56576-8DC9-4E52-AD2C-B1BC3EC19D61}" type="presOf" srcId="{235A5757-4274-4250-BB93-3F0080B87E65}" destId="{39BB61C8-62FB-4AEC-A31E-030813F6BAA8}" srcOrd="0" destOrd="0" presId="urn:microsoft.com/office/officeart/2005/8/layout/orgChart1"/>
    <dgm:cxn modelId="{F562E6AA-332D-4282-8166-0FC21E074261}" type="presOf" srcId="{8FAAF2B0-FE45-4D69-99FF-0DCD524D3680}" destId="{097530A3-4EBB-4242-96A4-9593F04E215A}" srcOrd="1" destOrd="0" presId="urn:microsoft.com/office/officeart/2005/8/layout/orgChart1"/>
    <dgm:cxn modelId="{18C4EDFD-A4DE-4AAC-896F-F47079B36887}" type="presOf" srcId="{D0C6C966-16E0-4DD7-805B-D698405B8104}" destId="{B2EE9E44-17E8-42C9-A1D5-BC054B0C6E59}" srcOrd="1" destOrd="0" presId="urn:microsoft.com/office/officeart/2005/8/layout/orgChart1"/>
    <dgm:cxn modelId="{A4C968F1-FEE8-428A-8296-FA0FA79FB80D}" srcId="{235A5757-4274-4250-BB93-3F0080B87E65}" destId="{19021988-2E52-4B53-B7BB-09729BBB4367}" srcOrd="0" destOrd="0" parTransId="{31D837D1-8B05-4FF6-A0A2-6BCE813C8CA4}" sibTransId="{53229C74-934F-47A1-B972-BA5DA77D09DB}"/>
    <dgm:cxn modelId="{00C7C601-C1F9-4817-B54F-FFEC8B3CF49A}" type="presOf" srcId="{9537C41A-95EE-4BB9-AF12-98E62A8ACBBA}" destId="{50987A2A-D6EB-46D4-AC7C-E38578413E38}" srcOrd="1" destOrd="0" presId="urn:microsoft.com/office/officeart/2005/8/layout/orgChart1"/>
    <dgm:cxn modelId="{C30782CC-572B-4830-B8CD-3288632B1601}" type="presOf" srcId="{0DAD3BCC-83AA-4E92-A16E-0FE50B80E0F3}" destId="{099F80E6-4833-4DFB-87AA-01EEA9BCD191}" srcOrd="0" destOrd="0" presId="urn:microsoft.com/office/officeart/2005/8/layout/orgChart1"/>
    <dgm:cxn modelId="{790BC527-E537-45CB-A6C2-AE25F759ED26}" type="presOf" srcId="{19021988-2E52-4B53-B7BB-09729BBB4367}" destId="{EA3C5912-DECE-4C38-96B0-FEF682150A0D}" srcOrd="0" destOrd="0" presId="urn:microsoft.com/office/officeart/2005/8/layout/orgChart1"/>
    <dgm:cxn modelId="{610E3BB2-EBB0-4B7F-ACFC-0A6B44A6DFF3}" type="presOf" srcId="{826F8BB1-B841-4410-8036-427C991BC5D5}" destId="{C2F3E850-51DC-41BD-97DD-B6E37568C3AC}" srcOrd="0" destOrd="0" presId="urn:microsoft.com/office/officeart/2005/8/layout/orgChart1"/>
    <dgm:cxn modelId="{954B3F5C-FA75-46A0-BE16-4899E1969E34}" type="presOf" srcId="{7B88843F-829C-485D-B0EB-8FF3CB994035}" destId="{5CE5BD3E-3A68-481D-B50C-6FD8BA230156}" srcOrd="0" destOrd="0" presId="urn:microsoft.com/office/officeart/2005/8/layout/orgChart1"/>
    <dgm:cxn modelId="{27AE34D4-4B31-42B9-BA2C-09A01E43FA0F}" type="presOf" srcId="{0DAD3BCC-83AA-4E92-A16E-0FE50B80E0F3}" destId="{689FFACF-62E4-410E-8667-0F170E51B001}" srcOrd="1" destOrd="0" presId="urn:microsoft.com/office/officeart/2005/8/layout/orgChart1"/>
    <dgm:cxn modelId="{FF855660-638B-466B-B681-4B1BF7461D20}" type="presOf" srcId="{5A1B82FF-2700-4FD5-BBFE-55A6F48C70EE}" destId="{E45FDEEF-6133-4228-ADDD-C2B9D768F45A}" srcOrd="1" destOrd="0" presId="urn:microsoft.com/office/officeart/2005/8/layout/orgChart1"/>
    <dgm:cxn modelId="{258E4CEB-DA34-4D30-8D1F-78B03E478ED5}" type="presOf" srcId="{926FA816-F4DB-49CE-A5DC-6738DD479691}" destId="{DB2889A9-6981-4F97-A359-FC13A56F1169}" srcOrd="0" destOrd="0" presId="urn:microsoft.com/office/officeart/2005/8/layout/orgChart1"/>
    <dgm:cxn modelId="{D6E78C52-51CB-4FAB-83AA-E05DD955E47B}" type="presOf" srcId="{9537C41A-95EE-4BB9-AF12-98E62A8ACBBA}" destId="{51475D54-AB44-4805-A868-C2D041F185EE}" srcOrd="0" destOrd="0" presId="urn:microsoft.com/office/officeart/2005/8/layout/orgChart1"/>
    <dgm:cxn modelId="{D2D3927C-A03E-4287-B505-ADE7D27B7DE1}" srcId="{8FAAF2B0-FE45-4D69-99FF-0DCD524D3680}" destId="{0DAD3BCC-83AA-4E92-A16E-0FE50B80E0F3}" srcOrd="1" destOrd="0" parTransId="{A66FD221-32D3-4174-A456-E2D5A1337E37}" sibTransId="{FAA2907E-6A11-47D7-81E6-3FAA44358DF8}"/>
    <dgm:cxn modelId="{AB50D598-D515-4C5E-BFDE-FE60BD6B82D5}" type="presOf" srcId="{18000754-CEC1-4D3D-8C43-D6EEC695E9CE}" destId="{D3C84E36-4FCB-4758-8F30-8DF98AFBDCC5}" srcOrd="0" destOrd="0" presId="urn:microsoft.com/office/officeart/2005/8/layout/orgChart1"/>
    <dgm:cxn modelId="{A34563F8-5A3C-49EC-87E5-E73DEAC86A68}" type="presOf" srcId="{8FAAF2B0-FE45-4D69-99FF-0DCD524D3680}" destId="{8ABF8A05-A068-4FD4-8332-65BECD07D5E5}" srcOrd="0" destOrd="0" presId="urn:microsoft.com/office/officeart/2005/8/layout/orgChart1"/>
    <dgm:cxn modelId="{CA65A653-4F9C-451C-8FB8-3F72F6F35862}" type="presOf" srcId="{8E7CBEE8-8FEE-41E6-8991-F9ED2199CD39}" destId="{EFCED6F6-FC43-4355-82E8-7D82A34927C5}" srcOrd="0" destOrd="0" presId="urn:microsoft.com/office/officeart/2005/8/layout/orgChart1"/>
    <dgm:cxn modelId="{32B3E8D6-6F40-45AE-A10A-A5F8C83CACCD}" type="presOf" srcId="{926FA816-F4DB-49CE-A5DC-6738DD479691}" destId="{02796A1E-5C40-48F5-85D2-3049DFD19389}" srcOrd="1" destOrd="0" presId="urn:microsoft.com/office/officeart/2005/8/layout/orgChart1"/>
    <dgm:cxn modelId="{13861418-A3A5-4F64-A3E3-8FDA35B0CAB3}" type="presOf" srcId="{5A1B82FF-2700-4FD5-BBFE-55A6F48C70EE}" destId="{880636F5-977F-4232-BD0A-74DA3C7FC3A5}" srcOrd="0" destOrd="0" presId="urn:microsoft.com/office/officeart/2005/8/layout/orgChart1"/>
    <dgm:cxn modelId="{E5483001-4CA6-4EA3-8ADC-03C04F9B0E3B}" srcId="{19021988-2E52-4B53-B7BB-09729BBB4367}" destId="{926FA816-F4DB-49CE-A5DC-6738DD479691}" srcOrd="2" destOrd="0" parTransId="{4B6D26E4-A68A-4D0F-898D-BEFF84F8DBD5}" sibTransId="{200688D2-8951-4E42-AFBC-A2085DEE946F}"/>
    <dgm:cxn modelId="{2506D3C5-B47D-4F85-80D7-AC640B18A21F}" type="presOf" srcId="{D0C6C966-16E0-4DD7-805B-D698405B8104}" destId="{B3E7171D-12A9-4B1C-912A-005A5640F018}" srcOrd="0" destOrd="0" presId="urn:microsoft.com/office/officeart/2005/8/layout/orgChart1"/>
    <dgm:cxn modelId="{F0351CB5-3EA7-41B4-B9B2-318AA8E0EA19}" type="presOf" srcId="{4B6D26E4-A68A-4D0F-898D-BEFF84F8DBD5}" destId="{59727F65-1247-483B-B2E4-50BCB73228EC}" srcOrd="0" destOrd="0" presId="urn:microsoft.com/office/officeart/2005/8/layout/orgChart1"/>
    <dgm:cxn modelId="{2F863722-3163-48A6-9E77-4658178381C9}" srcId="{19021988-2E52-4B53-B7BB-09729BBB4367}" destId="{5A1B82FF-2700-4FD5-BBFE-55A6F48C70EE}" srcOrd="1" destOrd="0" parTransId="{18000754-CEC1-4D3D-8C43-D6EEC695E9CE}" sibTransId="{0C99B5A4-EA4E-4F76-990D-98F35D753D58}"/>
    <dgm:cxn modelId="{7176C1E2-0DBA-46F7-BDF9-A659387EB1B9}" type="presOf" srcId="{AE604353-2C3C-4877-A671-1F1AEBD66067}" destId="{AF86378A-4B69-4901-9454-4BCB7D64517D}" srcOrd="0" destOrd="0" presId="urn:microsoft.com/office/officeart/2005/8/layout/orgChart1"/>
    <dgm:cxn modelId="{B22D05D9-ADCB-4739-B482-0308109E3A3E}" type="presOf" srcId="{AE604353-2C3C-4877-A671-1F1AEBD66067}" destId="{E489C943-2E0B-4593-9B34-3138224A7D77}" srcOrd="1" destOrd="0" presId="urn:microsoft.com/office/officeart/2005/8/layout/orgChart1"/>
    <dgm:cxn modelId="{6C9E6165-B5BC-460F-A410-726F0C90954D}" srcId="{19021988-2E52-4B53-B7BB-09729BBB4367}" destId="{AE604353-2C3C-4877-A671-1F1AEBD66067}" srcOrd="0" destOrd="0" parTransId="{7B88843F-829C-485D-B0EB-8FF3CB994035}" sibTransId="{35491E82-D9E8-433B-9447-905CA1416D71}"/>
    <dgm:cxn modelId="{6DF1087C-7C0C-415E-A4D9-FA88AD0CA3B7}" srcId="{8FAAF2B0-FE45-4D69-99FF-0DCD524D3680}" destId="{9537C41A-95EE-4BB9-AF12-98E62A8ACBBA}" srcOrd="0" destOrd="0" parTransId="{8E7CBEE8-8FEE-41E6-8991-F9ED2199CD39}" sibTransId="{FB6BFFE9-D21B-4B3E-A294-A4F4B2C92B28}"/>
    <dgm:cxn modelId="{4D452B01-C91E-4A7B-9847-4782C3095BEB}" type="presOf" srcId="{19021988-2E52-4B53-B7BB-09729BBB4367}" destId="{F036BFDB-02AB-4C35-B7C1-0B3AE7AC969C}" srcOrd="1" destOrd="0" presId="urn:microsoft.com/office/officeart/2005/8/layout/orgChart1"/>
    <dgm:cxn modelId="{9C328796-840D-46A6-84A5-32D10A4DE46F}" srcId="{8FAAF2B0-FE45-4D69-99FF-0DCD524D3680}" destId="{D0C6C966-16E0-4DD7-805B-D698405B8104}" srcOrd="2" destOrd="0" parTransId="{1F0E9262-9E03-4BF1-9321-E29BB50B5057}" sibTransId="{70A29D75-C8F6-48F9-A9BB-E30EC72E2327}"/>
    <dgm:cxn modelId="{1134F442-FD84-4FAA-A024-35524D3B0F98}" type="presParOf" srcId="{39BB61C8-62FB-4AEC-A31E-030813F6BAA8}" destId="{BAF0D7C0-737D-42A2-9594-C24EC65E5FAF}" srcOrd="0" destOrd="0" presId="urn:microsoft.com/office/officeart/2005/8/layout/orgChart1"/>
    <dgm:cxn modelId="{A8FFAB38-47FA-4898-BA7F-3140B1CDD187}" type="presParOf" srcId="{BAF0D7C0-737D-42A2-9594-C24EC65E5FAF}" destId="{A431B575-2507-4254-ADD6-C7915270D3BC}" srcOrd="0" destOrd="0" presId="urn:microsoft.com/office/officeart/2005/8/layout/orgChart1"/>
    <dgm:cxn modelId="{176D33B6-ED73-4781-B86E-86A0F92BD037}" type="presParOf" srcId="{A431B575-2507-4254-ADD6-C7915270D3BC}" destId="{EA3C5912-DECE-4C38-96B0-FEF682150A0D}" srcOrd="0" destOrd="0" presId="urn:microsoft.com/office/officeart/2005/8/layout/orgChart1"/>
    <dgm:cxn modelId="{00F156C2-C709-4958-82E7-3AFC5403F3EF}" type="presParOf" srcId="{A431B575-2507-4254-ADD6-C7915270D3BC}" destId="{F036BFDB-02AB-4C35-B7C1-0B3AE7AC969C}" srcOrd="1" destOrd="0" presId="urn:microsoft.com/office/officeart/2005/8/layout/orgChart1"/>
    <dgm:cxn modelId="{DE53D53E-067D-4F90-B664-D1E243A09B10}" type="presParOf" srcId="{BAF0D7C0-737D-42A2-9594-C24EC65E5FAF}" destId="{7BA12319-AB45-4FA6-9031-6B165FD7D261}" srcOrd="1" destOrd="0" presId="urn:microsoft.com/office/officeart/2005/8/layout/orgChart1"/>
    <dgm:cxn modelId="{6C536983-8C39-429D-974C-B641E65CAF14}" type="presParOf" srcId="{7BA12319-AB45-4FA6-9031-6B165FD7D261}" destId="{5CE5BD3E-3A68-481D-B50C-6FD8BA230156}" srcOrd="0" destOrd="0" presId="urn:microsoft.com/office/officeart/2005/8/layout/orgChart1"/>
    <dgm:cxn modelId="{BD27481E-5CC5-4588-AB3A-F1B8D1CCD3D0}" type="presParOf" srcId="{7BA12319-AB45-4FA6-9031-6B165FD7D261}" destId="{54D147DA-19CA-400E-B4AF-453D21B84A22}" srcOrd="1" destOrd="0" presId="urn:microsoft.com/office/officeart/2005/8/layout/orgChart1"/>
    <dgm:cxn modelId="{E4A841C6-513E-458C-B6CE-23BA910FAEA3}" type="presParOf" srcId="{54D147DA-19CA-400E-B4AF-453D21B84A22}" destId="{E8FC87EA-FBA9-4A1F-8FD1-47E29C79C462}" srcOrd="0" destOrd="0" presId="urn:microsoft.com/office/officeart/2005/8/layout/orgChart1"/>
    <dgm:cxn modelId="{8DD599A3-EB60-4B78-B81F-191E717CFFF1}" type="presParOf" srcId="{E8FC87EA-FBA9-4A1F-8FD1-47E29C79C462}" destId="{AF86378A-4B69-4901-9454-4BCB7D64517D}" srcOrd="0" destOrd="0" presId="urn:microsoft.com/office/officeart/2005/8/layout/orgChart1"/>
    <dgm:cxn modelId="{08C46FEF-550E-4C94-B578-C538748D2C33}" type="presParOf" srcId="{E8FC87EA-FBA9-4A1F-8FD1-47E29C79C462}" destId="{E489C943-2E0B-4593-9B34-3138224A7D77}" srcOrd="1" destOrd="0" presId="urn:microsoft.com/office/officeart/2005/8/layout/orgChart1"/>
    <dgm:cxn modelId="{5EA6EC96-5F99-478D-9198-23BF32A28206}" type="presParOf" srcId="{54D147DA-19CA-400E-B4AF-453D21B84A22}" destId="{A6C51EFE-C64E-43DD-8CF1-5172C7783706}" srcOrd="1" destOrd="0" presId="urn:microsoft.com/office/officeart/2005/8/layout/orgChart1"/>
    <dgm:cxn modelId="{FB8024AA-282B-45D0-BF8C-C3247EB31F56}" type="presParOf" srcId="{54D147DA-19CA-400E-B4AF-453D21B84A22}" destId="{B8C98CD5-9651-408D-9549-F9F8D2FD9087}" srcOrd="2" destOrd="0" presId="urn:microsoft.com/office/officeart/2005/8/layout/orgChart1"/>
    <dgm:cxn modelId="{507BEC8B-6024-4552-A63D-91E86F9D2785}" type="presParOf" srcId="{7BA12319-AB45-4FA6-9031-6B165FD7D261}" destId="{D3C84E36-4FCB-4758-8F30-8DF98AFBDCC5}" srcOrd="2" destOrd="0" presId="urn:microsoft.com/office/officeart/2005/8/layout/orgChart1"/>
    <dgm:cxn modelId="{F3524786-EFA5-4025-BC6F-522CA358B729}" type="presParOf" srcId="{7BA12319-AB45-4FA6-9031-6B165FD7D261}" destId="{FF5FDA89-D7FF-4A0D-A21A-1921BDE57C8C}" srcOrd="3" destOrd="0" presId="urn:microsoft.com/office/officeart/2005/8/layout/orgChart1"/>
    <dgm:cxn modelId="{71FA17B2-92A5-46A4-9A67-4625A6BF1241}" type="presParOf" srcId="{FF5FDA89-D7FF-4A0D-A21A-1921BDE57C8C}" destId="{F3190F82-AB71-4E75-A4B8-AF1F4D468BB3}" srcOrd="0" destOrd="0" presId="urn:microsoft.com/office/officeart/2005/8/layout/orgChart1"/>
    <dgm:cxn modelId="{0277AB05-C2FB-427C-BB6F-86F6173F8CA8}" type="presParOf" srcId="{F3190F82-AB71-4E75-A4B8-AF1F4D468BB3}" destId="{880636F5-977F-4232-BD0A-74DA3C7FC3A5}" srcOrd="0" destOrd="0" presId="urn:microsoft.com/office/officeart/2005/8/layout/orgChart1"/>
    <dgm:cxn modelId="{64511F36-1431-4D8F-8D8C-AC4E1F89EB43}" type="presParOf" srcId="{F3190F82-AB71-4E75-A4B8-AF1F4D468BB3}" destId="{E45FDEEF-6133-4228-ADDD-C2B9D768F45A}" srcOrd="1" destOrd="0" presId="urn:microsoft.com/office/officeart/2005/8/layout/orgChart1"/>
    <dgm:cxn modelId="{47C6CC05-52E4-4237-9E98-3E617FAF6713}" type="presParOf" srcId="{FF5FDA89-D7FF-4A0D-A21A-1921BDE57C8C}" destId="{41FEBB6A-D3E8-4B2F-A6A5-8E4206E3DA07}" srcOrd="1" destOrd="0" presId="urn:microsoft.com/office/officeart/2005/8/layout/orgChart1"/>
    <dgm:cxn modelId="{C949D731-6D97-4C8A-B886-D2FFDABB48BF}" type="presParOf" srcId="{FF5FDA89-D7FF-4A0D-A21A-1921BDE57C8C}" destId="{4AD0F2AA-50E7-4922-8678-666B6BA2C814}" srcOrd="2" destOrd="0" presId="urn:microsoft.com/office/officeart/2005/8/layout/orgChart1"/>
    <dgm:cxn modelId="{AFC0D50C-8DC0-4FA7-8928-805B14CF76FF}" type="presParOf" srcId="{7BA12319-AB45-4FA6-9031-6B165FD7D261}" destId="{59727F65-1247-483B-B2E4-50BCB73228EC}" srcOrd="4" destOrd="0" presId="urn:microsoft.com/office/officeart/2005/8/layout/orgChart1"/>
    <dgm:cxn modelId="{1D44A845-3398-4DDA-95E0-E4CCA5EEBB4A}" type="presParOf" srcId="{7BA12319-AB45-4FA6-9031-6B165FD7D261}" destId="{0C9BDC5F-5C1F-4BB1-AA3B-987AF7859211}" srcOrd="5" destOrd="0" presId="urn:microsoft.com/office/officeart/2005/8/layout/orgChart1"/>
    <dgm:cxn modelId="{FC5652C3-ECA5-4710-8A80-FA596DF8685A}" type="presParOf" srcId="{0C9BDC5F-5C1F-4BB1-AA3B-987AF7859211}" destId="{D62C9C91-8BDD-4426-A64C-8D8A1A76624C}" srcOrd="0" destOrd="0" presId="urn:microsoft.com/office/officeart/2005/8/layout/orgChart1"/>
    <dgm:cxn modelId="{04FC9162-F2EE-4AA2-8A14-DC50F74B279B}" type="presParOf" srcId="{D62C9C91-8BDD-4426-A64C-8D8A1A76624C}" destId="{DB2889A9-6981-4F97-A359-FC13A56F1169}" srcOrd="0" destOrd="0" presId="urn:microsoft.com/office/officeart/2005/8/layout/orgChart1"/>
    <dgm:cxn modelId="{86D0CCD5-528F-4E8C-8506-58D7ABFC4C3F}" type="presParOf" srcId="{D62C9C91-8BDD-4426-A64C-8D8A1A76624C}" destId="{02796A1E-5C40-48F5-85D2-3049DFD19389}" srcOrd="1" destOrd="0" presId="urn:microsoft.com/office/officeart/2005/8/layout/orgChart1"/>
    <dgm:cxn modelId="{18281363-2472-4CF1-B4AC-5EFE33DF5279}" type="presParOf" srcId="{0C9BDC5F-5C1F-4BB1-AA3B-987AF7859211}" destId="{E4D8F616-8E32-4A5D-B2C1-CCD9A7A05CEA}" srcOrd="1" destOrd="0" presId="urn:microsoft.com/office/officeart/2005/8/layout/orgChart1"/>
    <dgm:cxn modelId="{945523E5-C67E-4C5C-A051-111C1BB0CC13}" type="presParOf" srcId="{E4D8F616-8E32-4A5D-B2C1-CCD9A7A05CEA}" destId="{C2F3E850-51DC-41BD-97DD-B6E37568C3AC}" srcOrd="0" destOrd="0" presId="urn:microsoft.com/office/officeart/2005/8/layout/orgChart1"/>
    <dgm:cxn modelId="{C569C34C-F5CE-4B9C-9B4B-D9910614F24C}" type="presParOf" srcId="{E4D8F616-8E32-4A5D-B2C1-CCD9A7A05CEA}" destId="{74C88FFE-01F0-4FD9-8B6A-4B9C1AD40B9C}" srcOrd="1" destOrd="0" presId="urn:microsoft.com/office/officeart/2005/8/layout/orgChart1"/>
    <dgm:cxn modelId="{DB22229B-619F-4F07-80FD-DFD2BE07EADC}" type="presParOf" srcId="{74C88FFE-01F0-4FD9-8B6A-4B9C1AD40B9C}" destId="{0EB636E4-2996-4E1E-A524-2A39C494EC69}" srcOrd="0" destOrd="0" presId="urn:microsoft.com/office/officeart/2005/8/layout/orgChart1"/>
    <dgm:cxn modelId="{3C4E5034-6AF9-4386-8CD1-97F828AC8C89}" type="presParOf" srcId="{0EB636E4-2996-4E1E-A524-2A39C494EC69}" destId="{8ABF8A05-A068-4FD4-8332-65BECD07D5E5}" srcOrd="0" destOrd="0" presId="urn:microsoft.com/office/officeart/2005/8/layout/orgChart1"/>
    <dgm:cxn modelId="{9B8DA019-EB99-40BD-8EC2-56A59E5A3A0E}" type="presParOf" srcId="{0EB636E4-2996-4E1E-A524-2A39C494EC69}" destId="{097530A3-4EBB-4242-96A4-9593F04E215A}" srcOrd="1" destOrd="0" presId="urn:microsoft.com/office/officeart/2005/8/layout/orgChart1"/>
    <dgm:cxn modelId="{3726DFE0-FAC7-4FA7-8E65-73383868A5EF}" type="presParOf" srcId="{74C88FFE-01F0-4FD9-8B6A-4B9C1AD40B9C}" destId="{0186D9C9-DE31-42CE-AEE0-43A2A86B1BCD}" srcOrd="1" destOrd="0" presId="urn:microsoft.com/office/officeart/2005/8/layout/orgChart1"/>
    <dgm:cxn modelId="{28444058-9410-428D-B05F-B499E5A852EA}" type="presParOf" srcId="{0186D9C9-DE31-42CE-AEE0-43A2A86B1BCD}" destId="{EFCED6F6-FC43-4355-82E8-7D82A34927C5}" srcOrd="0" destOrd="0" presId="urn:microsoft.com/office/officeart/2005/8/layout/orgChart1"/>
    <dgm:cxn modelId="{67BA57A4-B033-4A02-AF9B-E1059862B2D3}" type="presParOf" srcId="{0186D9C9-DE31-42CE-AEE0-43A2A86B1BCD}" destId="{EE3E3C63-9D42-4511-B961-177AE949F51B}" srcOrd="1" destOrd="0" presId="urn:microsoft.com/office/officeart/2005/8/layout/orgChart1"/>
    <dgm:cxn modelId="{E1E7A9B3-8D4E-4608-A74E-7F6143F32ECA}" type="presParOf" srcId="{EE3E3C63-9D42-4511-B961-177AE949F51B}" destId="{40F44D8E-6C2D-4BE6-8CAD-545E84A46E38}" srcOrd="0" destOrd="0" presId="urn:microsoft.com/office/officeart/2005/8/layout/orgChart1"/>
    <dgm:cxn modelId="{3F8EFE2D-25AE-4BB6-B104-340C0BB25481}" type="presParOf" srcId="{40F44D8E-6C2D-4BE6-8CAD-545E84A46E38}" destId="{51475D54-AB44-4805-A868-C2D041F185EE}" srcOrd="0" destOrd="0" presId="urn:microsoft.com/office/officeart/2005/8/layout/orgChart1"/>
    <dgm:cxn modelId="{909A6C33-F0DA-4BF3-BBAA-BD09895B4F79}" type="presParOf" srcId="{40F44D8E-6C2D-4BE6-8CAD-545E84A46E38}" destId="{50987A2A-D6EB-46D4-AC7C-E38578413E38}" srcOrd="1" destOrd="0" presId="urn:microsoft.com/office/officeart/2005/8/layout/orgChart1"/>
    <dgm:cxn modelId="{53FF115E-E9E7-4F0B-B72E-BC0A52DD991A}" type="presParOf" srcId="{EE3E3C63-9D42-4511-B961-177AE949F51B}" destId="{C1E08088-E137-4D50-824F-CC6E4FEB0763}" srcOrd="1" destOrd="0" presId="urn:microsoft.com/office/officeart/2005/8/layout/orgChart1"/>
    <dgm:cxn modelId="{D242EFE7-A0A1-4625-8A6B-68377874DFB0}" type="presParOf" srcId="{EE3E3C63-9D42-4511-B961-177AE949F51B}" destId="{F0E12E4B-ADDE-4C14-A516-CE0FDF8BDE54}" srcOrd="2" destOrd="0" presId="urn:microsoft.com/office/officeart/2005/8/layout/orgChart1"/>
    <dgm:cxn modelId="{BDFAC6AE-D245-4CB6-88BC-13D47A0C8653}" type="presParOf" srcId="{0186D9C9-DE31-42CE-AEE0-43A2A86B1BCD}" destId="{1E052536-040C-4E3B-93EB-4623C9ADF0A7}" srcOrd="2" destOrd="0" presId="urn:microsoft.com/office/officeart/2005/8/layout/orgChart1"/>
    <dgm:cxn modelId="{EE140879-C8A4-49A2-9EC4-10B6BF3A9E5E}" type="presParOf" srcId="{0186D9C9-DE31-42CE-AEE0-43A2A86B1BCD}" destId="{C85C5420-F6C7-40D4-8DB1-BD4E6BA98332}" srcOrd="3" destOrd="0" presId="urn:microsoft.com/office/officeart/2005/8/layout/orgChart1"/>
    <dgm:cxn modelId="{5CEF0121-627A-4178-944A-EFA5942406FC}" type="presParOf" srcId="{C85C5420-F6C7-40D4-8DB1-BD4E6BA98332}" destId="{586794E4-F243-4EBE-8E2F-88B7225E4C37}" srcOrd="0" destOrd="0" presId="urn:microsoft.com/office/officeart/2005/8/layout/orgChart1"/>
    <dgm:cxn modelId="{6FE44F9E-C063-4CD6-AAA4-261E2DA224B4}" type="presParOf" srcId="{586794E4-F243-4EBE-8E2F-88B7225E4C37}" destId="{099F80E6-4833-4DFB-87AA-01EEA9BCD191}" srcOrd="0" destOrd="0" presId="urn:microsoft.com/office/officeart/2005/8/layout/orgChart1"/>
    <dgm:cxn modelId="{20BF881D-4FC6-4552-80C0-AA315C8BE275}" type="presParOf" srcId="{586794E4-F243-4EBE-8E2F-88B7225E4C37}" destId="{689FFACF-62E4-410E-8667-0F170E51B001}" srcOrd="1" destOrd="0" presId="urn:microsoft.com/office/officeart/2005/8/layout/orgChart1"/>
    <dgm:cxn modelId="{74743EDB-97A8-460E-9FFF-836010D214C6}" type="presParOf" srcId="{C85C5420-F6C7-40D4-8DB1-BD4E6BA98332}" destId="{120372A4-7CBD-4BD0-A073-673658AC777A}" srcOrd="1" destOrd="0" presId="urn:microsoft.com/office/officeart/2005/8/layout/orgChart1"/>
    <dgm:cxn modelId="{792FE503-FB3C-4985-8D4D-806FE6FB0209}" type="presParOf" srcId="{C85C5420-F6C7-40D4-8DB1-BD4E6BA98332}" destId="{75FCC1C1-CC40-4878-B53D-32A447BA503D}" srcOrd="2" destOrd="0" presId="urn:microsoft.com/office/officeart/2005/8/layout/orgChart1"/>
    <dgm:cxn modelId="{E5674E96-0DE4-43AF-BAE2-6FC27C6BFE4A}" type="presParOf" srcId="{0186D9C9-DE31-42CE-AEE0-43A2A86B1BCD}" destId="{7A960652-9311-4D50-B287-EC1660B65E4F}" srcOrd="4" destOrd="0" presId="urn:microsoft.com/office/officeart/2005/8/layout/orgChart1"/>
    <dgm:cxn modelId="{08597049-5539-480D-B132-7AB705AD8EA1}" type="presParOf" srcId="{0186D9C9-DE31-42CE-AEE0-43A2A86B1BCD}" destId="{5ACCDF18-EE33-4033-8DEA-D6D1D73CC013}" srcOrd="5" destOrd="0" presId="urn:microsoft.com/office/officeart/2005/8/layout/orgChart1"/>
    <dgm:cxn modelId="{E091B774-DB15-4BF5-8EFE-6B9F7C924D4D}" type="presParOf" srcId="{5ACCDF18-EE33-4033-8DEA-D6D1D73CC013}" destId="{A42A2153-1B6E-489F-A2AD-1B6C559270D9}" srcOrd="0" destOrd="0" presId="urn:microsoft.com/office/officeart/2005/8/layout/orgChart1"/>
    <dgm:cxn modelId="{01FBEC86-76B9-40FE-BE2D-CF3E3B2F0E32}" type="presParOf" srcId="{A42A2153-1B6E-489F-A2AD-1B6C559270D9}" destId="{B3E7171D-12A9-4B1C-912A-005A5640F018}" srcOrd="0" destOrd="0" presId="urn:microsoft.com/office/officeart/2005/8/layout/orgChart1"/>
    <dgm:cxn modelId="{8B1921E9-A85F-4152-9908-FF24DA38A751}" type="presParOf" srcId="{A42A2153-1B6E-489F-A2AD-1B6C559270D9}" destId="{B2EE9E44-17E8-42C9-A1D5-BC054B0C6E59}" srcOrd="1" destOrd="0" presId="urn:microsoft.com/office/officeart/2005/8/layout/orgChart1"/>
    <dgm:cxn modelId="{4D1EE94F-2F29-4575-ABF3-A6CC1FCA72F1}" type="presParOf" srcId="{5ACCDF18-EE33-4033-8DEA-D6D1D73CC013}" destId="{238ACFFA-7C72-482F-8326-BF7817E72636}" srcOrd="1" destOrd="0" presId="urn:microsoft.com/office/officeart/2005/8/layout/orgChart1"/>
    <dgm:cxn modelId="{9F694CD6-A63C-4971-8D12-1924ADDA5AEA}" type="presParOf" srcId="{5ACCDF18-EE33-4033-8DEA-D6D1D73CC013}" destId="{26E8EFB2-4042-4143-967D-C22262122CAC}" srcOrd="2" destOrd="0" presId="urn:microsoft.com/office/officeart/2005/8/layout/orgChart1"/>
    <dgm:cxn modelId="{9A719F2B-6662-43C4-A5D6-8D207855FA09}" type="presParOf" srcId="{74C88FFE-01F0-4FD9-8B6A-4B9C1AD40B9C}" destId="{9CCF625C-C1F4-401C-9276-D329C9A2C10D}" srcOrd="2" destOrd="0" presId="urn:microsoft.com/office/officeart/2005/8/layout/orgChart1"/>
    <dgm:cxn modelId="{281B058E-4227-4416-865A-7B4449478034}" type="presParOf" srcId="{0C9BDC5F-5C1F-4BB1-AA3B-987AF7859211}" destId="{3BCA1D23-2E32-4BC1-8E23-FF7C53F356FD}" srcOrd="2" destOrd="0" presId="urn:microsoft.com/office/officeart/2005/8/layout/orgChart1"/>
    <dgm:cxn modelId="{43E5C349-7DD9-4C26-ACAE-E45ACBCB67A8}" type="presParOf" srcId="{BAF0D7C0-737D-42A2-9594-C24EC65E5FAF}" destId="{93645465-0BC3-4104-887C-C895DD5A7D3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C8A92320-7F7B-4AAA-AF51-3A35294B404E}" type="doc">
      <dgm:prSet loTypeId="urn:microsoft.com/office/officeart/2005/8/layout/hierarchy2" loCatId="hierarchy" qsTypeId="urn:microsoft.com/office/officeart/2005/8/quickstyle/simple3" qsCatId="simple" csTypeId="urn:microsoft.com/office/officeart/2005/8/colors/accent6_1" csCatId="accent6" phldr="1"/>
      <dgm:spPr/>
      <dgm:t>
        <a:bodyPr/>
        <a:lstStyle/>
        <a:p>
          <a:endParaRPr lang="es-CL"/>
        </a:p>
      </dgm:t>
    </dgm:pt>
    <dgm:pt modelId="{F10CB235-083F-42BC-B04A-C02D344C1A2A}">
      <dgm:prSet phldrT="[Texto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CL" sz="1200" dirty="0" smtClean="0">
              <a:latin typeface="Verdana" pitchFamily="34" charset="0"/>
            </a:rPr>
            <a:t>DEFINICIÓN MINSAL </a:t>
          </a:r>
        </a:p>
        <a:p>
          <a:r>
            <a:rPr lang="es-CL" sz="1200" dirty="0" smtClean="0">
              <a:latin typeface="Verdana" pitchFamily="34" charset="0"/>
            </a:rPr>
            <a:t>“Proceso conjunto entre la comunidad y los equipos de salud, que permite </a:t>
          </a:r>
          <a:r>
            <a:rPr lang="es-CL" sz="1200" dirty="0" smtClean="0">
              <a:solidFill>
                <a:srgbClr val="0000FF"/>
              </a:solidFill>
              <a:latin typeface="Verdana" pitchFamily="34" charset="0"/>
            </a:rPr>
            <a:t>identificar y explicar los problemas que afectan a la población de una realidad social</a:t>
          </a:r>
          <a:r>
            <a:rPr lang="es-CL" sz="1200" dirty="0" smtClean="0">
              <a:latin typeface="Verdana" pitchFamily="34" charset="0"/>
            </a:rPr>
            <a:t>, sea esta un territorio o localidad acotada, dentro de la jurisdicción del establecimiento de salud”.</a:t>
          </a:r>
          <a:endParaRPr lang="es-CL" sz="1200" dirty="0"/>
        </a:p>
      </dgm:t>
    </dgm:pt>
    <dgm:pt modelId="{5CA4FD5A-D83D-458D-9369-2A5A2A2F4019}" type="parTrans" cxnId="{B5F223BC-07C9-47FF-933F-BE4799CD2F6B}">
      <dgm:prSet/>
      <dgm:spPr/>
      <dgm:t>
        <a:bodyPr/>
        <a:lstStyle/>
        <a:p>
          <a:endParaRPr lang="es-CL" sz="1400"/>
        </a:p>
      </dgm:t>
    </dgm:pt>
    <dgm:pt modelId="{494F3873-754C-4FF3-8DE8-8E3D3FFA817B}" type="sibTrans" cxnId="{B5F223BC-07C9-47FF-933F-BE4799CD2F6B}">
      <dgm:prSet/>
      <dgm:spPr/>
      <dgm:t>
        <a:bodyPr/>
        <a:lstStyle/>
        <a:p>
          <a:endParaRPr lang="es-CL" sz="1400"/>
        </a:p>
      </dgm:t>
    </dgm:pt>
    <dgm:pt modelId="{70E344B6-17EC-4AD4-9C1A-F8323D2145FC}">
      <dgm:prSet phldrT="[Texto]" custT="1"/>
      <dgm:spPr/>
      <dgm:t>
        <a:bodyPr/>
        <a:lstStyle/>
        <a:p>
          <a:pPr algn="l"/>
          <a:r>
            <a:rPr lang="es-CL" sz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Integra la perspectiva  comunitaria </a:t>
          </a:r>
          <a:r>
            <a:rPr lang="es-ES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en la identificación y resolución de los problemas de salud a través de un trabajo conjunto con la comunidad organizada y sus líderes </a:t>
          </a:r>
        </a:p>
      </dgm:t>
    </dgm:pt>
    <dgm:pt modelId="{8F97F80A-98E7-4EE8-9775-A104B92ADCF0}" type="parTrans" cxnId="{7D921AE1-8DF7-4232-A65E-1AC814C4F7C4}">
      <dgm:prSet custT="1"/>
      <dgm:spPr/>
      <dgm:t>
        <a:bodyPr/>
        <a:lstStyle/>
        <a:p>
          <a:endParaRPr lang="es-CL" sz="1400"/>
        </a:p>
      </dgm:t>
    </dgm:pt>
    <dgm:pt modelId="{33EC2F5A-881A-41E1-BC50-564037F2D1BF}" type="sibTrans" cxnId="{7D921AE1-8DF7-4232-A65E-1AC814C4F7C4}">
      <dgm:prSet/>
      <dgm:spPr/>
      <dgm:t>
        <a:bodyPr/>
        <a:lstStyle/>
        <a:p>
          <a:endParaRPr lang="es-CL" sz="1400"/>
        </a:p>
      </dgm:t>
    </dgm:pt>
    <dgm:pt modelId="{1C1F8AEA-93D6-49C7-8666-FB00A2978305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>
          <a:noFill/>
        </a:ln>
      </dgm:spPr>
      <dgm:t>
        <a:bodyPr/>
        <a:lstStyle/>
        <a:p>
          <a:pPr algn="l"/>
          <a:endParaRPr lang="es-CL" sz="1200" b="1" dirty="0">
            <a:solidFill>
              <a:srgbClr val="0000FF"/>
            </a:solidFill>
          </a:endParaRPr>
        </a:p>
      </dgm:t>
    </dgm:pt>
    <dgm:pt modelId="{55ACD87C-6E9F-432C-A33D-B490AA9F31AB}" type="parTrans" cxnId="{8B58B09A-E3BD-4413-9546-2AE6E4F6B52E}">
      <dgm:prSet/>
      <dgm:spPr/>
      <dgm:t>
        <a:bodyPr/>
        <a:lstStyle/>
        <a:p>
          <a:endParaRPr lang="es-CL"/>
        </a:p>
      </dgm:t>
    </dgm:pt>
    <dgm:pt modelId="{333F0A17-5C29-4F75-AF90-08E9E865BD62}" type="sibTrans" cxnId="{8B58B09A-E3BD-4413-9546-2AE6E4F6B52E}">
      <dgm:prSet/>
      <dgm:spPr/>
      <dgm:t>
        <a:bodyPr/>
        <a:lstStyle/>
        <a:p>
          <a:endParaRPr lang="es-CL"/>
        </a:p>
      </dgm:t>
    </dgm:pt>
    <dgm:pt modelId="{64624653-CDA2-466E-AFEE-DF0545761F9E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es-CL" sz="1600" b="1" dirty="0" smtClean="0">
              <a:solidFill>
                <a:srgbClr val="0000FF"/>
              </a:solidFill>
            </a:rPr>
            <a:t>INVESTIGACIÓN ACCIÓN PARTICIPATIVA </a:t>
          </a:r>
          <a:endParaRPr lang="es-CL" sz="1600" dirty="0"/>
        </a:p>
      </dgm:t>
    </dgm:pt>
    <dgm:pt modelId="{7FA427FD-F3FD-4205-A1A4-1003BBC604E4}" type="parTrans" cxnId="{D80C87E0-6F25-453B-877D-A724B22C990C}">
      <dgm:prSet/>
      <dgm:spPr/>
      <dgm:t>
        <a:bodyPr/>
        <a:lstStyle/>
        <a:p>
          <a:endParaRPr lang="es-CL"/>
        </a:p>
      </dgm:t>
    </dgm:pt>
    <dgm:pt modelId="{DFCE0943-6F93-4AA6-8131-E13A65969E0E}" type="sibTrans" cxnId="{D80C87E0-6F25-453B-877D-A724B22C990C}">
      <dgm:prSet/>
      <dgm:spPr/>
      <dgm:t>
        <a:bodyPr/>
        <a:lstStyle/>
        <a:p>
          <a:endParaRPr lang="es-CL"/>
        </a:p>
      </dgm:t>
    </dgm:pt>
    <dgm:pt modelId="{7D102B25-D7A1-4D89-BDAE-8CE1045CF4AE}">
      <dgm:prSet phldrT="[Texto]" custT="1"/>
      <dgm:spPr/>
      <dgm:t>
        <a:bodyPr/>
        <a:lstStyle/>
        <a:p>
          <a:pPr algn="l"/>
          <a:r>
            <a:rPr lang="es-CL" sz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-Establece prioridades y diseña estrategias </a:t>
          </a:r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de promoción  salud,  prevención y control de las enfermedades</a:t>
          </a:r>
          <a:endParaRPr lang="es-ES" sz="1200" dirty="0" smtClean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BB9A9C87-F8BA-4366-9F75-60B01D1AF172}" type="parTrans" cxnId="{0582667A-8285-44B8-A3E1-EDEF047426A5}">
      <dgm:prSet/>
      <dgm:spPr/>
      <dgm:t>
        <a:bodyPr/>
        <a:lstStyle/>
        <a:p>
          <a:endParaRPr lang="es-CL"/>
        </a:p>
      </dgm:t>
    </dgm:pt>
    <dgm:pt modelId="{57530630-2268-4182-B049-9676E88C4AE1}" type="sibTrans" cxnId="{0582667A-8285-44B8-A3E1-EDEF047426A5}">
      <dgm:prSet/>
      <dgm:spPr/>
      <dgm:t>
        <a:bodyPr/>
        <a:lstStyle/>
        <a:p>
          <a:endParaRPr lang="es-CL"/>
        </a:p>
      </dgm:t>
    </dgm:pt>
    <dgm:pt modelId="{9AC73E6D-C77E-445F-AD8C-3B687642B6D4}" type="pres">
      <dgm:prSet presAssocID="{C8A92320-7F7B-4AAA-AF51-3A35294B404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1A71409D-CE7D-4AA2-9AB2-9B2BECBC2127}" type="pres">
      <dgm:prSet presAssocID="{F10CB235-083F-42BC-B04A-C02D344C1A2A}" presName="root1" presStyleCnt="0"/>
      <dgm:spPr/>
    </dgm:pt>
    <dgm:pt modelId="{309C1FA5-AFB6-4FA6-B79B-E36F556CA277}" type="pres">
      <dgm:prSet presAssocID="{F10CB235-083F-42BC-B04A-C02D344C1A2A}" presName="LevelOneTextNode" presStyleLbl="node0" presStyleIdx="0" presStyleCnt="2" custScaleX="167418" custScaleY="236737" custLinFactNeighborX="7462" custLinFactNeighborY="-25844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6CCC1823-A76C-4421-A309-A0F9D26FEB01}" type="pres">
      <dgm:prSet presAssocID="{F10CB235-083F-42BC-B04A-C02D344C1A2A}" presName="level2hierChild" presStyleCnt="0"/>
      <dgm:spPr/>
    </dgm:pt>
    <dgm:pt modelId="{8BB06CCC-AD60-4DCD-906C-1AF9FFAF093A}" type="pres">
      <dgm:prSet presAssocID="{8F97F80A-98E7-4EE8-9775-A104B92ADCF0}" presName="conn2-1" presStyleLbl="parChTrans1D2" presStyleIdx="0" presStyleCnt="3"/>
      <dgm:spPr/>
      <dgm:t>
        <a:bodyPr/>
        <a:lstStyle/>
        <a:p>
          <a:endParaRPr lang="es-CL"/>
        </a:p>
      </dgm:t>
    </dgm:pt>
    <dgm:pt modelId="{AAEDB359-AC05-4EAB-B1F4-F79B67B6C292}" type="pres">
      <dgm:prSet presAssocID="{8F97F80A-98E7-4EE8-9775-A104B92ADCF0}" presName="connTx" presStyleLbl="parChTrans1D2" presStyleIdx="0" presStyleCnt="3"/>
      <dgm:spPr/>
      <dgm:t>
        <a:bodyPr/>
        <a:lstStyle/>
        <a:p>
          <a:endParaRPr lang="es-CL"/>
        </a:p>
      </dgm:t>
    </dgm:pt>
    <dgm:pt modelId="{D33DC1E2-6A66-46A0-B3B0-CFF6F09CC9F7}" type="pres">
      <dgm:prSet presAssocID="{70E344B6-17EC-4AD4-9C1A-F8323D2145FC}" presName="root2" presStyleCnt="0"/>
      <dgm:spPr/>
    </dgm:pt>
    <dgm:pt modelId="{FD77FA85-6DA0-483B-AEFD-38C8A490DB07}" type="pres">
      <dgm:prSet presAssocID="{70E344B6-17EC-4AD4-9C1A-F8323D2145FC}" presName="LevelTwoTextNode" presStyleLbl="node2" presStyleIdx="0" presStyleCnt="3" custScaleX="269703" custScaleY="79323" custLinFactNeighborX="10440" custLinFactNeighborY="-43722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9D9BDDB2-A99C-41F9-968C-0679CF327A38}" type="pres">
      <dgm:prSet presAssocID="{70E344B6-17EC-4AD4-9C1A-F8323D2145FC}" presName="level3hierChild" presStyleCnt="0"/>
      <dgm:spPr/>
    </dgm:pt>
    <dgm:pt modelId="{1E7A53B8-1388-4C24-BF56-EF5894963E04}" type="pres">
      <dgm:prSet presAssocID="{BB9A9C87-F8BA-4366-9F75-60B01D1AF172}" presName="conn2-1" presStyleLbl="parChTrans1D2" presStyleIdx="1" presStyleCnt="3"/>
      <dgm:spPr/>
      <dgm:t>
        <a:bodyPr/>
        <a:lstStyle/>
        <a:p>
          <a:endParaRPr lang="es-CL"/>
        </a:p>
      </dgm:t>
    </dgm:pt>
    <dgm:pt modelId="{062F140C-E09D-4015-A23C-866271D3097C}" type="pres">
      <dgm:prSet presAssocID="{BB9A9C87-F8BA-4366-9F75-60B01D1AF172}" presName="connTx" presStyleLbl="parChTrans1D2" presStyleIdx="1" presStyleCnt="3"/>
      <dgm:spPr/>
      <dgm:t>
        <a:bodyPr/>
        <a:lstStyle/>
        <a:p>
          <a:endParaRPr lang="es-CL"/>
        </a:p>
      </dgm:t>
    </dgm:pt>
    <dgm:pt modelId="{8560B024-D0FA-42AE-9637-0F68A519C87B}" type="pres">
      <dgm:prSet presAssocID="{7D102B25-D7A1-4D89-BDAE-8CE1045CF4AE}" presName="root2" presStyleCnt="0"/>
      <dgm:spPr/>
    </dgm:pt>
    <dgm:pt modelId="{4DD32E9F-A841-4D79-B6A1-ED8071871D5E}" type="pres">
      <dgm:prSet presAssocID="{7D102B25-D7A1-4D89-BDAE-8CE1045CF4AE}" presName="LevelTwoTextNode" presStyleLbl="node2" presStyleIdx="1" presStyleCnt="3" custScaleX="263503" custScaleY="74783" custLinFactNeighborX="7236" custLinFactNeighborY="5395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256A8AF1-CC98-4904-8ACD-632F6A97BCB7}" type="pres">
      <dgm:prSet presAssocID="{7D102B25-D7A1-4D89-BDAE-8CE1045CF4AE}" presName="level3hierChild" presStyleCnt="0"/>
      <dgm:spPr/>
    </dgm:pt>
    <dgm:pt modelId="{77669896-C880-4487-8616-79606F3CA68A}" type="pres">
      <dgm:prSet presAssocID="{1C1F8AEA-93D6-49C7-8666-FB00A2978305}" presName="root1" presStyleCnt="0"/>
      <dgm:spPr/>
    </dgm:pt>
    <dgm:pt modelId="{483E3210-25C6-4915-9090-E21686F76EF2}" type="pres">
      <dgm:prSet presAssocID="{1C1F8AEA-93D6-49C7-8666-FB00A2978305}" presName="LevelOneTextNode" presStyleLbl="node0" presStyleIdx="1" presStyleCnt="2" custScaleX="299396" custScaleY="142833" custLinFactNeighborX="7966" custLinFactNeighborY="27352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6C97217A-77A5-4D3F-8C07-567D81B1DC7A}" type="pres">
      <dgm:prSet presAssocID="{1C1F8AEA-93D6-49C7-8666-FB00A2978305}" presName="level2hierChild" presStyleCnt="0"/>
      <dgm:spPr/>
    </dgm:pt>
    <dgm:pt modelId="{C36A4D62-434B-46A9-B2D7-778E4FBFAE04}" type="pres">
      <dgm:prSet presAssocID="{7FA427FD-F3FD-4205-A1A4-1003BBC604E4}" presName="conn2-1" presStyleLbl="parChTrans1D2" presStyleIdx="2" presStyleCnt="3"/>
      <dgm:spPr/>
      <dgm:t>
        <a:bodyPr/>
        <a:lstStyle/>
        <a:p>
          <a:endParaRPr lang="es-CL"/>
        </a:p>
      </dgm:t>
    </dgm:pt>
    <dgm:pt modelId="{01E93C7D-C67B-4BB7-884E-EA0423097DFA}" type="pres">
      <dgm:prSet presAssocID="{7FA427FD-F3FD-4205-A1A4-1003BBC604E4}" presName="connTx" presStyleLbl="parChTrans1D2" presStyleIdx="2" presStyleCnt="3"/>
      <dgm:spPr/>
      <dgm:t>
        <a:bodyPr/>
        <a:lstStyle/>
        <a:p>
          <a:endParaRPr lang="es-CL"/>
        </a:p>
      </dgm:t>
    </dgm:pt>
    <dgm:pt modelId="{818CA1A7-452F-49BA-A9A7-E8DDC79AD5B7}" type="pres">
      <dgm:prSet presAssocID="{64624653-CDA2-466E-AFEE-DF0545761F9E}" presName="root2" presStyleCnt="0"/>
      <dgm:spPr/>
    </dgm:pt>
    <dgm:pt modelId="{47D21470-AE98-47F5-945D-D549CF3B82CD}" type="pres">
      <dgm:prSet presAssocID="{64624653-CDA2-466E-AFEE-DF0545761F9E}" presName="LevelTwoTextNode" presStyleLbl="node2" presStyleIdx="2" presStyleCnt="3" custScaleX="102363" custScaleY="131798" custLinFactNeighborX="-9538" custLinFactNeighborY="31362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678E8212-32D6-4B1A-A766-3B95848DED64}" type="pres">
      <dgm:prSet presAssocID="{64624653-CDA2-466E-AFEE-DF0545761F9E}" presName="level3hierChild" presStyleCnt="0"/>
      <dgm:spPr/>
    </dgm:pt>
  </dgm:ptLst>
  <dgm:cxnLst>
    <dgm:cxn modelId="{B5F223BC-07C9-47FF-933F-BE4799CD2F6B}" srcId="{C8A92320-7F7B-4AAA-AF51-3A35294B404E}" destId="{F10CB235-083F-42BC-B04A-C02D344C1A2A}" srcOrd="0" destOrd="0" parTransId="{5CA4FD5A-D83D-458D-9369-2A5A2A2F4019}" sibTransId="{494F3873-754C-4FF3-8DE8-8E3D3FFA817B}"/>
    <dgm:cxn modelId="{19F1198A-A00F-40B4-AB04-716BF754D5FB}" type="presOf" srcId="{8F97F80A-98E7-4EE8-9775-A104B92ADCF0}" destId="{AAEDB359-AC05-4EAB-B1F4-F79B67B6C292}" srcOrd="1" destOrd="0" presId="urn:microsoft.com/office/officeart/2005/8/layout/hierarchy2"/>
    <dgm:cxn modelId="{A6F219F4-5E06-4BBC-B702-2FB5097B242D}" type="presOf" srcId="{C8A92320-7F7B-4AAA-AF51-3A35294B404E}" destId="{9AC73E6D-C77E-445F-AD8C-3B687642B6D4}" srcOrd="0" destOrd="0" presId="urn:microsoft.com/office/officeart/2005/8/layout/hierarchy2"/>
    <dgm:cxn modelId="{6799EE44-4A54-4809-86D8-CA4BCD6BC3D3}" type="presOf" srcId="{8F97F80A-98E7-4EE8-9775-A104B92ADCF0}" destId="{8BB06CCC-AD60-4DCD-906C-1AF9FFAF093A}" srcOrd="0" destOrd="0" presId="urn:microsoft.com/office/officeart/2005/8/layout/hierarchy2"/>
    <dgm:cxn modelId="{BC7486D7-4187-4ABF-B333-89A5D0FEB9AF}" type="presOf" srcId="{7D102B25-D7A1-4D89-BDAE-8CE1045CF4AE}" destId="{4DD32E9F-A841-4D79-B6A1-ED8071871D5E}" srcOrd="0" destOrd="0" presId="urn:microsoft.com/office/officeart/2005/8/layout/hierarchy2"/>
    <dgm:cxn modelId="{9BE3D4B4-CF53-4CA8-9D34-7B70AE1B7E6B}" type="presOf" srcId="{64624653-CDA2-466E-AFEE-DF0545761F9E}" destId="{47D21470-AE98-47F5-945D-D549CF3B82CD}" srcOrd="0" destOrd="0" presId="urn:microsoft.com/office/officeart/2005/8/layout/hierarchy2"/>
    <dgm:cxn modelId="{FD391499-6CA4-4C06-A988-A3768A48473A}" type="presOf" srcId="{1C1F8AEA-93D6-49C7-8666-FB00A2978305}" destId="{483E3210-25C6-4915-9090-E21686F76EF2}" srcOrd="0" destOrd="0" presId="urn:microsoft.com/office/officeart/2005/8/layout/hierarchy2"/>
    <dgm:cxn modelId="{BEB9054E-AE55-4864-B4FD-976001DDF4BC}" type="presOf" srcId="{BB9A9C87-F8BA-4366-9F75-60B01D1AF172}" destId="{1E7A53B8-1388-4C24-BF56-EF5894963E04}" srcOrd="0" destOrd="0" presId="urn:microsoft.com/office/officeart/2005/8/layout/hierarchy2"/>
    <dgm:cxn modelId="{BE91AC73-626F-4B71-AF83-C0173F2D4BD9}" type="presOf" srcId="{7FA427FD-F3FD-4205-A1A4-1003BBC604E4}" destId="{01E93C7D-C67B-4BB7-884E-EA0423097DFA}" srcOrd="1" destOrd="0" presId="urn:microsoft.com/office/officeart/2005/8/layout/hierarchy2"/>
    <dgm:cxn modelId="{8B58B09A-E3BD-4413-9546-2AE6E4F6B52E}" srcId="{C8A92320-7F7B-4AAA-AF51-3A35294B404E}" destId="{1C1F8AEA-93D6-49C7-8666-FB00A2978305}" srcOrd="1" destOrd="0" parTransId="{55ACD87C-6E9F-432C-A33D-B490AA9F31AB}" sibTransId="{333F0A17-5C29-4F75-AF90-08E9E865BD62}"/>
    <dgm:cxn modelId="{7D921AE1-8DF7-4232-A65E-1AC814C4F7C4}" srcId="{F10CB235-083F-42BC-B04A-C02D344C1A2A}" destId="{70E344B6-17EC-4AD4-9C1A-F8323D2145FC}" srcOrd="0" destOrd="0" parTransId="{8F97F80A-98E7-4EE8-9775-A104B92ADCF0}" sibTransId="{33EC2F5A-881A-41E1-BC50-564037F2D1BF}"/>
    <dgm:cxn modelId="{065E4188-FBBC-4A9B-B0FE-2580B56E5148}" type="presOf" srcId="{7FA427FD-F3FD-4205-A1A4-1003BBC604E4}" destId="{C36A4D62-434B-46A9-B2D7-778E4FBFAE04}" srcOrd="0" destOrd="0" presId="urn:microsoft.com/office/officeart/2005/8/layout/hierarchy2"/>
    <dgm:cxn modelId="{B109B708-F2B1-478B-865F-89428D58D60F}" type="presOf" srcId="{70E344B6-17EC-4AD4-9C1A-F8323D2145FC}" destId="{FD77FA85-6DA0-483B-AEFD-38C8A490DB07}" srcOrd="0" destOrd="0" presId="urn:microsoft.com/office/officeart/2005/8/layout/hierarchy2"/>
    <dgm:cxn modelId="{E0546006-9634-4B73-861D-572C4A369E03}" type="presOf" srcId="{BB9A9C87-F8BA-4366-9F75-60B01D1AF172}" destId="{062F140C-E09D-4015-A23C-866271D3097C}" srcOrd="1" destOrd="0" presId="urn:microsoft.com/office/officeart/2005/8/layout/hierarchy2"/>
    <dgm:cxn modelId="{0582667A-8285-44B8-A3E1-EDEF047426A5}" srcId="{F10CB235-083F-42BC-B04A-C02D344C1A2A}" destId="{7D102B25-D7A1-4D89-BDAE-8CE1045CF4AE}" srcOrd="1" destOrd="0" parTransId="{BB9A9C87-F8BA-4366-9F75-60B01D1AF172}" sibTransId="{57530630-2268-4182-B049-9676E88C4AE1}"/>
    <dgm:cxn modelId="{D80C87E0-6F25-453B-877D-A724B22C990C}" srcId="{1C1F8AEA-93D6-49C7-8666-FB00A2978305}" destId="{64624653-CDA2-466E-AFEE-DF0545761F9E}" srcOrd="0" destOrd="0" parTransId="{7FA427FD-F3FD-4205-A1A4-1003BBC604E4}" sibTransId="{DFCE0943-6F93-4AA6-8131-E13A65969E0E}"/>
    <dgm:cxn modelId="{493B0D3A-D73A-48E4-9D80-4EDA9C67AB32}" type="presOf" srcId="{F10CB235-083F-42BC-B04A-C02D344C1A2A}" destId="{309C1FA5-AFB6-4FA6-B79B-E36F556CA277}" srcOrd="0" destOrd="0" presId="urn:microsoft.com/office/officeart/2005/8/layout/hierarchy2"/>
    <dgm:cxn modelId="{46DAA15E-2E4B-4CB0-A093-EF8D05F8B335}" type="presParOf" srcId="{9AC73E6D-C77E-445F-AD8C-3B687642B6D4}" destId="{1A71409D-CE7D-4AA2-9AB2-9B2BECBC2127}" srcOrd="0" destOrd="0" presId="urn:microsoft.com/office/officeart/2005/8/layout/hierarchy2"/>
    <dgm:cxn modelId="{7E7E02BD-B4B8-4F33-87B2-0698E33B4ADE}" type="presParOf" srcId="{1A71409D-CE7D-4AA2-9AB2-9B2BECBC2127}" destId="{309C1FA5-AFB6-4FA6-B79B-E36F556CA277}" srcOrd="0" destOrd="0" presId="urn:microsoft.com/office/officeart/2005/8/layout/hierarchy2"/>
    <dgm:cxn modelId="{AFC7ADE1-A290-4B0A-A302-8A7AA4DA85AB}" type="presParOf" srcId="{1A71409D-CE7D-4AA2-9AB2-9B2BECBC2127}" destId="{6CCC1823-A76C-4421-A309-A0F9D26FEB01}" srcOrd="1" destOrd="0" presId="urn:microsoft.com/office/officeart/2005/8/layout/hierarchy2"/>
    <dgm:cxn modelId="{7F4F2272-FF78-4DB0-8052-C76EFACED69A}" type="presParOf" srcId="{6CCC1823-A76C-4421-A309-A0F9D26FEB01}" destId="{8BB06CCC-AD60-4DCD-906C-1AF9FFAF093A}" srcOrd="0" destOrd="0" presId="urn:microsoft.com/office/officeart/2005/8/layout/hierarchy2"/>
    <dgm:cxn modelId="{B65D510B-08A4-4848-8156-59CF9A54BC7D}" type="presParOf" srcId="{8BB06CCC-AD60-4DCD-906C-1AF9FFAF093A}" destId="{AAEDB359-AC05-4EAB-B1F4-F79B67B6C292}" srcOrd="0" destOrd="0" presId="urn:microsoft.com/office/officeart/2005/8/layout/hierarchy2"/>
    <dgm:cxn modelId="{321ACD37-3768-4DBF-8D28-3B5544B88E5A}" type="presParOf" srcId="{6CCC1823-A76C-4421-A309-A0F9D26FEB01}" destId="{D33DC1E2-6A66-46A0-B3B0-CFF6F09CC9F7}" srcOrd="1" destOrd="0" presId="urn:microsoft.com/office/officeart/2005/8/layout/hierarchy2"/>
    <dgm:cxn modelId="{D8EEA8CE-9185-4214-8C5C-F3C92EB6814B}" type="presParOf" srcId="{D33DC1E2-6A66-46A0-B3B0-CFF6F09CC9F7}" destId="{FD77FA85-6DA0-483B-AEFD-38C8A490DB07}" srcOrd="0" destOrd="0" presId="urn:microsoft.com/office/officeart/2005/8/layout/hierarchy2"/>
    <dgm:cxn modelId="{318C4EAC-9DA0-4744-8F5F-73E5AA6B38D2}" type="presParOf" srcId="{D33DC1E2-6A66-46A0-B3B0-CFF6F09CC9F7}" destId="{9D9BDDB2-A99C-41F9-968C-0679CF327A38}" srcOrd="1" destOrd="0" presId="urn:microsoft.com/office/officeart/2005/8/layout/hierarchy2"/>
    <dgm:cxn modelId="{94808521-3F02-4999-B203-50FDCFB767F0}" type="presParOf" srcId="{6CCC1823-A76C-4421-A309-A0F9D26FEB01}" destId="{1E7A53B8-1388-4C24-BF56-EF5894963E04}" srcOrd="2" destOrd="0" presId="urn:microsoft.com/office/officeart/2005/8/layout/hierarchy2"/>
    <dgm:cxn modelId="{766A1B7A-8CB5-484A-8D2F-99F979585A84}" type="presParOf" srcId="{1E7A53B8-1388-4C24-BF56-EF5894963E04}" destId="{062F140C-E09D-4015-A23C-866271D3097C}" srcOrd="0" destOrd="0" presId="urn:microsoft.com/office/officeart/2005/8/layout/hierarchy2"/>
    <dgm:cxn modelId="{A2338522-518B-451D-9866-AE2E53ADE5E6}" type="presParOf" srcId="{6CCC1823-A76C-4421-A309-A0F9D26FEB01}" destId="{8560B024-D0FA-42AE-9637-0F68A519C87B}" srcOrd="3" destOrd="0" presId="urn:microsoft.com/office/officeart/2005/8/layout/hierarchy2"/>
    <dgm:cxn modelId="{4BAFD872-0067-4590-AD5D-AAD85855FB72}" type="presParOf" srcId="{8560B024-D0FA-42AE-9637-0F68A519C87B}" destId="{4DD32E9F-A841-4D79-B6A1-ED8071871D5E}" srcOrd="0" destOrd="0" presId="urn:microsoft.com/office/officeart/2005/8/layout/hierarchy2"/>
    <dgm:cxn modelId="{2EDC50C7-1E2F-4BB2-A2EF-FDCA3737ED92}" type="presParOf" srcId="{8560B024-D0FA-42AE-9637-0F68A519C87B}" destId="{256A8AF1-CC98-4904-8ACD-632F6A97BCB7}" srcOrd="1" destOrd="0" presId="urn:microsoft.com/office/officeart/2005/8/layout/hierarchy2"/>
    <dgm:cxn modelId="{45D0BD0D-0C38-4C74-B561-11FCEEBB2822}" type="presParOf" srcId="{9AC73E6D-C77E-445F-AD8C-3B687642B6D4}" destId="{77669896-C880-4487-8616-79606F3CA68A}" srcOrd="1" destOrd="0" presId="urn:microsoft.com/office/officeart/2005/8/layout/hierarchy2"/>
    <dgm:cxn modelId="{10508888-7CE0-4809-ACAE-15A667BD684F}" type="presParOf" srcId="{77669896-C880-4487-8616-79606F3CA68A}" destId="{483E3210-25C6-4915-9090-E21686F76EF2}" srcOrd="0" destOrd="0" presId="urn:microsoft.com/office/officeart/2005/8/layout/hierarchy2"/>
    <dgm:cxn modelId="{2D7CFE28-F04D-43E6-A913-5519DC4EE7B0}" type="presParOf" srcId="{77669896-C880-4487-8616-79606F3CA68A}" destId="{6C97217A-77A5-4D3F-8C07-567D81B1DC7A}" srcOrd="1" destOrd="0" presId="urn:microsoft.com/office/officeart/2005/8/layout/hierarchy2"/>
    <dgm:cxn modelId="{C76AD469-6CCC-44B2-A529-B01DD388D9FA}" type="presParOf" srcId="{6C97217A-77A5-4D3F-8C07-567D81B1DC7A}" destId="{C36A4D62-434B-46A9-B2D7-778E4FBFAE04}" srcOrd="0" destOrd="0" presId="urn:microsoft.com/office/officeart/2005/8/layout/hierarchy2"/>
    <dgm:cxn modelId="{BC135F5E-AC62-4855-A1CE-085C9466F25C}" type="presParOf" srcId="{C36A4D62-434B-46A9-B2D7-778E4FBFAE04}" destId="{01E93C7D-C67B-4BB7-884E-EA0423097DFA}" srcOrd="0" destOrd="0" presId="urn:microsoft.com/office/officeart/2005/8/layout/hierarchy2"/>
    <dgm:cxn modelId="{466F89E2-E97A-4C4D-8FD2-D2C3BD401D4D}" type="presParOf" srcId="{6C97217A-77A5-4D3F-8C07-567D81B1DC7A}" destId="{818CA1A7-452F-49BA-A9A7-E8DDC79AD5B7}" srcOrd="1" destOrd="0" presId="urn:microsoft.com/office/officeart/2005/8/layout/hierarchy2"/>
    <dgm:cxn modelId="{AB71B51C-79F6-44F0-8D1F-483CA7C43D99}" type="presParOf" srcId="{818CA1A7-452F-49BA-A9A7-E8DDC79AD5B7}" destId="{47D21470-AE98-47F5-945D-D549CF3B82CD}" srcOrd="0" destOrd="0" presId="urn:microsoft.com/office/officeart/2005/8/layout/hierarchy2"/>
    <dgm:cxn modelId="{5354BFE3-EEC6-4EA0-9CF6-0C99055DCB11}" type="presParOf" srcId="{818CA1A7-452F-49BA-A9A7-E8DDC79AD5B7}" destId="{678E8212-32D6-4B1A-A766-3B95848DED64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94BE14D3-6951-4DDC-8AF8-1CDBB5ADC131}" type="doc">
      <dgm:prSet loTypeId="urn:microsoft.com/office/officeart/2005/8/layout/bProcess3" loCatId="process" qsTypeId="urn:microsoft.com/office/officeart/2005/8/quickstyle/simple3" qsCatId="simple" csTypeId="urn:microsoft.com/office/officeart/2005/8/colors/colorful5" csCatId="colorful" phldr="1"/>
      <dgm:spPr/>
    </dgm:pt>
    <dgm:pt modelId="{5107055B-589D-4BF8-B8D6-BB57571B6A81}">
      <dgm:prSet phldrT="[Texto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effectLst>
          <a:innerShdw blurRad="63500" dist="50800" dir="8100000">
            <a:prstClr val="black">
              <a:alpha val="50000"/>
            </a:prstClr>
          </a:innerShdw>
        </a:effectLst>
      </dgm:spPr>
      <dgm:t>
        <a:bodyPr/>
        <a:lstStyle/>
        <a:p>
          <a:pPr>
            <a:lnSpc>
              <a:spcPts val="1600"/>
            </a:lnSpc>
          </a:pPr>
          <a:r>
            <a:rPr lang="es-CL" sz="1400" b="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DEFINICIÓN                                                                </a:t>
          </a:r>
        </a:p>
        <a:p>
          <a:pPr>
            <a:lnSpc>
              <a:spcPts val="1600"/>
            </a:lnSpc>
          </a:pPr>
          <a:r>
            <a:rPr lang="es-CL" sz="1400" b="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Estudio epidemiológico social que permite identificar y explicar la realidad social de un territorio o localidad acotada dentro de la jurisdicción de un  establecimiento de salud, en un </a:t>
          </a:r>
          <a:r>
            <a:rPr lang="es-CL" sz="1400" b="1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proceso de participación de la comunidad como coprotagonista con el equipo de  APS en el proceso de su confección</a:t>
          </a:r>
          <a:endParaRPr lang="es-CL" sz="1400" b="1" dirty="0">
            <a:solidFill>
              <a:srgbClr val="0000FF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9A05444D-0104-459D-9F51-AFACEF049922}" type="parTrans" cxnId="{F05CD8AE-99A7-4D9D-B246-63826911D9FE}">
      <dgm:prSet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1D725507-0358-47DF-B25E-647A8374B6C1}" type="sibTrans" cxnId="{F05CD8AE-99A7-4D9D-B246-63826911D9FE}">
      <dgm:prSet custT="1"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B66188D2-886D-4424-BA4D-E254BA66ABB3}">
      <dgm:prSet phldrT="[Texto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marL="114300"/>
          <a:r>
            <a:rPr lang="es-CL" sz="1400" dirty="0" smtClean="0">
              <a:latin typeface="Verdana" pitchFamily="34" charset="0"/>
              <a:ea typeface="Verdana" pitchFamily="34" charset="0"/>
              <a:cs typeface="Verdana" pitchFamily="34" charset="0"/>
            </a:rPr>
            <a:t>Actividad integrada  que combina la Investigación social, la educación y la acción..</a:t>
          </a:r>
          <a:endParaRPr lang="es-CL" sz="14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AEF64BF4-CDC3-4073-A0C7-805F54D59388}" type="parTrans" cxnId="{13694A70-9316-43B2-8E6C-00447182A20D}">
      <dgm:prSet/>
      <dgm:spPr/>
      <dgm:t>
        <a:bodyPr/>
        <a:lstStyle/>
        <a:p>
          <a:endParaRPr lang="es-CL" sz="1200"/>
        </a:p>
      </dgm:t>
    </dgm:pt>
    <dgm:pt modelId="{734C66F8-DBD7-44C0-8EA4-0A10608C9972}" type="sibTrans" cxnId="{13694A70-9316-43B2-8E6C-00447182A20D}">
      <dgm:prSet custT="1"/>
      <dgm:spPr/>
      <dgm:t>
        <a:bodyPr/>
        <a:lstStyle/>
        <a:p>
          <a:endParaRPr lang="es-CL" sz="1200"/>
        </a:p>
      </dgm:t>
    </dgm:pt>
    <dgm:pt modelId="{AAD93A5B-5C3B-4E1F-A80C-B59FDDEAFBCD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es-CL" sz="1400" i="1" dirty="0" smtClean="0">
              <a:latin typeface="Verdana" pitchFamily="34" charset="0"/>
              <a:ea typeface="Verdana" pitchFamily="34" charset="0"/>
              <a:cs typeface="Verdana" pitchFamily="34" charset="0"/>
            </a:rPr>
            <a:t>Está basado en la interacción democrática de los investigadores y los miembros de una comunidad que participan como agentes activos,   fomentando conocimientos e interviniendo en su propia realidad</a:t>
          </a:r>
          <a:endParaRPr lang="es-CL" sz="1400" i="1" dirty="0"/>
        </a:p>
      </dgm:t>
    </dgm:pt>
    <dgm:pt modelId="{ED030BB1-7932-4355-A528-995288196D9F}" type="parTrans" cxnId="{61447603-10B5-4C53-9B78-E5D51D1E526A}">
      <dgm:prSet/>
      <dgm:spPr/>
      <dgm:t>
        <a:bodyPr/>
        <a:lstStyle/>
        <a:p>
          <a:endParaRPr lang="es-CL" sz="1200"/>
        </a:p>
      </dgm:t>
    </dgm:pt>
    <dgm:pt modelId="{E061346E-E285-446D-8602-97286CE9D5C4}" type="sibTrans" cxnId="{61447603-10B5-4C53-9B78-E5D51D1E526A}">
      <dgm:prSet custT="1"/>
      <dgm:spPr/>
      <dgm:t>
        <a:bodyPr/>
        <a:lstStyle/>
        <a:p>
          <a:endParaRPr lang="es-CL" sz="1200"/>
        </a:p>
      </dgm:t>
    </dgm:pt>
    <dgm:pt modelId="{C234489B-E415-44B2-B8A4-AE86AAD517AC}" type="pres">
      <dgm:prSet presAssocID="{94BE14D3-6951-4DDC-8AF8-1CDBB5ADC131}" presName="Name0" presStyleCnt="0">
        <dgm:presLayoutVars>
          <dgm:dir/>
          <dgm:resizeHandles val="exact"/>
        </dgm:presLayoutVars>
      </dgm:prSet>
      <dgm:spPr/>
    </dgm:pt>
    <dgm:pt modelId="{49B94311-16AC-4A54-90CE-FCA4474C7C7B}" type="pres">
      <dgm:prSet presAssocID="{5107055B-589D-4BF8-B8D6-BB57571B6A81}" presName="node" presStyleLbl="node1" presStyleIdx="0" presStyleCnt="3" custScaleX="236601" custScaleY="92792" custLinFactNeighborX="29970" custLinFactNeighborY="-679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CL"/>
        </a:p>
      </dgm:t>
    </dgm:pt>
    <dgm:pt modelId="{EEA413A5-2AA1-4D05-A357-2D39508BE375}" type="pres">
      <dgm:prSet presAssocID="{1D725507-0358-47DF-B25E-647A8374B6C1}" presName="sibTrans" presStyleLbl="sibTrans1D1" presStyleIdx="0" presStyleCnt="2"/>
      <dgm:spPr/>
      <dgm:t>
        <a:bodyPr/>
        <a:lstStyle/>
        <a:p>
          <a:endParaRPr lang="es-CL"/>
        </a:p>
      </dgm:t>
    </dgm:pt>
    <dgm:pt modelId="{1D2CA53E-5539-4355-A898-7FB7F678EE45}" type="pres">
      <dgm:prSet presAssocID="{1D725507-0358-47DF-B25E-647A8374B6C1}" presName="connectorText" presStyleLbl="sibTrans1D1" presStyleIdx="0" presStyleCnt="2"/>
      <dgm:spPr/>
      <dgm:t>
        <a:bodyPr/>
        <a:lstStyle/>
        <a:p>
          <a:endParaRPr lang="es-CL"/>
        </a:p>
      </dgm:t>
    </dgm:pt>
    <dgm:pt modelId="{87926344-F340-4BFC-AF41-B3F1673ED7BE}" type="pres">
      <dgm:prSet presAssocID="{B66188D2-886D-4424-BA4D-E254BA66ABB3}" presName="node" presStyleLbl="node1" presStyleIdx="1" presStyleCnt="3" custScaleX="149103" custScaleY="59148" custLinFactNeighborX="4736" custLinFactNeighborY="-2547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CL"/>
        </a:p>
      </dgm:t>
    </dgm:pt>
    <dgm:pt modelId="{4BDE8FB1-9A77-4246-A072-9C5FE6FB506C}" type="pres">
      <dgm:prSet presAssocID="{734C66F8-DBD7-44C0-8EA4-0A10608C9972}" presName="sibTrans" presStyleLbl="sibTrans1D1" presStyleIdx="1" presStyleCnt="2"/>
      <dgm:spPr/>
      <dgm:t>
        <a:bodyPr/>
        <a:lstStyle/>
        <a:p>
          <a:endParaRPr lang="es-CL"/>
        </a:p>
      </dgm:t>
    </dgm:pt>
    <dgm:pt modelId="{1827B46C-6B2B-4904-8381-563BAC68939B}" type="pres">
      <dgm:prSet presAssocID="{734C66F8-DBD7-44C0-8EA4-0A10608C9972}" presName="connectorText" presStyleLbl="sibTrans1D1" presStyleIdx="1" presStyleCnt="2"/>
      <dgm:spPr/>
      <dgm:t>
        <a:bodyPr/>
        <a:lstStyle/>
        <a:p>
          <a:endParaRPr lang="es-CL"/>
        </a:p>
      </dgm:t>
    </dgm:pt>
    <dgm:pt modelId="{4DEDFC44-9C20-4D4A-98FD-38CAD318A835}" type="pres">
      <dgm:prSet presAssocID="{AAD93A5B-5C3B-4E1F-A80C-B59FDDEAFBCD}" presName="node" presStyleLbl="node1" presStyleIdx="2" presStyleCnt="3" custScaleX="130083" custScaleY="103414" custLinFactNeighborX="-3346" custLinFactNeighborY="86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CL"/>
        </a:p>
      </dgm:t>
    </dgm:pt>
  </dgm:ptLst>
  <dgm:cxnLst>
    <dgm:cxn modelId="{61447603-10B5-4C53-9B78-E5D51D1E526A}" srcId="{94BE14D3-6951-4DDC-8AF8-1CDBB5ADC131}" destId="{AAD93A5B-5C3B-4E1F-A80C-B59FDDEAFBCD}" srcOrd="2" destOrd="0" parTransId="{ED030BB1-7932-4355-A528-995288196D9F}" sibTransId="{E061346E-E285-446D-8602-97286CE9D5C4}"/>
    <dgm:cxn modelId="{1EC1ED65-491B-4D0C-915E-07E8740DF782}" type="presOf" srcId="{94BE14D3-6951-4DDC-8AF8-1CDBB5ADC131}" destId="{C234489B-E415-44B2-B8A4-AE86AAD517AC}" srcOrd="0" destOrd="0" presId="urn:microsoft.com/office/officeart/2005/8/layout/bProcess3"/>
    <dgm:cxn modelId="{16CA46FF-54A3-4846-8F54-5CBA9A589FB7}" type="presOf" srcId="{B66188D2-886D-4424-BA4D-E254BA66ABB3}" destId="{87926344-F340-4BFC-AF41-B3F1673ED7BE}" srcOrd="0" destOrd="0" presId="urn:microsoft.com/office/officeart/2005/8/layout/bProcess3"/>
    <dgm:cxn modelId="{763D9912-EB01-4B0D-AC94-23DE66C90C0A}" type="presOf" srcId="{1D725507-0358-47DF-B25E-647A8374B6C1}" destId="{1D2CA53E-5539-4355-A898-7FB7F678EE45}" srcOrd="1" destOrd="0" presId="urn:microsoft.com/office/officeart/2005/8/layout/bProcess3"/>
    <dgm:cxn modelId="{F7E002A9-DCA7-4E81-AED2-86AF972884B4}" type="presOf" srcId="{1D725507-0358-47DF-B25E-647A8374B6C1}" destId="{EEA413A5-2AA1-4D05-A357-2D39508BE375}" srcOrd="0" destOrd="0" presId="urn:microsoft.com/office/officeart/2005/8/layout/bProcess3"/>
    <dgm:cxn modelId="{A6115F0B-BB32-4E11-B5DA-49AED490922A}" type="presOf" srcId="{AAD93A5B-5C3B-4E1F-A80C-B59FDDEAFBCD}" destId="{4DEDFC44-9C20-4D4A-98FD-38CAD318A835}" srcOrd="0" destOrd="0" presId="urn:microsoft.com/office/officeart/2005/8/layout/bProcess3"/>
    <dgm:cxn modelId="{F05CD8AE-99A7-4D9D-B246-63826911D9FE}" srcId="{94BE14D3-6951-4DDC-8AF8-1CDBB5ADC131}" destId="{5107055B-589D-4BF8-B8D6-BB57571B6A81}" srcOrd="0" destOrd="0" parTransId="{9A05444D-0104-459D-9F51-AFACEF049922}" sibTransId="{1D725507-0358-47DF-B25E-647A8374B6C1}"/>
    <dgm:cxn modelId="{FFF601CD-25BA-4F6C-92EA-990F9035A529}" type="presOf" srcId="{5107055B-589D-4BF8-B8D6-BB57571B6A81}" destId="{49B94311-16AC-4A54-90CE-FCA4474C7C7B}" srcOrd="0" destOrd="0" presId="urn:microsoft.com/office/officeart/2005/8/layout/bProcess3"/>
    <dgm:cxn modelId="{2884BED6-5AF7-4901-B4A1-42AB5E5CB2F0}" type="presOf" srcId="{734C66F8-DBD7-44C0-8EA4-0A10608C9972}" destId="{4BDE8FB1-9A77-4246-A072-9C5FE6FB506C}" srcOrd="0" destOrd="0" presId="urn:microsoft.com/office/officeart/2005/8/layout/bProcess3"/>
    <dgm:cxn modelId="{13694A70-9316-43B2-8E6C-00447182A20D}" srcId="{94BE14D3-6951-4DDC-8AF8-1CDBB5ADC131}" destId="{B66188D2-886D-4424-BA4D-E254BA66ABB3}" srcOrd="1" destOrd="0" parTransId="{AEF64BF4-CDC3-4073-A0C7-805F54D59388}" sibTransId="{734C66F8-DBD7-44C0-8EA4-0A10608C9972}"/>
    <dgm:cxn modelId="{32B41D46-3BB5-41BB-96CD-DB51C85388F2}" type="presOf" srcId="{734C66F8-DBD7-44C0-8EA4-0A10608C9972}" destId="{1827B46C-6B2B-4904-8381-563BAC68939B}" srcOrd="1" destOrd="0" presId="urn:microsoft.com/office/officeart/2005/8/layout/bProcess3"/>
    <dgm:cxn modelId="{3D226006-AD9A-4829-894D-20A17E8DE3A0}" type="presParOf" srcId="{C234489B-E415-44B2-B8A4-AE86AAD517AC}" destId="{49B94311-16AC-4A54-90CE-FCA4474C7C7B}" srcOrd="0" destOrd="0" presId="urn:microsoft.com/office/officeart/2005/8/layout/bProcess3"/>
    <dgm:cxn modelId="{9059EB6B-CB85-4F97-BA45-1C180E7969F5}" type="presParOf" srcId="{C234489B-E415-44B2-B8A4-AE86AAD517AC}" destId="{EEA413A5-2AA1-4D05-A357-2D39508BE375}" srcOrd="1" destOrd="0" presId="urn:microsoft.com/office/officeart/2005/8/layout/bProcess3"/>
    <dgm:cxn modelId="{A1425D34-53A7-4131-B566-1BD89A78FF3E}" type="presParOf" srcId="{EEA413A5-2AA1-4D05-A357-2D39508BE375}" destId="{1D2CA53E-5539-4355-A898-7FB7F678EE45}" srcOrd="0" destOrd="0" presId="urn:microsoft.com/office/officeart/2005/8/layout/bProcess3"/>
    <dgm:cxn modelId="{7800C91B-7A7B-4A76-91A1-29C44130D496}" type="presParOf" srcId="{C234489B-E415-44B2-B8A4-AE86AAD517AC}" destId="{87926344-F340-4BFC-AF41-B3F1673ED7BE}" srcOrd="2" destOrd="0" presId="urn:microsoft.com/office/officeart/2005/8/layout/bProcess3"/>
    <dgm:cxn modelId="{0EC658E5-19B0-4A59-8C4A-797A7CD6B52D}" type="presParOf" srcId="{C234489B-E415-44B2-B8A4-AE86AAD517AC}" destId="{4BDE8FB1-9A77-4246-A072-9C5FE6FB506C}" srcOrd="3" destOrd="0" presId="urn:microsoft.com/office/officeart/2005/8/layout/bProcess3"/>
    <dgm:cxn modelId="{C64D4AF6-4638-41D2-9A7C-F92DE0EF36EB}" type="presParOf" srcId="{4BDE8FB1-9A77-4246-A072-9C5FE6FB506C}" destId="{1827B46C-6B2B-4904-8381-563BAC68939B}" srcOrd="0" destOrd="0" presId="urn:microsoft.com/office/officeart/2005/8/layout/bProcess3"/>
    <dgm:cxn modelId="{C2B04FB7-FD77-4F01-A0D0-9F4EF35E01A6}" type="presParOf" srcId="{C234489B-E415-44B2-B8A4-AE86AAD517AC}" destId="{4DEDFC44-9C20-4D4A-98FD-38CAD318A835}" srcOrd="4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94BE14D3-6951-4DDC-8AF8-1CDBB5ADC131}" type="doc">
      <dgm:prSet loTypeId="urn:microsoft.com/office/officeart/2005/8/layout/process5" loCatId="process" qsTypeId="urn:microsoft.com/office/officeart/2005/8/quickstyle/simple3" qsCatId="simple" csTypeId="urn:microsoft.com/office/officeart/2005/8/colors/colorful5" csCatId="colorful" phldr="1"/>
      <dgm:spPr/>
    </dgm:pt>
    <dgm:pt modelId="{1AB799CB-974E-49E0-8C39-49354A116B41}">
      <dgm:prSet phldrT="[Texto]" custT="1"/>
      <dgm:spPr/>
      <dgm:t>
        <a:bodyPr/>
        <a:lstStyle/>
        <a:p>
          <a:pPr marL="0" algn="ctr">
            <a:spcAft>
              <a:spcPts val="0"/>
            </a:spcAft>
          </a:pPr>
          <a:r>
            <a:rPr lang="es-CL" sz="1200" b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COMUNIDAD COPROTAGONISTA DEL PROCESO DE SU CONFECCIÓN CON EL EQUIPO APS</a:t>
          </a:r>
          <a:endParaRPr lang="es-CL" sz="1200" b="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75467510-13F3-44A5-A6D1-7A78AEC443D2}" type="parTrans" cxnId="{7C7187AB-997E-441D-9E66-A5B19D54293D}">
      <dgm:prSet/>
      <dgm:spPr/>
      <dgm:t>
        <a:bodyPr/>
        <a:lstStyle/>
        <a:p>
          <a:endParaRPr lang="es-CL" sz="1200">
            <a:solidFill>
              <a:schemeClr val="tx2">
                <a:lumMod val="50000"/>
              </a:schemeClr>
            </a:solidFill>
          </a:endParaRPr>
        </a:p>
      </dgm:t>
    </dgm:pt>
    <dgm:pt modelId="{A5F5C3DE-9F4C-427E-A586-B8409107FB2F}" type="sibTrans" cxnId="{7C7187AB-997E-441D-9E66-A5B19D54293D}">
      <dgm:prSet/>
      <dgm:spPr/>
      <dgm:t>
        <a:bodyPr/>
        <a:lstStyle/>
        <a:p>
          <a:endParaRPr lang="es-CL" sz="1200">
            <a:solidFill>
              <a:schemeClr val="tx2">
                <a:lumMod val="50000"/>
              </a:schemeClr>
            </a:solidFill>
          </a:endParaRPr>
        </a:p>
      </dgm:t>
    </dgm:pt>
    <dgm:pt modelId="{EA734E76-2ED1-41BC-A2F3-5F966F2DB781}">
      <dgm:prSet phldrT="[Texto]" custT="1"/>
      <dgm:spPr/>
      <dgm:t>
        <a:bodyPr/>
        <a:lstStyle/>
        <a:p>
          <a:pPr marL="0" algn="l">
            <a:spcAft>
              <a:spcPts val="0"/>
            </a:spcAft>
          </a:pPr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2. </a:t>
          </a:r>
          <a:r>
            <a:rPr lang="es-CL" sz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Facilita acciones posteriores </a:t>
          </a:r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tendentes a la resolución problemas  detectados, con una metodología  fundamentalmente de naturaleza social</a:t>
          </a:r>
          <a:endParaRPr lang="es-CL" sz="12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9E7E6093-B40D-4A50-9B92-50BC478342BB}" type="parTrans" cxnId="{06CC7E2E-F24E-4E54-8E4E-70E8B9EAADA1}">
      <dgm:prSet/>
      <dgm:spPr/>
      <dgm:t>
        <a:bodyPr/>
        <a:lstStyle/>
        <a:p>
          <a:endParaRPr lang="es-CL">
            <a:solidFill>
              <a:schemeClr val="tx2">
                <a:lumMod val="50000"/>
              </a:schemeClr>
            </a:solidFill>
          </a:endParaRPr>
        </a:p>
      </dgm:t>
    </dgm:pt>
    <dgm:pt modelId="{D27A8A09-2503-441F-B6E5-01ECF1D07B16}" type="sibTrans" cxnId="{06CC7E2E-F24E-4E54-8E4E-70E8B9EAADA1}">
      <dgm:prSet/>
      <dgm:spPr/>
      <dgm:t>
        <a:bodyPr/>
        <a:lstStyle/>
        <a:p>
          <a:endParaRPr lang="es-CL">
            <a:solidFill>
              <a:schemeClr val="tx2">
                <a:lumMod val="50000"/>
              </a:schemeClr>
            </a:solidFill>
          </a:endParaRPr>
        </a:p>
      </dgm:t>
    </dgm:pt>
    <dgm:pt modelId="{9CBD67CB-3858-45E2-B432-7FF1DB224CFB}">
      <dgm:prSet phldrT="[Texto]" custT="1"/>
      <dgm:spPr/>
      <dgm:t>
        <a:bodyPr/>
        <a:lstStyle/>
        <a:p>
          <a:pPr marL="0" algn="l">
            <a:spcAft>
              <a:spcPts val="0"/>
            </a:spcAft>
          </a:pPr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3. Permite  establecer </a:t>
          </a:r>
          <a:r>
            <a:rPr lang="es-CL" sz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metas, definir tareas y delimitar responsabilidades </a:t>
          </a:r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para  alcanzar los objetivos propuestos, que en términos generales son la promoción de la salud y la prevención de la enfermedad.</a:t>
          </a:r>
          <a:endParaRPr lang="es-CL" sz="12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9451D60B-C06A-4038-934C-0F3AA0D14B56}" type="parTrans" cxnId="{C5CDEB53-A271-462F-B66D-95B55576D745}">
      <dgm:prSet/>
      <dgm:spPr/>
      <dgm:t>
        <a:bodyPr/>
        <a:lstStyle/>
        <a:p>
          <a:endParaRPr lang="es-CL">
            <a:solidFill>
              <a:schemeClr val="tx2">
                <a:lumMod val="50000"/>
              </a:schemeClr>
            </a:solidFill>
          </a:endParaRPr>
        </a:p>
      </dgm:t>
    </dgm:pt>
    <dgm:pt modelId="{B466ED65-DE3D-40BD-B72F-0FF87D4FF984}" type="sibTrans" cxnId="{C5CDEB53-A271-462F-B66D-95B55576D745}">
      <dgm:prSet/>
      <dgm:spPr/>
      <dgm:t>
        <a:bodyPr/>
        <a:lstStyle/>
        <a:p>
          <a:endParaRPr lang="es-CL">
            <a:solidFill>
              <a:schemeClr val="tx2">
                <a:lumMod val="50000"/>
              </a:schemeClr>
            </a:solidFill>
          </a:endParaRPr>
        </a:p>
      </dgm:t>
    </dgm:pt>
    <dgm:pt modelId="{6FBA1F85-F5A0-4383-AB64-B77A25703455}">
      <dgm:prSet phldrT="[Texto]" custT="1"/>
      <dgm:spPr/>
      <dgm:t>
        <a:bodyPr/>
        <a:lstStyle/>
        <a:p>
          <a:pPr marL="0" algn="l">
            <a:spcAft>
              <a:spcPts val="1200"/>
            </a:spcAft>
          </a:pPr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4. Permite </a:t>
          </a:r>
          <a:r>
            <a:rPr lang="es-CL" sz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evaluar  efectividad, calidad,  desarrollo y distribución  de recursos  </a:t>
          </a:r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para la atención</a:t>
          </a:r>
          <a:endParaRPr lang="es-CL" sz="12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71A5467B-7F61-4B08-AAFF-2FB4CD44FCD2}" type="parTrans" cxnId="{F5954BCB-10C5-45E2-9042-E233032DD6DB}">
      <dgm:prSet/>
      <dgm:spPr/>
      <dgm:t>
        <a:bodyPr/>
        <a:lstStyle/>
        <a:p>
          <a:endParaRPr lang="es-CL">
            <a:solidFill>
              <a:schemeClr val="tx2">
                <a:lumMod val="50000"/>
              </a:schemeClr>
            </a:solidFill>
          </a:endParaRPr>
        </a:p>
      </dgm:t>
    </dgm:pt>
    <dgm:pt modelId="{571D97AD-C92D-45C1-8438-41E6BABF6C15}" type="sibTrans" cxnId="{F5954BCB-10C5-45E2-9042-E233032DD6DB}">
      <dgm:prSet/>
      <dgm:spPr/>
      <dgm:t>
        <a:bodyPr/>
        <a:lstStyle/>
        <a:p>
          <a:endParaRPr lang="es-CL">
            <a:solidFill>
              <a:schemeClr val="tx2">
                <a:lumMod val="50000"/>
              </a:schemeClr>
            </a:solidFill>
          </a:endParaRPr>
        </a:p>
      </dgm:t>
    </dgm:pt>
    <dgm:pt modelId="{4AF30EBB-03BE-4ECE-AD1D-C67A8D5E0A9A}">
      <dgm:prSet phldrT="[Texto]" custT="1"/>
      <dgm:spPr/>
      <dgm:t>
        <a:bodyPr/>
        <a:lstStyle/>
        <a:p>
          <a:pPr marL="0" algn="l">
            <a:spcAft>
              <a:spcPts val="1200"/>
            </a:spcAft>
          </a:pPr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5. Permite conocer </a:t>
          </a:r>
          <a:r>
            <a:rPr lang="es-CL" sz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desde otra perspectiva  </a:t>
          </a:r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los problemas y necesidad de salud de la población</a:t>
          </a:r>
          <a:endParaRPr lang="es-CL" sz="12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EEF9B2AC-4FF4-4B21-82D9-20D348F14E54}" type="parTrans" cxnId="{1EDEB675-6FD5-46AA-BC13-C063475D913A}">
      <dgm:prSet/>
      <dgm:spPr/>
      <dgm:t>
        <a:bodyPr/>
        <a:lstStyle/>
        <a:p>
          <a:endParaRPr lang="es-CL">
            <a:solidFill>
              <a:schemeClr val="tx2">
                <a:lumMod val="50000"/>
              </a:schemeClr>
            </a:solidFill>
          </a:endParaRPr>
        </a:p>
      </dgm:t>
    </dgm:pt>
    <dgm:pt modelId="{7086331E-80DF-4C52-BF9A-A9D958C578E9}" type="sibTrans" cxnId="{1EDEB675-6FD5-46AA-BC13-C063475D913A}">
      <dgm:prSet/>
      <dgm:spPr/>
      <dgm:t>
        <a:bodyPr/>
        <a:lstStyle/>
        <a:p>
          <a:endParaRPr lang="es-CL">
            <a:solidFill>
              <a:schemeClr val="tx2">
                <a:lumMod val="50000"/>
              </a:schemeClr>
            </a:solidFill>
          </a:endParaRPr>
        </a:p>
      </dgm:t>
    </dgm:pt>
    <dgm:pt modelId="{292A173F-6511-4F3D-B2FA-578B23566C13}">
      <dgm:prSet phldrT="[Texto]" custT="1"/>
      <dgm:spPr/>
      <dgm:t>
        <a:bodyPr/>
        <a:lstStyle/>
        <a:p>
          <a:pPr marL="0" algn="l">
            <a:spcAft>
              <a:spcPts val="0"/>
            </a:spcAft>
          </a:pPr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6, Permite establecer </a:t>
          </a:r>
          <a:r>
            <a:rPr lang="es-CL" sz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programas globales  y sectoriales</a:t>
          </a:r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, en los que se produzcan alternativas que despierten una conciencia y una voluntad de   transformación crítica</a:t>
          </a:r>
          <a:endParaRPr lang="es-CL" sz="12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6AD358DE-5926-4A7A-99FD-53D67CBDAC84}" type="parTrans" cxnId="{D04FB1D2-01FB-46BE-9B01-A66792AE9B55}">
      <dgm:prSet/>
      <dgm:spPr/>
      <dgm:t>
        <a:bodyPr/>
        <a:lstStyle/>
        <a:p>
          <a:endParaRPr lang="es-CL">
            <a:solidFill>
              <a:schemeClr val="tx2">
                <a:lumMod val="50000"/>
              </a:schemeClr>
            </a:solidFill>
          </a:endParaRPr>
        </a:p>
      </dgm:t>
    </dgm:pt>
    <dgm:pt modelId="{0A76231E-C142-4A14-A264-DB7E802B7239}" type="sibTrans" cxnId="{D04FB1D2-01FB-46BE-9B01-A66792AE9B55}">
      <dgm:prSet/>
      <dgm:spPr/>
      <dgm:t>
        <a:bodyPr/>
        <a:lstStyle/>
        <a:p>
          <a:endParaRPr lang="es-CL">
            <a:solidFill>
              <a:schemeClr val="tx2">
                <a:lumMod val="50000"/>
              </a:schemeClr>
            </a:solidFill>
          </a:endParaRPr>
        </a:p>
      </dgm:t>
    </dgm:pt>
    <dgm:pt modelId="{2E1CDA50-D344-4284-8B11-9F924AEA95B6}">
      <dgm:prSet phldrT="[Texto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marL="0" algn="l">
            <a:spcAft>
              <a:spcPts val="600"/>
            </a:spcAft>
          </a:pPr>
          <a:endParaRPr lang="es-CL" sz="1200" b="1" dirty="0" smtClean="0">
            <a:solidFill>
              <a:srgbClr val="FF000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0" algn="l">
            <a:spcAft>
              <a:spcPts val="600"/>
            </a:spcAft>
          </a:pPr>
          <a:r>
            <a:rPr lang="es-CL" sz="1200" b="1" dirty="0" smtClean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7. LOGRA SENSIBILIZACIÓN COMUNITARIA</a:t>
          </a:r>
        </a:p>
        <a:p>
          <a:pPr marL="0" algn="l">
            <a:spcAft>
              <a:spcPts val="0"/>
            </a:spcAft>
          </a:pPr>
          <a:r>
            <a:rPr lang="es-CL" sz="1200" b="1" dirty="0" smtClean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endParaRPr lang="es-CL" sz="1200" b="1" dirty="0">
            <a:solidFill>
              <a:srgbClr val="FF000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7618FC43-3679-4027-BCBB-F22EE6817220}" type="parTrans" cxnId="{2F0FE1BF-0BA0-456A-83D3-A5FE0D98B634}">
      <dgm:prSet/>
      <dgm:spPr/>
      <dgm:t>
        <a:bodyPr/>
        <a:lstStyle/>
        <a:p>
          <a:endParaRPr lang="es-CL">
            <a:solidFill>
              <a:schemeClr val="tx2">
                <a:lumMod val="50000"/>
              </a:schemeClr>
            </a:solidFill>
          </a:endParaRPr>
        </a:p>
      </dgm:t>
    </dgm:pt>
    <dgm:pt modelId="{5BD26952-D16E-404D-AB7A-B01C91AFE945}" type="sibTrans" cxnId="{2F0FE1BF-0BA0-456A-83D3-A5FE0D98B634}">
      <dgm:prSet/>
      <dgm:spPr/>
      <dgm:t>
        <a:bodyPr/>
        <a:lstStyle/>
        <a:p>
          <a:endParaRPr lang="es-CL">
            <a:solidFill>
              <a:schemeClr val="tx2">
                <a:lumMod val="50000"/>
              </a:schemeClr>
            </a:solidFill>
          </a:endParaRPr>
        </a:p>
      </dgm:t>
    </dgm:pt>
    <dgm:pt modelId="{989BB21A-3FBE-450B-8B5A-1D08F0EB9D95}">
      <dgm:prSet phldrT="[Texto]" custT="1"/>
      <dgm:spPr/>
      <dgm:t>
        <a:bodyPr/>
        <a:lstStyle/>
        <a:p>
          <a:pPr marL="0" algn="l">
            <a:spcAft>
              <a:spcPts val="0"/>
            </a:spcAft>
          </a:pPr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1. Promueve el desarrollo del </a:t>
          </a:r>
          <a:r>
            <a:rPr lang="es-CL" sz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entendimiento crítico </a:t>
          </a:r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de los problemas sociales, sus causas estructurales y las posibilidades de superarlas</a:t>
          </a:r>
          <a:endParaRPr lang="es-CL" sz="12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05E92DF8-B25E-4ACF-B4A9-56713BD51F78}" type="parTrans" cxnId="{6611C761-0881-45E5-A5E3-A2EEF66DE46E}">
      <dgm:prSet/>
      <dgm:spPr/>
      <dgm:t>
        <a:bodyPr/>
        <a:lstStyle/>
        <a:p>
          <a:endParaRPr lang="es-CL">
            <a:solidFill>
              <a:schemeClr val="tx2">
                <a:lumMod val="50000"/>
              </a:schemeClr>
            </a:solidFill>
          </a:endParaRPr>
        </a:p>
      </dgm:t>
    </dgm:pt>
    <dgm:pt modelId="{184CB280-B798-4CD7-A70B-F5376F0F4669}" type="sibTrans" cxnId="{6611C761-0881-45E5-A5E3-A2EEF66DE46E}">
      <dgm:prSet/>
      <dgm:spPr/>
      <dgm:t>
        <a:bodyPr/>
        <a:lstStyle/>
        <a:p>
          <a:endParaRPr lang="es-CL">
            <a:solidFill>
              <a:schemeClr val="tx2">
                <a:lumMod val="50000"/>
              </a:schemeClr>
            </a:solidFill>
          </a:endParaRPr>
        </a:p>
      </dgm:t>
    </dgm:pt>
    <dgm:pt modelId="{010DC414-0BE4-4B95-AABB-3C32DB90D696}" type="pres">
      <dgm:prSet presAssocID="{94BE14D3-6951-4DDC-8AF8-1CDBB5ADC131}" presName="diagram" presStyleCnt="0">
        <dgm:presLayoutVars>
          <dgm:dir/>
          <dgm:resizeHandles val="exact"/>
        </dgm:presLayoutVars>
      </dgm:prSet>
      <dgm:spPr/>
    </dgm:pt>
    <dgm:pt modelId="{918BF35D-1439-4B90-8AA2-BDEBF7B89843}" type="pres">
      <dgm:prSet presAssocID="{1AB799CB-974E-49E0-8C39-49354A116B41}" presName="node" presStyleLbl="node1" presStyleIdx="0" presStyleCnt="8" custScaleX="133350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DDD6E7F7-3138-4195-A30B-4740EB012B51}" type="pres">
      <dgm:prSet presAssocID="{A5F5C3DE-9F4C-427E-A586-B8409107FB2F}" presName="sibTrans" presStyleLbl="sibTrans2D1" presStyleIdx="0" presStyleCnt="7"/>
      <dgm:spPr/>
      <dgm:t>
        <a:bodyPr/>
        <a:lstStyle/>
        <a:p>
          <a:endParaRPr lang="es-CL"/>
        </a:p>
      </dgm:t>
    </dgm:pt>
    <dgm:pt modelId="{3BC0DCF4-F45E-4F70-8540-01F40E9E79F2}" type="pres">
      <dgm:prSet presAssocID="{A5F5C3DE-9F4C-427E-A586-B8409107FB2F}" presName="connectorText" presStyleLbl="sibTrans2D1" presStyleIdx="0" presStyleCnt="7"/>
      <dgm:spPr/>
      <dgm:t>
        <a:bodyPr/>
        <a:lstStyle/>
        <a:p>
          <a:endParaRPr lang="es-CL"/>
        </a:p>
      </dgm:t>
    </dgm:pt>
    <dgm:pt modelId="{90A7D954-81EF-48B1-8742-E6D71FEA9E10}" type="pres">
      <dgm:prSet presAssocID="{989BB21A-3FBE-450B-8B5A-1D08F0EB9D95}" presName="node" presStyleLbl="node1" presStyleIdx="1" presStyleCnt="8" custScaleX="130239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E6A784BB-73BC-49C1-9A0B-07C40080D97C}" type="pres">
      <dgm:prSet presAssocID="{184CB280-B798-4CD7-A70B-F5376F0F4669}" presName="sibTrans" presStyleLbl="sibTrans2D1" presStyleIdx="1" presStyleCnt="7"/>
      <dgm:spPr/>
      <dgm:t>
        <a:bodyPr/>
        <a:lstStyle/>
        <a:p>
          <a:endParaRPr lang="es-CL"/>
        </a:p>
      </dgm:t>
    </dgm:pt>
    <dgm:pt modelId="{3441467E-1DB4-4CBA-BCDD-10D866044006}" type="pres">
      <dgm:prSet presAssocID="{184CB280-B798-4CD7-A70B-F5376F0F4669}" presName="connectorText" presStyleLbl="sibTrans2D1" presStyleIdx="1" presStyleCnt="7"/>
      <dgm:spPr/>
      <dgm:t>
        <a:bodyPr/>
        <a:lstStyle/>
        <a:p>
          <a:endParaRPr lang="es-CL"/>
        </a:p>
      </dgm:t>
    </dgm:pt>
    <dgm:pt modelId="{B151DF9D-1354-4F47-8F1D-B5923E1B8D1B}" type="pres">
      <dgm:prSet presAssocID="{EA734E76-2ED1-41BC-A2F3-5F966F2DB781}" presName="node" presStyleLbl="node1" presStyleIdx="2" presStyleCnt="8" custScaleX="14542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19B95653-6F23-4C93-A683-F52D2AC3A22F}" type="pres">
      <dgm:prSet presAssocID="{D27A8A09-2503-441F-B6E5-01ECF1D07B16}" presName="sibTrans" presStyleLbl="sibTrans2D1" presStyleIdx="2" presStyleCnt="7"/>
      <dgm:spPr/>
      <dgm:t>
        <a:bodyPr/>
        <a:lstStyle/>
        <a:p>
          <a:endParaRPr lang="es-CL"/>
        </a:p>
      </dgm:t>
    </dgm:pt>
    <dgm:pt modelId="{B9C04171-F8BA-4FE5-8B53-6A694242E94B}" type="pres">
      <dgm:prSet presAssocID="{D27A8A09-2503-441F-B6E5-01ECF1D07B16}" presName="connectorText" presStyleLbl="sibTrans2D1" presStyleIdx="2" presStyleCnt="7"/>
      <dgm:spPr/>
      <dgm:t>
        <a:bodyPr/>
        <a:lstStyle/>
        <a:p>
          <a:endParaRPr lang="es-CL"/>
        </a:p>
      </dgm:t>
    </dgm:pt>
    <dgm:pt modelId="{8A209E6D-BC6E-4684-ACFD-0783748A51DA}" type="pres">
      <dgm:prSet presAssocID="{9CBD67CB-3858-45E2-B432-7FF1DB224CFB}" presName="node" presStyleLbl="node1" presStyleIdx="3" presStyleCnt="8" custScaleX="176351" custScaleY="121859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A9527373-04CD-43B1-8D3D-9E46F392DE75}" type="pres">
      <dgm:prSet presAssocID="{B466ED65-DE3D-40BD-B72F-0FF87D4FF984}" presName="sibTrans" presStyleLbl="sibTrans2D1" presStyleIdx="3" presStyleCnt="7"/>
      <dgm:spPr/>
      <dgm:t>
        <a:bodyPr/>
        <a:lstStyle/>
        <a:p>
          <a:endParaRPr lang="es-CL"/>
        </a:p>
      </dgm:t>
    </dgm:pt>
    <dgm:pt modelId="{1E4608A1-6510-49FC-8F13-8AD9A0DA7D70}" type="pres">
      <dgm:prSet presAssocID="{B466ED65-DE3D-40BD-B72F-0FF87D4FF984}" presName="connectorText" presStyleLbl="sibTrans2D1" presStyleIdx="3" presStyleCnt="7"/>
      <dgm:spPr/>
      <dgm:t>
        <a:bodyPr/>
        <a:lstStyle/>
        <a:p>
          <a:endParaRPr lang="es-CL"/>
        </a:p>
      </dgm:t>
    </dgm:pt>
    <dgm:pt modelId="{D3DD81D5-ABF8-4672-ACAE-45529128637D}" type="pres">
      <dgm:prSet presAssocID="{6FBA1F85-F5A0-4383-AB64-B77A25703455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D48940D5-8F6D-4C1C-A5BA-C1DA921A92CD}" type="pres">
      <dgm:prSet presAssocID="{571D97AD-C92D-45C1-8438-41E6BABF6C15}" presName="sibTrans" presStyleLbl="sibTrans2D1" presStyleIdx="4" presStyleCnt="7"/>
      <dgm:spPr/>
      <dgm:t>
        <a:bodyPr/>
        <a:lstStyle/>
        <a:p>
          <a:endParaRPr lang="es-CL"/>
        </a:p>
      </dgm:t>
    </dgm:pt>
    <dgm:pt modelId="{08BBB94B-41D4-40AB-8E82-4786CD6185B5}" type="pres">
      <dgm:prSet presAssocID="{571D97AD-C92D-45C1-8438-41E6BABF6C15}" presName="connectorText" presStyleLbl="sibTrans2D1" presStyleIdx="4" presStyleCnt="7"/>
      <dgm:spPr/>
      <dgm:t>
        <a:bodyPr/>
        <a:lstStyle/>
        <a:p>
          <a:endParaRPr lang="es-CL"/>
        </a:p>
      </dgm:t>
    </dgm:pt>
    <dgm:pt modelId="{B6B2C355-55E6-49CD-A46F-3E596D0EBF51}" type="pres">
      <dgm:prSet presAssocID="{4AF30EBB-03BE-4ECE-AD1D-C67A8D5E0A9A}" presName="node" presStyleLbl="node1" presStyleIdx="5" presStyleCnt="8" custScaleX="116092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80D1054A-444A-47EE-8085-02ADD177D512}" type="pres">
      <dgm:prSet presAssocID="{7086331E-80DF-4C52-BF9A-A9D958C578E9}" presName="sibTrans" presStyleLbl="sibTrans2D1" presStyleIdx="5" presStyleCnt="7"/>
      <dgm:spPr/>
      <dgm:t>
        <a:bodyPr/>
        <a:lstStyle/>
        <a:p>
          <a:endParaRPr lang="es-CL"/>
        </a:p>
      </dgm:t>
    </dgm:pt>
    <dgm:pt modelId="{46ADB4AD-5C22-43B5-8DEB-00B47C89ACEB}" type="pres">
      <dgm:prSet presAssocID="{7086331E-80DF-4C52-BF9A-A9D958C578E9}" presName="connectorText" presStyleLbl="sibTrans2D1" presStyleIdx="5" presStyleCnt="7"/>
      <dgm:spPr/>
      <dgm:t>
        <a:bodyPr/>
        <a:lstStyle/>
        <a:p>
          <a:endParaRPr lang="es-CL"/>
        </a:p>
      </dgm:t>
    </dgm:pt>
    <dgm:pt modelId="{1C02D1D0-E5D2-4669-93DF-178719DD39F5}" type="pres">
      <dgm:prSet presAssocID="{292A173F-6511-4F3D-B2FA-578B23566C13}" presName="node" presStyleLbl="node1" presStyleIdx="6" presStyleCnt="8" custScaleX="181487" custLinFactNeighborX="-20810" custLinFactNeighborY="-894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3EA4607A-7E97-4475-A0A7-EF6600EBB25B}" type="pres">
      <dgm:prSet presAssocID="{0A76231E-C142-4A14-A264-DB7E802B7239}" presName="sibTrans" presStyleLbl="sibTrans2D1" presStyleIdx="6" presStyleCnt="7"/>
      <dgm:spPr/>
      <dgm:t>
        <a:bodyPr/>
        <a:lstStyle/>
        <a:p>
          <a:endParaRPr lang="es-CL"/>
        </a:p>
      </dgm:t>
    </dgm:pt>
    <dgm:pt modelId="{54DC3910-C2C6-4E59-BF82-6BAA83ED3534}" type="pres">
      <dgm:prSet presAssocID="{0A76231E-C142-4A14-A264-DB7E802B7239}" presName="connectorText" presStyleLbl="sibTrans2D1" presStyleIdx="6" presStyleCnt="7"/>
      <dgm:spPr/>
      <dgm:t>
        <a:bodyPr/>
        <a:lstStyle/>
        <a:p>
          <a:endParaRPr lang="es-CL"/>
        </a:p>
      </dgm:t>
    </dgm:pt>
    <dgm:pt modelId="{4F09A344-B31F-48CF-AAA9-926D7EADC326}" type="pres">
      <dgm:prSet presAssocID="{2E1CDA50-D344-4284-8B11-9F924AEA95B6}" presName="node" presStyleLbl="node1" presStyleIdx="7" presStyleCnt="8" custScaleX="22629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16CF151A-09AD-4BFE-8BFF-16280717452D}" type="presOf" srcId="{94BE14D3-6951-4DDC-8AF8-1CDBB5ADC131}" destId="{010DC414-0BE4-4B95-AABB-3C32DB90D696}" srcOrd="0" destOrd="0" presId="urn:microsoft.com/office/officeart/2005/8/layout/process5"/>
    <dgm:cxn modelId="{2F0FE1BF-0BA0-456A-83D3-A5FE0D98B634}" srcId="{94BE14D3-6951-4DDC-8AF8-1CDBB5ADC131}" destId="{2E1CDA50-D344-4284-8B11-9F924AEA95B6}" srcOrd="7" destOrd="0" parTransId="{7618FC43-3679-4027-BCBB-F22EE6817220}" sibTransId="{5BD26952-D16E-404D-AB7A-B01C91AFE945}"/>
    <dgm:cxn modelId="{06CC7E2E-F24E-4E54-8E4E-70E8B9EAADA1}" srcId="{94BE14D3-6951-4DDC-8AF8-1CDBB5ADC131}" destId="{EA734E76-2ED1-41BC-A2F3-5F966F2DB781}" srcOrd="2" destOrd="0" parTransId="{9E7E6093-B40D-4A50-9B92-50BC478342BB}" sibTransId="{D27A8A09-2503-441F-B6E5-01ECF1D07B16}"/>
    <dgm:cxn modelId="{BA01D5A8-C9BF-41F3-924F-601DD792B1FC}" type="presOf" srcId="{4AF30EBB-03BE-4ECE-AD1D-C67A8D5E0A9A}" destId="{B6B2C355-55E6-49CD-A46F-3E596D0EBF51}" srcOrd="0" destOrd="0" presId="urn:microsoft.com/office/officeart/2005/8/layout/process5"/>
    <dgm:cxn modelId="{E56C99FB-6C61-4551-8429-EC3A297F2D14}" type="presOf" srcId="{EA734E76-2ED1-41BC-A2F3-5F966F2DB781}" destId="{B151DF9D-1354-4F47-8F1D-B5923E1B8D1B}" srcOrd="0" destOrd="0" presId="urn:microsoft.com/office/officeart/2005/8/layout/process5"/>
    <dgm:cxn modelId="{A62D42FF-BFFF-4A2F-A738-747B97413E0C}" type="presOf" srcId="{B466ED65-DE3D-40BD-B72F-0FF87D4FF984}" destId="{A9527373-04CD-43B1-8D3D-9E46F392DE75}" srcOrd="0" destOrd="0" presId="urn:microsoft.com/office/officeart/2005/8/layout/process5"/>
    <dgm:cxn modelId="{313AB525-23D8-4338-BC79-9DA0495F36FE}" type="presOf" srcId="{A5F5C3DE-9F4C-427E-A586-B8409107FB2F}" destId="{DDD6E7F7-3138-4195-A30B-4740EB012B51}" srcOrd="0" destOrd="0" presId="urn:microsoft.com/office/officeart/2005/8/layout/process5"/>
    <dgm:cxn modelId="{BA98A908-AAEC-4A5E-A5BA-994197CBFEB4}" type="presOf" srcId="{7086331E-80DF-4C52-BF9A-A9D958C578E9}" destId="{46ADB4AD-5C22-43B5-8DEB-00B47C89ACEB}" srcOrd="1" destOrd="0" presId="urn:microsoft.com/office/officeart/2005/8/layout/process5"/>
    <dgm:cxn modelId="{7C7187AB-997E-441D-9E66-A5B19D54293D}" srcId="{94BE14D3-6951-4DDC-8AF8-1CDBB5ADC131}" destId="{1AB799CB-974E-49E0-8C39-49354A116B41}" srcOrd="0" destOrd="0" parTransId="{75467510-13F3-44A5-A6D1-7A78AEC443D2}" sibTransId="{A5F5C3DE-9F4C-427E-A586-B8409107FB2F}"/>
    <dgm:cxn modelId="{F5954BCB-10C5-45E2-9042-E233032DD6DB}" srcId="{94BE14D3-6951-4DDC-8AF8-1CDBB5ADC131}" destId="{6FBA1F85-F5A0-4383-AB64-B77A25703455}" srcOrd="4" destOrd="0" parTransId="{71A5467B-7F61-4B08-AAFF-2FB4CD44FCD2}" sibTransId="{571D97AD-C92D-45C1-8438-41E6BABF6C15}"/>
    <dgm:cxn modelId="{FCF93C5A-2C02-475B-B843-73523F57463E}" type="presOf" srcId="{0A76231E-C142-4A14-A264-DB7E802B7239}" destId="{3EA4607A-7E97-4475-A0A7-EF6600EBB25B}" srcOrd="0" destOrd="0" presId="urn:microsoft.com/office/officeart/2005/8/layout/process5"/>
    <dgm:cxn modelId="{D04FB1D2-01FB-46BE-9B01-A66792AE9B55}" srcId="{94BE14D3-6951-4DDC-8AF8-1CDBB5ADC131}" destId="{292A173F-6511-4F3D-B2FA-578B23566C13}" srcOrd="6" destOrd="0" parTransId="{6AD358DE-5926-4A7A-99FD-53D67CBDAC84}" sibTransId="{0A76231E-C142-4A14-A264-DB7E802B7239}"/>
    <dgm:cxn modelId="{906B980A-E4A0-4E7F-B56C-54CA40F18458}" type="presOf" srcId="{1AB799CB-974E-49E0-8C39-49354A116B41}" destId="{918BF35D-1439-4B90-8AA2-BDEBF7B89843}" srcOrd="0" destOrd="0" presId="urn:microsoft.com/office/officeart/2005/8/layout/process5"/>
    <dgm:cxn modelId="{07469512-767F-42BE-89AA-9327554DE9CD}" type="presOf" srcId="{D27A8A09-2503-441F-B6E5-01ECF1D07B16}" destId="{19B95653-6F23-4C93-A683-F52D2AC3A22F}" srcOrd="0" destOrd="0" presId="urn:microsoft.com/office/officeart/2005/8/layout/process5"/>
    <dgm:cxn modelId="{DDF47CBB-913E-4E87-99BF-BCD552F25ADA}" type="presOf" srcId="{7086331E-80DF-4C52-BF9A-A9D958C578E9}" destId="{80D1054A-444A-47EE-8085-02ADD177D512}" srcOrd="0" destOrd="0" presId="urn:microsoft.com/office/officeart/2005/8/layout/process5"/>
    <dgm:cxn modelId="{1EDEB675-6FD5-46AA-BC13-C063475D913A}" srcId="{94BE14D3-6951-4DDC-8AF8-1CDBB5ADC131}" destId="{4AF30EBB-03BE-4ECE-AD1D-C67A8D5E0A9A}" srcOrd="5" destOrd="0" parTransId="{EEF9B2AC-4FF4-4B21-82D9-20D348F14E54}" sibTransId="{7086331E-80DF-4C52-BF9A-A9D958C578E9}"/>
    <dgm:cxn modelId="{9F8BFFCB-0993-4601-8943-64686F1080D4}" type="presOf" srcId="{184CB280-B798-4CD7-A70B-F5376F0F4669}" destId="{E6A784BB-73BC-49C1-9A0B-07C40080D97C}" srcOrd="0" destOrd="0" presId="urn:microsoft.com/office/officeart/2005/8/layout/process5"/>
    <dgm:cxn modelId="{ACEA73BB-C7CB-4C49-9BAD-4257FE368708}" type="presOf" srcId="{2E1CDA50-D344-4284-8B11-9F924AEA95B6}" destId="{4F09A344-B31F-48CF-AAA9-926D7EADC326}" srcOrd="0" destOrd="0" presId="urn:microsoft.com/office/officeart/2005/8/layout/process5"/>
    <dgm:cxn modelId="{08B90CD4-908A-4FB3-BA1C-15F03DF2A3CD}" type="presOf" srcId="{B466ED65-DE3D-40BD-B72F-0FF87D4FF984}" destId="{1E4608A1-6510-49FC-8F13-8AD9A0DA7D70}" srcOrd="1" destOrd="0" presId="urn:microsoft.com/office/officeart/2005/8/layout/process5"/>
    <dgm:cxn modelId="{C3EF2C67-606B-4D2A-AC9F-BD3247C96430}" type="presOf" srcId="{184CB280-B798-4CD7-A70B-F5376F0F4669}" destId="{3441467E-1DB4-4CBA-BCDD-10D866044006}" srcOrd="1" destOrd="0" presId="urn:microsoft.com/office/officeart/2005/8/layout/process5"/>
    <dgm:cxn modelId="{980B00EC-D656-40A0-87B9-F0DA307F99CB}" type="presOf" srcId="{571D97AD-C92D-45C1-8438-41E6BABF6C15}" destId="{D48940D5-8F6D-4C1C-A5BA-C1DA921A92CD}" srcOrd="0" destOrd="0" presId="urn:microsoft.com/office/officeart/2005/8/layout/process5"/>
    <dgm:cxn modelId="{C5CDEB53-A271-462F-B66D-95B55576D745}" srcId="{94BE14D3-6951-4DDC-8AF8-1CDBB5ADC131}" destId="{9CBD67CB-3858-45E2-B432-7FF1DB224CFB}" srcOrd="3" destOrd="0" parTransId="{9451D60B-C06A-4038-934C-0F3AA0D14B56}" sibTransId="{B466ED65-DE3D-40BD-B72F-0FF87D4FF984}"/>
    <dgm:cxn modelId="{3DCDA620-6552-4BA2-A9E2-C3EB2B37AC75}" type="presOf" srcId="{0A76231E-C142-4A14-A264-DB7E802B7239}" destId="{54DC3910-C2C6-4E59-BF82-6BAA83ED3534}" srcOrd="1" destOrd="0" presId="urn:microsoft.com/office/officeart/2005/8/layout/process5"/>
    <dgm:cxn modelId="{33C3197A-4D73-4DBD-9EDC-3CA0D9029634}" type="presOf" srcId="{A5F5C3DE-9F4C-427E-A586-B8409107FB2F}" destId="{3BC0DCF4-F45E-4F70-8540-01F40E9E79F2}" srcOrd="1" destOrd="0" presId="urn:microsoft.com/office/officeart/2005/8/layout/process5"/>
    <dgm:cxn modelId="{4E7385A6-1426-4038-BB0B-B66D3281A75A}" type="presOf" srcId="{6FBA1F85-F5A0-4383-AB64-B77A25703455}" destId="{D3DD81D5-ABF8-4672-ACAE-45529128637D}" srcOrd="0" destOrd="0" presId="urn:microsoft.com/office/officeart/2005/8/layout/process5"/>
    <dgm:cxn modelId="{FA80BA29-24C4-4D40-8A11-A90105254A4B}" type="presOf" srcId="{989BB21A-3FBE-450B-8B5A-1D08F0EB9D95}" destId="{90A7D954-81EF-48B1-8742-E6D71FEA9E10}" srcOrd="0" destOrd="0" presId="urn:microsoft.com/office/officeart/2005/8/layout/process5"/>
    <dgm:cxn modelId="{6611C761-0881-45E5-A5E3-A2EEF66DE46E}" srcId="{94BE14D3-6951-4DDC-8AF8-1CDBB5ADC131}" destId="{989BB21A-3FBE-450B-8B5A-1D08F0EB9D95}" srcOrd="1" destOrd="0" parTransId="{05E92DF8-B25E-4ACF-B4A9-56713BD51F78}" sibTransId="{184CB280-B798-4CD7-A70B-F5376F0F4669}"/>
    <dgm:cxn modelId="{C90DA3FB-EE05-4299-930A-8B84DF68384E}" type="presOf" srcId="{9CBD67CB-3858-45E2-B432-7FF1DB224CFB}" destId="{8A209E6D-BC6E-4684-ACFD-0783748A51DA}" srcOrd="0" destOrd="0" presId="urn:microsoft.com/office/officeart/2005/8/layout/process5"/>
    <dgm:cxn modelId="{84C245AD-7A5E-4B17-944D-DF384B240957}" type="presOf" srcId="{D27A8A09-2503-441F-B6E5-01ECF1D07B16}" destId="{B9C04171-F8BA-4FE5-8B53-6A694242E94B}" srcOrd="1" destOrd="0" presId="urn:microsoft.com/office/officeart/2005/8/layout/process5"/>
    <dgm:cxn modelId="{C103169B-9C90-40C9-91D5-C2CCF3B4EF08}" type="presOf" srcId="{292A173F-6511-4F3D-B2FA-578B23566C13}" destId="{1C02D1D0-E5D2-4669-93DF-178719DD39F5}" srcOrd="0" destOrd="0" presId="urn:microsoft.com/office/officeart/2005/8/layout/process5"/>
    <dgm:cxn modelId="{0FCB5150-BE2C-43F6-AC99-7D7C28CCC6EF}" type="presOf" srcId="{571D97AD-C92D-45C1-8438-41E6BABF6C15}" destId="{08BBB94B-41D4-40AB-8E82-4786CD6185B5}" srcOrd="1" destOrd="0" presId="urn:microsoft.com/office/officeart/2005/8/layout/process5"/>
    <dgm:cxn modelId="{87C58EE0-2491-48A8-84B1-C53736280CE1}" type="presParOf" srcId="{010DC414-0BE4-4B95-AABB-3C32DB90D696}" destId="{918BF35D-1439-4B90-8AA2-BDEBF7B89843}" srcOrd="0" destOrd="0" presId="urn:microsoft.com/office/officeart/2005/8/layout/process5"/>
    <dgm:cxn modelId="{E096D5A8-0312-4D11-AF81-6A1ED779D8E8}" type="presParOf" srcId="{010DC414-0BE4-4B95-AABB-3C32DB90D696}" destId="{DDD6E7F7-3138-4195-A30B-4740EB012B51}" srcOrd="1" destOrd="0" presId="urn:microsoft.com/office/officeart/2005/8/layout/process5"/>
    <dgm:cxn modelId="{535FF6E8-BECC-4BBB-9832-774C57F92D82}" type="presParOf" srcId="{DDD6E7F7-3138-4195-A30B-4740EB012B51}" destId="{3BC0DCF4-F45E-4F70-8540-01F40E9E79F2}" srcOrd="0" destOrd="0" presId="urn:microsoft.com/office/officeart/2005/8/layout/process5"/>
    <dgm:cxn modelId="{FCFF9CB7-0EFA-4674-BAF9-A2013F75F910}" type="presParOf" srcId="{010DC414-0BE4-4B95-AABB-3C32DB90D696}" destId="{90A7D954-81EF-48B1-8742-E6D71FEA9E10}" srcOrd="2" destOrd="0" presId="urn:microsoft.com/office/officeart/2005/8/layout/process5"/>
    <dgm:cxn modelId="{9BDD379D-E2A2-4812-99C5-292D36DC4DC5}" type="presParOf" srcId="{010DC414-0BE4-4B95-AABB-3C32DB90D696}" destId="{E6A784BB-73BC-49C1-9A0B-07C40080D97C}" srcOrd="3" destOrd="0" presId="urn:microsoft.com/office/officeart/2005/8/layout/process5"/>
    <dgm:cxn modelId="{2AF44A83-C5A3-4CF7-A7FD-23A4F2061C3D}" type="presParOf" srcId="{E6A784BB-73BC-49C1-9A0B-07C40080D97C}" destId="{3441467E-1DB4-4CBA-BCDD-10D866044006}" srcOrd="0" destOrd="0" presId="urn:microsoft.com/office/officeart/2005/8/layout/process5"/>
    <dgm:cxn modelId="{C5104E80-587A-45C8-825E-08FD6464C05B}" type="presParOf" srcId="{010DC414-0BE4-4B95-AABB-3C32DB90D696}" destId="{B151DF9D-1354-4F47-8F1D-B5923E1B8D1B}" srcOrd="4" destOrd="0" presId="urn:microsoft.com/office/officeart/2005/8/layout/process5"/>
    <dgm:cxn modelId="{21523CE0-1203-4BB0-A22C-80330AE57060}" type="presParOf" srcId="{010DC414-0BE4-4B95-AABB-3C32DB90D696}" destId="{19B95653-6F23-4C93-A683-F52D2AC3A22F}" srcOrd="5" destOrd="0" presId="urn:microsoft.com/office/officeart/2005/8/layout/process5"/>
    <dgm:cxn modelId="{4793CE68-D19A-4D0C-8B95-8AC752AD86EC}" type="presParOf" srcId="{19B95653-6F23-4C93-A683-F52D2AC3A22F}" destId="{B9C04171-F8BA-4FE5-8B53-6A694242E94B}" srcOrd="0" destOrd="0" presId="urn:microsoft.com/office/officeart/2005/8/layout/process5"/>
    <dgm:cxn modelId="{B3A3925D-0524-4508-92CE-62858FF4AFD7}" type="presParOf" srcId="{010DC414-0BE4-4B95-AABB-3C32DB90D696}" destId="{8A209E6D-BC6E-4684-ACFD-0783748A51DA}" srcOrd="6" destOrd="0" presId="urn:microsoft.com/office/officeart/2005/8/layout/process5"/>
    <dgm:cxn modelId="{D9BCE5AE-1C65-45B6-9D6E-E1F3B7A5B9F1}" type="presParOf" srcId="{010DC414-0BE4-4B95-AABB-3C32DB90D696}" destId="{A9527373-04CD-43B1-8D3D-9E46F392DE75}" srcOrd="7" destOrd="0" presId="urn:microsoft.com/office/officeart/2005/8/layout/process5"/>
    <dgm:cxn modelId="{84873A9D-F6D2-4872-A93B-C7E6C4B05475}" type="presParOf" srcId="{A9527373-04CD-43B1-8D3D-9E46F392DE75}" destId="{1E4608A1-6510-49FC-8F13-8AD9A0DA7D70}" srcOrd="0" destOrd="0" presId="urn:microsoft.com/office/officeart/2005/8/layout/process5"/>
    <dgm:cxn modelId="{7290128F-DBDD-47D3-B6B7-79AF1B4DB30B}" type="presParOf" srcId="{010DC414-0BE4-4B95-AABB-3C32DB90D696}" destId="{D3DD81D5-ABF8-4672-ACAE-45529128637D}" srcOrd="8" destOrd="0" presId="urn:microsoft.com/office/officeart/2005/8/layout/process5"/>
    <dgm:cxn modelId="{A4490666-0002-4DA7-8EBB-E98A363FEB8F}" type="presParOf" srcId="{010DC414-0BE4-4B95-AABB-3C32DB90D696}" destId="{D48940D5-8F6D-4C1C-A5BA-C1DA921A92CD}" srcOrd="9" destOrd="0" presId="urn:microsoft.com/office/officeart/2005/8/layout/process5"/>
    <dgm:cxn modelId="{1B7D8FD9-16CC-4151-A862-B0A98EBD375D}" type="presParOf" srcId="{D48940D5-8F6D-4C1C-A5BA-C1DA921A92CD}" destId="{08BBB94B-41D4-40AB-8E82-4786CD6185B5}" srcOrd="0" destOrd="0" presId="urn:microsoft.com/office/officeart/2005/8/layout/process5"/>
    <dgm:cxn modelId="{A11CE8E4-A2F2-42C6-81F6-A282D2DC04D1}" type="presParOf" srcId="{010DC414-0BE4-4B95-AABB-3C32DB90D696}" destId="{B6B2C355-55E6-49CD-A46F-3E596D0EBF51}" srcOrd="10" destOrd="0" presId="urn:microsoft.com/office/officeart/2005/8/layout/process5"/>
    <dgm:cxn modelId="{CAF4E9F8-7474-4BD5-B2E6-D501C643947F}" type="presParOf" srcId="{010DC414-0BE4-4B95-AABB-3C32DB90D696}" destId="{80D1054A-444A-47EE-8085-02ADD177D512}" srcOrd="11" destOrd="0" presId="urn:microsoft.com/office/officeart/2005/8/layout/process5"/>
    <dgm:cxn modelId="{B7873F85-8093-4E77-AAF6-EC259D159D48}" type="presParOf" srcId="{80D1054A-444A-47EE-8085-02ADD177D512}" destId="{46ADB4AD-5C22-43B5-8DEB-00B47C89ACEB}" srcOrd="0" destOrd="0" presId="urn:microsoft.com/office/officeart/2005/8/layout/process5"/>
    <dgm:cxn modelId="{890140C7-826E-48D0-B001-8C719859C572}" type="presParOf" srcId="{010DC414-0BE4-4B95-AABB-3C32DB90D696}" destId="{1C02D1D0-E5D2-4669-93DF-178719DD39F5}" srcOrd="12" destOrd="0" presId="urn:microsoft.com/office/officeart/2005/8/layout/process5"/>
    <dgm:cxn modelId="{03E7994A-3895-4D56-9102-066CD76E51A9}" type="presParOf" srcId="{010DC414-0BE4-4B95-AABB-3C32DB90D696}" destId="{3EA4607A-7E97-4475-A0A7-EF6600EBB25B}" srcOrd="13" destOrd="0" presId="urn:microsoft.com/office/officeart/2005/8/layout/process5"/>
    <dgm:cxn modelId="{0855B293-EA37-4E2D-992C-C0A943FF27D7}" type="presParOf" srcId="{3EA4607A-7E97-4475-A0A7-EF6600EBB25B}" destId="{54DC3910-C2C6-4E59-BF82-6BAA83ED3534}" srcOrd="0" destOrd="0" presId="urn:microsoft.com/office/officeart/2005/8/layout/process5"/>
    <dgm:cxn modelId="{8E5A0AAA-ACBB-4050-9D36-08B00CBECD03}" type="presParOf" srcId="{010DC414-0BE4-4B95-AABB-3C32DB90D696}" destId="{4F09A344-B31F-48CF-AAA9-926D7EADC326}" srcOrd="14" destOrd="0" presId="urn:microsoft.com/office/officeart/2005/8/layout/process5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DA5939DF-1CE9-4373-8E41-236F65AC2254}" type="doc">
      <dgm:prSet loTypeId="urn:microsoft.com/office/officeart/2005/8/layout/default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9A11ADE3-F872-4DBC-AC43-1C331BE1C0B7}">
      <dgm:prSet phldrT="[Texto]" custT="1"/>
      <dgm:spPr/>
      <dgm:t>
        <a:bodyPr/>
        <a:lstStyle/>
        <a:p>
          <a:r>
            <a:rPr lang="es-ES" sz="1200" b="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La situación de salud de un territorio es un fenómeno resultante de las relaciones de </a:t>
          </a:r>
          <a:r>
            <a:rPr lang="es-ES" sz="1200" b="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causalidad entre distintas dimensione</a:t>
          </a:r>
          <a:r>
            <a:rPr lang="es-ES" sz="1200" b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s biológicas, culturales, ambientales, sociales y las relacionados con la cobertura y calidad de oferta de los servicios</a:t>
          </a:r>
          <a:endParaRPr lang="es-ES" sz="1200" b="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D92CFFE7-1463-4A35-92B9-CFB9EB99183B}" type="parTrans" cxnId="{11C78798-CDB5-4A1C-AB5C-5BEAE97C2966}">
      <dgm:prSet/>
      <dgm:spPr/>
      <dgm:t>
        <a:bodyPr/>
        <a:lstStyle/>
        <a:p>
          <a:endParaRPr lang="es-ES" sz="1200" b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44587214-EF97-4020-980B-8AA0F381AFB7}" type="sibTrans" cxnId="{11C78798-CDB5-4A1C-AB5C-5BEAE97C2966}">
      <dgm:prSet/>
      <dgm:spPr/>
      <dgm:t>
        <a:bodyPr/>
        <a:lstStyle/>
        <a:p>
          <a:endParaRPr lang="es-ES" sz="1200" b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7362C6E0-29BC-4931-88C5-E92CADE23F16}">
      <dgm:prSet custT="1"/>
      <dgm:spPr/>
      <dgm:t>
        <a:bodyPr/>
        <a:lstStyle/>
        <a:p>
          <a:r>
            <a:rPr lang="es-ES" sz="1200" b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Involucrar a la comunidad estudiada en el análisis de las condiciones de salud de su territorio,  </a:t>
          </a:r>
          <a:r>
            <a:rPr lang="es-ES" sz="1200" b="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permite elaborar un diagnóstico integral con </a:t>
          </a:r>
          <a:r>
            <a:rPr lang="es-ES" sz="1200" b="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mayor capacidad de sustentar propuestas </a:t>
          </a:r>
          <a:r>
            <a:rPr lang="es-ES" sz="1200" b="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de solución y/o mejoramiento en aspectos insatisfactorios identificados</a:t>
          </a:r>
          <a:r>
            <a:rPr lang="es-ES" sz="1200" b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.</a:t>
          </a:r>
          <a:endParaRPr lang="es-CL" sz="1200" b="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319E37C8-DCAF-440B-B807-A37556C00CB6}" type="parTrans" cxnId="{D547504D-B2DF-488F-9432-CBB65E8ED8B6}">
      <dgm:prSet/>
      <dgm:spPr/>
      <dgm:t>
        <a:bodyPr/>
        <a:lstStyle/>
        <a:p>
          <a:endParaRPr lang="es-ES" sz="1200" b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DE8EECDF-D390-44FB-A74D-119EB7AB5B27}" type="sibTrans" cxnId="{D547504D-B2DF-488F-9432-CBB65E8ED8B6}">
      <dgm:prSet/>
      <dgm:spPr/>
      <dgm:t>
        <a:bodyPr/>
        <a:lstStyle/>
        <a:p>
          <a:endParaRPr lang="es-ES" sz="1200" b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339D2BF0-8DF9-4631-9608-190A41E0C6B8}">
      <dgm:prSet custT="1"/>
      <dgm:spPr/>
      <dgm:t>
        <a:bodyPr/>
        <a:lstStyle/>
        <a:p>
          <a:r>
            <a:rPr lang="es-CL" sz="1200" b="1" i="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Un diagnóstico de salud de una comunidad basado </a:t>
          </a:r>
          <a:r>
            <a:rPr lang="es-CL" sz="1200" b="1" i="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únicamente en la </a:t>
          </a:r>
          <a:r>
            <a:rPr lang="es-CL" sz="1200" b="1" i="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opinión subjetiva de los usuarios </a:t>
          </a:r>
          <a:r>
            <a:rPr lang="es-CL" sz="1200" b="1" i="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sería tan poco representativo de la realidad,  </a:t>
          </a:r>
          <a:r>
            <a:rPr lang="es-CL" sz="1200" b="1" i="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como el análisis fundamentado </a:t>
          </a:r>
          <a:r>
            <a:rPr lang="es-CL" sz="1200" b="1" i="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sólo en la interpretación que los profesionales hagan de los </a:t>
          </a:r>
          <a:r>
            <a:rPr lang="es-CL" sz="1200" b="1" i="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datos cuantitativos.” </a:t>
          </a:r>
          <a:endParaRPr lang="es-CL" sz="1200" b="1" i="0" dirty="0">
            <a:solidFill>
              <a:srgbClr val="0000FF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DC535A16-4524-4A70-A9C3-C220D0E455A4}" type="parTrans" cxnId="{547DD3CD-1175-4117-A58D-2988CC9BF004}">
      <dgm:prSet/>
      <dgm:spPr/>
      <dgm:t>
        <a:bodyPr/>
        <a:lstStyle/>
        <a:p>
          <a:endParaRPr lang="es-CL" sz="1200"/>
        </a:p>
      </dgm:t>
    </dgm:pt>
    <dgm:pt modelId="{6518ED2A-56FF-4445-BD02-80EC9333ADFD}" type="sibTrans" cxnId="{547DD3CD-1175-4117-A58D-2988CC9BF004}">
      <dgm:prSet/>
      <dgm:spPr/>
      <dgm:t>
        <a:bodyPr/>
        <a:lstStyle/>
        <a:p>
          <a:endParaRPr lang="es-CL" sz="1200"/>
        </a:p>
      </dgm:t>
    </dgm:pt>
    <dgm:pt modelId="{A934B3D7-22FF-4386-A858-D47F3E50D4EC}">
      <dgm:prSet custT="1"/>
      <dgm:spPr/>
      <dgm:t>
        <a:bodyPr/>
        <a:lstStyle/>
        <a:p>
          <a:r>
            <a:rPr lang="es-CL" sz="1200" b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Es el punto de partida para la elaboración de los </a:t>
          </a:r>
          <a:r>
            <a:rPr lang="es-CL" sz="1200" b="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proyectos que necesita una comunidad</a:t>
          </a:r>
          <a:endParaRPr lang="es-CL" sz="1200" b="0" dirty="0">
            <a:solidFill>
              <a:srgbClr val="0000FF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BA584548-A5C3-4D44-8CED-4347F75F5CE4}" type="parTrans" cxnId="{985DECD7-D785-4C44-8476-8C3D2B631107}">
      <dgm:prSet/>
      <dgm:spPr/>
      <dgm:t>
        <a:bodyPr/>
        <a:lstStyle/>
        <a:p>
          <a:endParaRPr lang="es-CL" sz="1200"/>
        </a:p>
      </dgm:t>
    </dgm:pt>
    <dgm:pt modelId="{B45DC164-7D36-48E7-A72A-BA63E000AC73}" type="sibTrans" cxnId="{985DECD7-D785-4C44-8476-8C3D2B631107}">
      <dgm:prSet/>
      <dgm:spPr/>
      <dgm:t>
        <a:bodyPr/>
        <a:lstStyle/>
        <a:p>
          <a:endParaRPr lang="es-CL" sz="1200"/>
        </a:p>
      </dgm:t>
    </dgm:pt>
    <dgm:pt modelId="{0B1E8357-D272-4811-97F0-AC4CFA8740F0}">
      <dgm:prSet custT="1"/>
      <dgm:spPr/>
      <dgm:t>
        <a:bodyPr/>
        <a:lstStyle/>
        <a:p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Los procesos de planificación participativa tienen la garantía de integrar las necesidades sentidas y/o reales de la población y generando  un proceso de construcción conjunta de </a:t>
          </a:r>
          <a:r>
            <a:rPr lang="es-CL" sz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soluciones con mayor sostenibilidad a las intervenciones diseñadas</a:t>
          </a:r>
          <a:endParaRPr lang="es-CL" sz="1200" b="0" i="0" dirty="0">
            <a:solidFill>
              <a:srgbClr val="0000FF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94D511DD-0AE7-4AB3-BF09-51906F1D5CEF}" type="parTrans" cxnId="{E2713EE5-0ED0-41E2-9AC0-198EE4E96B51}">
      <dgm:prSet/>
      <dgm:spPr/>
      <dgm:t>
        <a:bodyPr/>
        <a:lstStyle/>
        <a:p>
          <a:endParaRPr lang="es-CL" sz="1200"/>
        </a:p>
      </dgm:t>
    </dgm:pt>
    <dgm:pt modelId="{9C8BAB60-054A-4E01-9383-269D162456FB}" type="sibTrans" cxnId="{E2713EE5-0ED0-41E2-9AC0-198EE4E96B51}">
      <dgm:prSet/>
      <dgm:spPr/>
      <dgm:t>
        <a:bodyPr/>
        <a:lstStyle/>
        <a:p>
          <a:endParaRPr lang="es-CL" sz="1200"/>
        </a:p>
      </dgm:t>
    </dgm:pt>
    <dgm:pt modelId="{14B6B38D-497B-4F22-8033-6A8DBDF5C566}">
      <dgm:prSet custT="1"/>
      <dgm:spPr/>
      <dgm:t>
        <a:bodyPr/>
        <a:lstStyle/>
        <a:p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El compromiso de la comunidad con la salud y su participación en lo relacionado con ella,  son elementos fundamentales de la promoción de la salud .                                                                                                                                                                                                           </a:t>
          </a:r>
          <a:endParaRPr lang="es-CL" sz="1200" b="0" i="0" dirty="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3A0A3718-D00B-45A6-B218-E1FA238AAD41}" type="parTrans" cxnId="{3D6DCF4E-62A2-4687-92C5-E22603AFEA7B}">
      <dgm:prSet/>
      <dgm:spPr/>
      <dgm:t>
        <a:bodyPr/>
        <a:lstStyle/>
        <a:p>
          <a:endParaRPr lang="es-CL"/>
        </a:p>
      </dgm:t>
    </dgm:pt>
    <dgm:pt modelId="{329B64DC-9B88-414F-A5F3-FA02D411E319}" type="sibTrans" cxnId="{3D6DCF4E-62A2-4687-92C5-E22603AFEA7B}">
      <dgm:prSet/>
      <dgm:spPr/>
      <dgm:t>
        <a:bodyPr/>
        <a:lstStyle/>
        <a:p>
          <a:endParaRPr lang="es-CL"/>
        </a:p>
      </dgm:t>
    </dgm:pt>
    <dgm:pt modelId="{A1544DA4-155D-4EEA-9BD4-6A07B9F5BE11}" type="pres">
      <dgm:prSet presAssocID="{DA5939DF-1CE9-4373-8E41-236F65AC225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2986B229-19BE-49FE-A02E-DF118FF62827}" type="pres">
      <dgm:prSet presAssocID="{9A11ADE3-F872-4DBC-AC43-1C331BE1C0B7}" presName="node" presStyleLbl="node1" presStyleIdx="0" presStyleCnt="6" custScaleX="122082" custScaleY="12429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BF1BFA25-7633-4CF3-8652-621A68F8A7E3}" type="pres">
      <dgm:prSet presAssocID="{44587214-EF97-4020-980B-8AA0F381AFB7}" presName="sibTrans" presStyleCnt="0"/>
      <dgm:spPr/>
    </dgm:pt>
    <dgm:pt modelId="{59C33F2D-6F68-498A-9534-A6962B274EF1}" type="pres">
      <dgm:prSet presAssocID="{7362C6E0-29BC-4931-88C5-E92CADE23F16}" presName="node" presStyleLbl="node1" presStyleIdx="1" presStyleCnt="6" custScaleX="112963" custScaleY="134297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21CF3EC4-3C0D-4CBA-A1AD-F0C7F49619B1}" type="pres">
      <dgm:prSet presAssocID="{DE8EECDF-D390-44FB-A74D-119EB7AB5B27}" presName="sibTrans" presStyleCnt="0"/>
      <dgm:spPr/>
    </dgm:pt>
    <dgm:pt modelId="{9BB9E590-462C-46CC-8B25-7621B5523172}" type="pres">
      <dgm:prSet presAssocID="{339D2BF0-8DF9-4631-9608-190A41E0C6B8}" presName="node" presStyleLbl="node1" presStyleIdx="2" presStyleCnt="6" custScaleX="120017" custScaleY="153840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0E0C41E5-83D6-491D-AA09-FFA089F8ACD5}" type="pres">
      <dgm:prSet presAssocID="{6518ED2A-56FF-4445-BD02-80EC9333ADFD}" presName="sibTrans" presStyleCnt="0"/>
      <dgm:spPr/>
    </dgm:pt>
    <dgm:pt modelId="{C2A0B1A0-EA40-46A7-83AD-F39B46EBF24A}" type="pres">
      <dgm:prSet presAssocID="{0B1E8357-D272-4811-97F0-AC4CFA8740F0}" presName="node" presStyleLbl="node1" presStyleIdx="3" presStyleCnt="6" custScaleX="159457" custScaleY="147640" custLinFactNeighborX="-19823" custLinFactNeighborY="15487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646FEE8C-2070-4BEC-9331-249CB63488C3}" type="pres">
      <dgm:prSet presAssocID="{9C8BAB60-054A-4E01-9383-269D162456FB}" presName="sibTrans" presStyleCnt="0"/>
      <dgm:spPr/>
    </dgm:pt>
    <dgm:pt modelId="{68FBC117-5D5C-4569-A006-A19B4B85D5A2}" type="pres">
      <dgm:prSet presAssocID="{14B6B38D-497B-4F22-8033-6A8DBDF5C566}" presName="node" presStyleLbl="node1" presStyleIdx="4" presStyleCnt="6" custScaleY="142121" custLinFactNeighborX="-140" custLinFactNeighborY="11280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FA097B00-C8C9-45E1-9978-EE552BD3DFD1}" type="pres">
      <dgm:prSet presAssocID="{329B64DC-9B88-414F-A5F3-FA02D411E319}" presName="sibTrans" presStyleCnt="0"/>
      <dgm:spPr/>
    </dgm:pt>
    <dgm:pt modelId="{32DE07CC-05B4-4C99-AECF-518BFAEA3A13}" type="pres">
      <dgm:prSet presAssocID="{A934B3D7-22FF-4386-A858-D47F3E50D4EC}" presName="node" presStyleLbl="node1" presStyleIdx="5" presStyleCnt="6" custLinFactNeighborX="5323" custLinFactNeighborY="8801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B107D6DC-8287-45DE-8D4C-4FFF746E27B3}" type="presOf" srcId="{9A11ADE3-F872-4DBC-AC43-1C331BE1C0B7}" destId="{2986B229-19BE-49FE-A02E-DF118FF62827}" srcOrd="0" destOrd="0" presId="urn:microsoft.com/office/officeart/2005/8/layout/default"/>
    <dgm:cxn modelId="{11C78798-CDB5-4A1C-AB5C-5BEAE97C2966}" srcId="{DA5939DF-1CE9-4373-8E41-236F65AC2254}" destId="{9A11ADE3-F872-4DBC-AC43-1C331BE1C0B7}" srcOrd="0" destOrd="0" parTransId="{D92CFFE7-1463-4A35-92B9-CFB9EB99183B}" sibTransId="{44587214-EF97-4020-980B-8AA0F381AFB7}"/>
    <dgm:cxn modelId="{0C023814-066E-486C-A60B-DCE2E57FD3A8}" type="presOf" srcId="{DA5939DF-1CE9-4373-8E41-236F65AC2254}" destId="{A1544DA4-155D-4EEA-9BD4-6A07B9F5BE11}" srcOrd="0" destOrd="0" presId="urn:microsoft.com/office/officeart/2005/8/layout/default"/>
    <dgm:cxn modelId="{367D7D6F-50EF-4E05-B720-7E820B2C8351}" type="presOf" srcId="{7362C6E0-29BC-4931-88C5-E92CADE23F16}" destId="{59C33F2D-6F68-498A-9534-A6962B274EF1}" srcOrd="0" destOrd="0" presId="urn:microsoft.com/office/officeart/2005/8/layout/default"/>
    <dgm:cxn modelId="{04BDAB23-E170-4798-A8B7-676B2CA34717}" type="presOf" srcId="{339D2BF0-8DF9-4631-9608-190A41E0C6B8}" destId="{9BB9E590-462C-46CC-8B25-7621B5523172}" srcOrd="0" destOrd="0" presId="urn:microsoft.com/office/officeart/2005/8/layout/default"/>
    <dgm:cxn modelId="{02E34B96-A4B2-4FA8-8CB5-BECC8EA06CAA}" type="presOf" srcId="{14B6B38D-497B-4F22-8033-6A8DBDF5C566}" destId="{68FBC117-5D5C-4569-A006-A19B4B85D5A2}" srcOrd="0" destOrd="0" presId="urn:microsoft.com/office/officeart/2005/8/layout/default"/>
    <dgm:cxn modelId="{E2713EE5-0ED0-41E2-9AC0-198EE4E96B51}" srcId="{DA5939DF-1CE9-4373-8E41-236F65AC2254}" destId="{0B1E8357-D272-4811-97F0-AC4CFA8740F0}" srcOrd="3" destOrd="0" parTransId="{94D511DD-0AE7-4AB3-BF09-51906F1D5CEF}" sibTransId="{9C8BAB60-054A-4E01-9383-269D162456FB}"/>
    <dgm:cxn modelId="{D547504D-B2DF-488F-9432-CBB65E8ED8B6}" srcId="{DA5939DF-1CE9-4373-8E41-236F65AC2254}" destId="{7362C6E0-29BC-4931-88C5-E92CADE23F16}" srcOrd="1" destOrd="0" parTransId="{319E37C8-DCAF-440B-B807-A37556C00CB6}" sibTransId="{DE8EECDF-D390-44FB-A74D-119EB7AB5B27}"/>
    <dgm:cxn modelId="{3D6DCF4E-62A2-4687-92C5-E22603AFEA7B}" srcId="{DA5939DF-1CE9-4373-8E41-236F65AC2254}" destId="{14B6B38D-497B-4F22-8033-6A8DBDF5C566}" srcOrd="4" destOrd="0" parTransId="{3A0A3718-D00B-45A6-B218-E1FA238AAD41}" sibTransId="{329B64DC-9B88-414F-A5F3-FA02D411E319}"/>
    <dgm:cxn modelId="{F7195920-F87C-48B7-A2D1-BD71230FCA7C}" type="presOf" srcId="{0B1E8357-D272-4811-97F0-AC4CFA8740F0}" destId="{C2A0B1A0-EA40-46A7-83AD-F39B46EBF24A}" srcOrd="0" destOrd="0" presId="urn:microsoft.com/office/officeart/2005/8/layout/default"/>
    <dgm:cxn modelId="{07674EA2-45E7-4012-AAB2-48D18CE7E28D}" type="presOf" srcId="{A934B3D7-22FF-4386-A858-D47F3E50D4EC}" destId="{32DE07CC-05B4-4C99-AECF-518BFAEA3A13}" srcOrd="0" destOrd="0" presId="urn:microsoft.com/office/officeart/2005/8/layout/default"/>
    <dgm:cxn modelId="{547DD3CD-1175-4117-A58D-2988CC9BF004}" srcId="{DA5939DF-1CE9-4373-8E41-236F65AC2254}" destId="{339D2BF0-8DF9-4631-9608-190A41E0C6B8}" srcOrd="2" destOrd="0" parTransId="{DC535A16-4524-4A70-A9C3-C220D0E455A4}" sibTransId="{6518ED2A-56FF-4445-BD02-80EC9333ADFD}"/>
    <dgm:cxn modelId="{985DECD7-D785-4C44-8476-8C3D2B631107}" srcId="{DA5939DF-1CE9-4373-8E41-236F65AC2254}" destId="{A934B3D7-22FF-4386-A858-D47F3E50D4EC}" srcOrd="5" destOrd="0" parTransId="{BA584548-A5C3-4D44-8CED-4347F75F5CE4}" sibTransId="{B45DC164-7D36-48E7-A72A-BA63E000AC73}"/>
    <dgm:cxn modelId="{85C83115-D133-4A3F-AE76-6AAEC8322A80}" type="presParOf" srcId="{A1544DA4-155D-4EEA-9BD4-6A07B9F5BE11}" destId="{2986B229-19BE-49FE-A02E-DF118FF62827}" srcOrd="0" destOrd="0" presId="urn:microsoft.com/office/officeart/2005/8/layout/default"/>
    <dgm:cxn modelId="{6CCBF352-B3CF-4E50-8013-BA4CF4947225}" type="presParOf" srcId="{A1544DA4-155D-4EEA-9BD4-6A07B9F5BE11}" destId="{BF1BFA25-7633-4CF3-8652-621A68F8A7E3}" srcOrd="1" destOrd="0" presId="urn:microsoft.com/office/officeart/2005/8/layout/default"/>
    <dgm:cxn modelId="{75B85A0E-9A54-4CCA-9705-78DE3B2AFBC5}" type="presParOf" srcId="{A1544DA4-155D-4EEA-9BD4-6A07B9F5BE11}" destId="{59C33F2D-6F68-498A-9534-A6962B274EF1}" srcOrd="2" destOrd="0" presId="urn:microsoft.com/office/officeart/2005/8/layout/default"/>
    <dgm:cxn modelId="{49E94797-BCB2-470E-8BD1-0D7877214F32}" type="presParOf" srcId="{A1544DA4-155D-4EEA-9BD4-6A07B9F5BE11}" destId="{21CF3EC4-3C0D-4CBA-A1AD-F0C7F49619B1}" srcOrd="3" destOrd="0" presId="urn:microsoft.com/office/officeart/2005/8/layout/default"/>
    <dgm:cxn modelId="{FCCE4F3C-1695-42E3-84BC-857C1906A88C}" type="presParOf" srcId="{A1544DA4-155D-4EEA-9BD4-6A07B9F5BE11}" destId="{9BB9E590-462C-46CC-8B25-7621B5523172}" srcOrd="4" destOrd="0" presId="urn:microsoft.com/office/officeart/2005/8/layout/default"/>
    <dgm:cxn modelId="{54EAD5E1-D058-4602-B97E-6BAD310B9DB9}" type="presParOf" srcId="{A1544DA4-155D-4EEA-9BD4-6A07B9F5BE11}" destId="{0E0C41E5-83D6-491D-AA09-FFA089F8ACD5}" srcOrd="5" destOrd="0" presId="urn:microsoft.com/office/officeart/2005/8/layout/default"/>
    <dgm:cxn modelId="{64AFF04A-A47E-4C9E-8186-864828B9BA8F}" type="presParOf" srcId="{A1544DA4-155D-4EEA-9BD4-6A07B9F5BE11}" destId="{C2A0B1A0-EA40-46A7-83AD-F39B46EBF24A}" srcOrd="6" destOrd="0" presId="urn:microsoft.com/office/officeart/2005/8/layout/default"/>
    <dgm:cxn modelId="{C393B32F-3683-4DDD-878A-A2AE8906ED71}" type="presParOf" srcId="{A1544DA4-155D-4EEA-9BD4-6A07B9F5BE11}" destId="{646FEE8C-2070-4BEC-9331-249CB63488C3}" srcOrd="7" destOrd="0" presId="urn:microsoft.com/office/officeart/2005/8/layout/default"/>
    <dgm:cxn modelId="{14DD9308-C332-4371-A439-9C62A61B4F54}" type="presParOf" srcId="{A1544DA4-155D-4EEA-9BD4-6A07B9F5BE11}" destId="{68FBC117-5D5C-4569-A006-A19B4B85D5A2}" srcOrd="8" destOrd="0" presId="urn:microsoft.com/office/officeart/2005/8/layout/default"/>
    <dgm:cxn modelId="{FB7356F5-D6EA-47E5-9CAA-C8075C459D07}" type="presParOf" srcId="{A1544DA4-155D-4EEA-9BD4-6A07B9F5BE11}" destId="{FA097B00-C8C9-45E1-9978-EE552BD3DFD1}" srcOrd="9" destOrd="0" presId="urn:microsoft.com/office/officeart/2005/8/layout/default"/>
    <dgm:cxn modelId="{2D9B83FE-5D80-4F88-80B3-0B41C2A43982}" type="presParOf" srcId="{A1544DA4-155D-4EEA-9BD4-6A07B9F5BE11}" destId="{32DE07CC-05B4-4C99-AECF-518BFAEA3A13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B4FE535-62D9-466B-A5A6-CF3964D35009}" type="doc">
      <dgm:prSet loTypeId="urn:microsoft.com/office/officeart/2005/8/layout/orgChart1" loCatId="hierarchy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CL"/>
        </a:p>
      </dgm:t>
    </dgm:pt>
    <dgm:pt modelId="{2DFA66EF-22C1-4D3F-A437-548171D1C0E0}">
      <dgm:prSet phldrT="[Texto]" custT="1"/>
      <dgm:spPr/>
      <dgm:t>
        <a:bodyPr/>
        <a:lstStyle/>
        <a:p>
          <a:pPr>
            <a:lnSpc>
              <a:spcPts val="1200"/>
            </a:lnSpc>
          </a:pPr>
          <a:r>
            <a:rPr lang="es-CL" sz="1200" b="1" dirty="0" smtClean="0"/>
            <a:t>ESTRATEGIA NACIONAL DE SALUD OBJETIVOS SANITARIOS   </a:t>
          </a:r>
        </a:p>
        <a:p>
          <a:pPr>
            <a:lnSpc>
              <a:spcPts val="1200"/>
            </a:lnSpc>
          </a:pPr>
          <a:r>
            <a:rPr lang="es-CL" sz="1200" b="1" dirty="0" smtClean="0"/>
            <a:t>   2011-2020</a:t>
          </a:r>
          <a:endParaRPr lang="es-CL" sz="1200" b="1" dirty="0"/>
        </a:p>
      </dgm:t>
    </dgm:pt>
    <dgm:pt modelId="{1219613E-7272-4D3F-AF20-CAE15F0BACAC}" type="parTrans" cxnId="{0AF762B8-871A-4913-A2C6-B25A520FAA85}">
      <dgm:prSet/>
      <dgm:spPr/>
      <dgm:t>
        <a:bodyPr/>
        <a:lstStyle/>
        <a:p>
          <a:pPr>
            <a:lnSpc>
              <a:spcPts val="1200"/>
            </a:lnSpc>
          </a:pPr>
          <a:endParaRPr lang="es-CL" sz="1000"/>
        </a:p>
      </dgm:t>
    </dgm:pt>
    <dgm:pt modelId="{E8A442E6-3AD9-4F20-B877-E3BD36A9EE76}" type="sibTrans" cxnId="{0AF762B8-871A-4913-A2C6-B25A520FAA85}">
      <dgm:prSet/>
      <dgm:spPr/>
      <dgm:t>
        <a:bodyPr/>
        <a:lstStyle/>
        <a:p>
          <a:pPr>
            <a:lnSpc>
              <a:spcPts val="1200"/>
            </a:lnSpc>
          </a:pPr>
          <a:endParaRPr lang="es-CL" sz="1000"/>
        </a:p>
      </dgm:t>
    </dgm:pt>
    <dgm:pt modelId="{57689E0B-21C2-4601-96AD-1F8D5A1AF8F4}">
      <dgm:prSet phldrT="[Texto]" custT="1"/>
      <dgm:spPr/>
      <dgm:t>
        <a:bodyPr/>
        <a:lstStyle/>
        <a:p>
          <a:pPr>
            <a:lnSpc>
              <a:spcPts val="1200"/>
            </a:lnSpc>
          </a:pPr>
          <a:r>
            <a:rPr lang="es-ES_tradnl" sz="1000" b="1" dirty="0" smtClean="0">
              <a:latin typeface="Verdana" pitchFamily="34" charset="0"/>
            </a:rPr>
            <a:t>PROBLEMAS DE SALUD </a:t>
          </a:r>
          <a:endParaRPr lang="es-CL" sz="1000" dirty="0"/>
        </a:p>
      </dgm:t>
    </dgm:pt>
    <dgm:pt modelId="{A8E6DD3F-696F-4659-A8CF-B4178BC21F52}" type="parTrans" cxnId="{3B5E55AD-B1DB-411B-B6B4-E8A9CC16C627}">
      <dgm:prSet custT="1"/>
      <dgm:spPr/>
      <dgm:t>
        <a:bodyPr/>
        <a:lstStyle/>
        <a:p>
          <a:pPr>
            <a:lnSpc>
              <a:spcPts val="1200"/>
            </a:lnSpc>
          </a:pPr>
          <a:endParaRPr lang="es-CL" sz="1000"/>
        </a:p>
      </dgm:t>
    </dgm:pt>
    <dgm:pt modelId="{CF59962B-DB46-49C4-A337-CE70E844643A}" type="sibTrans" cxnId="{3B5E55AD-B1DB-411B-B6B4-E8A9CC16C627}">
      <dgm:prSet/>
      <dgm:spPr/>
      <dgm:t>
        <a:bodyPr/>
        <a:lstStyle/>
        <a:p>
          <a:pPr>
            <a:lnSpc>
              <a:spcPts val="1200"/>
            </a:lnSpc>
          </a:pPr>
          <a:endParaRPr lang="es-CL" sz="1000"/>
        </a:p>
      </dgm:t>
    </dgm:pt>
    <dgm:pt modelId="{B509CAE7-D81D-44C7-900D-F9030ABB543F}">
      <dgm:prSet phldrT="[Texto]" custT="1"/>
      <dgm:spPr/>
      <dgm:t>
        <a:bodyPr/>
        <a:lstStyle/>
        <a:p>
          <a:pPr marL="108000" algn="ctr" defTabSz="444500">
            <a:lnSpc>
              <a:spcPts val="1200"/>
            </a:lnSpc>
            <a:spcBef>
              <a:spcPct val="0"/>
            </a:spcBef>
            <a:spcAft>
              <a:spcPct val="35000"/>
            </a:spcAft>
          </a:pPr>
          <a:r>
            <a:rPr lang="es-ES_tradnl" altLang="ja-JP" sz="1000" dirty="0" smtClean="0">
              <a:latin typeface="Verdana" pitchFamily="34" charset="0"/>
              <a:ea typeface="Verdana" pitchFamily="34" charset="0"/>
              <a:cs typeface="Verdana" pitchFamily="34" charset="0"/>
            </a:rPr>
            <a:t>OE 1</a:t>
          </a:r>
        </a:p>
        <a:p>
          <a:pPr marL="108000" algn="ctr" defTabSz="444500">
            <a:lnSpc>
              <a:spcPts val="1200"/>
            </a:lnSpc>
            <a:spcBef>
              <a:spcPct val="0"/>
            </a:spcBef>
            <a:spcAft>
              <a:spcPct val="35000"/>
            </a:spcAft>
          </a:pPr>
          <a:r>
            <a:rPr lang="es-ES_tradnl" altLang="ja-JP" sz="10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 </a:t>
          </a:r>
          <a:r>
            <a:rPr lang="es-ES_tradnl" altLang="ja-JP" sz="1000" b="1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Enf</a:t>
          </a:r>
          <a:r>
            <a:rPr lang="es-ES_tradnl" altLang="ja-JP" sz="1000" b="1" dirty="0" smtClean="0">
              <a:latin typeface="Verdana" pitchFamily="34" charset="0"/>
              <a:ea typeface="Verdana" pitchFamily="34" charset="0"/>
              <a:cs typeface="Verdana" pitchFamily="34" charset="0"/>
            </a:rPr>
            <a:t>. Transmisibles</a:t>
          </a:r>
          <a:endParaRPr lang="es-ES_tradnl" altLang="ja-JP" sz="1000" dirty="0" smtClean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08000" marR="0" indent="0" algn="ctr" defTabSz="914400" eaLnBrk="1" fontAlgn="auto" latinLnBrk="0" hangingPunct="1">
            <a:lnSpc>
              <a:spcPts val="12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ES_tradnl" altLang="ja-JP" sz="1000" dirty="0" smtClean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08000" marR="0" indent="0" algn="ctr" defTabSz="914400" eaLnBrk="1" fontAlgn="auto" latinLnBrk="0" hangingPunct="1">
            <a:lnSpc>
              <a:spcPts val="12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_tradnl" altLang="ja-JP" sz="1000" dirty="0" smtClean="0">
              <a:latin typeface="Verdana" pitchFamily="34" charset="0"/>
              <a:ea typeface="Verdana" pitchFamily="34" charset="0"/>
              <a:cs typeface="Verdana" pitchFamily="34" charset="0"/>
            </a:rPr>
            <a:t>OE 2</a:t>
          </a:r>
        </a:p>
        <a:p>
          <a:pPr marL="108000" marR="0" indent="0" algn="ctr" defTabSz="914400" eaLnBrk="1" fontAlgn="auto" latinLnBrk="0" hangingPunct="1">
            <a:lnSpc>
              <a:spcPts val="12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_tradnl" altLang="ja-JP" sz="10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 </a:t>
          </a:r>
          <a:r>
            <a:rPr lang="es-ES_tradnl" altLang="ja-JP" sz="1000" b="1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Enf</a:t>
          </a:r>
          <a:r>
            <a:rPr lang="es-ES_tradnl" altLang="ja-JP" sz="1000" b="1" dirty="0" smtClean="0">
              <a:latin typeface="Verdana" pitchFamily="34" charset="0"/>
              <a:ea typeface="Verdana" pitchFamily="34" charset="0"/>
              <a:cs typeface="Verdana" pitchFamily="34" charset="0"/>
            </a:rPr>
            <a:t>. no Transmisibles</a:t>
          </a:r>
          <a:endParaRPr lang="es-CL" sz="1000" dirty="0"/>
        </a:p>
      </dgm:t>
    </dgm:pt>
    <dgm:pt modelId="{7C4E2BE4-1C97-47EC-ABAB-FAA792581324}" type="parTrans" cxnId="{FE772BBC-67BE-4EBC-AD98-9F98B42831B8}">
      <dgm:prSet custT="1"/>
      <dgm:spPr/>
      <dgm:t>
        <a:bodyPr/>
        <a:lstStyle/>
        <a:p>
          <a:pPr>
            <a:lnSpc>
              <a:spcPts val="1200"/>
            </a:lnSpc>
          </a:pPr>
          <a:endParaRPr lang="es-CL" sz="1000"/>
        </a:p>
      </dgm:t>
    </dgm:pt>
    <dgm:pt modelId="{9403958C-894D-47F4-81D7-1D0D3858ACB4}" type="sibTrans" cxnId="{FE772BBC-67BE-4EBC-AD98-9F98B42831B8}">
      <dgm:prSet/>
      <dgm:spPr/>
      <dgm:t>
        <a:bodyPr/>
        <a:lstStyle/>
        <a:p>
          <a:pPr>
            <a:lnSpc>
              <a:spcPts val="1200"/>
            </a:lnSpc>
          </a:pPr>
          <a:endParaRPr lang="es-CL" sz="1000"/>
        </a:p>
      </dgm:t>
    </dgm:pt>
    <dgm:pt modelId="{334D5448-216A-4770-9C66-93774AF078D2}">
      <dgm:prSet phldrT="[Texto]" custT="1"/>
      <dgm:spPr/>
      <dgm:t>
        <a:bodyPr/>
        <a:lstStyle/>
        <a:p>
          <a:pPr>
            <a:lnSpc>
              <a:spcPts val="1200"/>
            </a:lnSpc>
          </a:pPr>
          <a:r>
            <a:rPr lang="es-CL" sz="1000" b="1" dirty="0" smtClean="0">
              <a:latin typeface="Verdana" pitchFamily="34" charset="0"/>
            </a:rPr>
            <a:t>RIESGOS Y VULNERABILI DADES</a:t>
          </a:r>
          <a:endParaRPr lang="es-CL" sz="1000" dirty="0"/>
        </a:p>
      </dgm:t>
    </dgm:pt>
    <dgm:pt modelId="{D643BDF8-EFF8-47F8-907A-A302B4EB46D5}" type="parTrans" cxnId="{ECDEF25D-6F29-45F2-A7C7-C1CA15C3EFE8}">
      <dgm:prSet custT="1"/>
      <dgm:spPr/>
      <dgm:t>
        <a:bodyPr/>
        <a:lstStyle/>
        <a:p>
          <a:pPr>
            <a:lnSpc>
              <a:spcPts val="1200"/>
            </a:lnSpc>
          </a:pPr>
          <a:endParaRPr lang="es-CL" sz="1000"/>
        </a:p>
      </dgm:t>
    </dgm:pt>
    <dgm:pt modelId="{E6D6D63F-E125-449F-81B5-234FF011B609}" type="sibTrans" cxnId="{ECDEF25D-6F29-45F2-A7C7-C1CA15C3EFE8}">
      <dgm:prSet/>
      <dgm:spPr/>
      <dgm:t>
        <a:bodyPr/>
        <a:lstStyle/>
        <a:p>
          <a:pPr>
            <a:lnSpc>
              <a:spcPts val="1200"/>
            </a:lnSpc>
          </a:pPr>
          <a:endParaRPr lang="es-CL" sz="1000"/>
        </a:p>
      </dgm:t>
    </dgm:pt>
    <dgm:pt modelId="{20108DED-18C1-4A54-AA7D-760C3534F4E3}">
      <dgm:prSet custT="1"/>
      <dgm:spPr/>
      <dgm:t>
        <a:bodyPr/>
        <a:lstStyle/>
        <a:p>
          <a:pPr marL="108000" marR="0" indent="0" algn="l" defTabSz="914400" eaLnBrk="1" fontAlgn="auto" latinLnBrk="0" hangingPunct="1">
            <a:lnSpc>
              <a:spcPts val="12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_tradnl" altLang="ja-JP" sz="1000" dirty="0" smtClean="0">
              <a:latin typeface="Verdana" pitchFamily="34" charset="0"/>
              <a:ea typeface="Verdana" pitchFamily="34" charset="0"/>
              <a:cs typeface="Verdana" pitchFamily="34" charset="0"/>
            </a:rPr>
            <a:t>OE 3 </a:t>
          </a:r>
        </a:p>
        <a:p>
          <a:pPr marL="108000" marR="0" indent="0" algn="l" defTabSz="914400" eaLnBrk="1" fontAlgn="auto" latinLnBrk="0" hangingPunct="1">
            <a:lnSpc>
              <a:spcPts val="12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_tradnl" altLang="ja-JP" sz="10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lang="es-ES_tradnl" altLang="ja-JP" sz="1000" b="1" dirty="0" smtClean="0">
              <a:latin typeface="Verdana" pitchFamily="34" charset="0"/>
              <a:ea typeface="Verdana" pitchFamily="34" charset="0"/>
              <a:cs typeface="Verdana" pitchFamily="34" charset="0"/>
            </a:rPr>
            <a:t>Factores de Riesgo</a:t>
          </a:r>
        </a:p>
        <a:p>
          <a:pPr marL="108000" marR="0" indent="0" algn="l" defTabSz="914400" eaLnBrk="1" fontAlgn="auto" latinLnBrk="0" hangingPunct="1">
            <a:lnSpc>
              <a:spcPts val="12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ES_tradnl" altLang="ja-JP" sz="1000" b="1" dirty="0" smtClean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08000" marR="0" indent="0" algn="l" defTabSz="914400" eaLnBrk="1" fontAlgn="auto" latinLnBrk="0" hangingPunct="1">
            <a:lnSpc>
              <a:spcPts val="12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_tradnl" altLang="ja-JP" sz="1000" dirty="0" smtClean="0">
              <a:latin typeface="Verdana" pitchFamily="34" charset="0"/>
              <a:ea typeface="Verdana" pitchFamily="34" charset="0"/>
              <a:cs typeface="Verdana" pitchFamily="34" charset="0"/>
            </a:rPr>
            <a:t>OE 4</a:t>
          </a:r>
        </a:p>
        <a:p>
          <a:pPr marL="108000" marR="0" indent="0" algn="l" defTabSz="914400" eaLnBrk="1" fontAlgn="auto" latinLnBrk="0" hangingPunct="1">
            <a:lnSpc>
              <a:spcPts val="12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_tradnl" altLang="ja-JP" sz="10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lang="es-ES_tradnl" altLang="ja-JP" sz="1000" b="1" dirty="0" smtClean="0">
              <a:latin typeface="Verdana" pitchFamily="34" charset="0"/>
              <a:ea typeface="Verdana" pitchFamily="34" charset="0"/>
              <a:cs typeface="Verdana" pitchFamily="34" charset="0"/>
            </a:rPr>
            <a:t> Ciclo Vital</a:t>
          </a:r>
          <a:endParaRPr lang="es-CL" sz="1000" dirty="0"/>
        </a:p>
      </dgm:t>
    </dgm:pt>
    <dgm:pt modelId="{FA74ED0B-BDC2-4CD3-8598-D42732FA9207}" type="parTrans" cxnId="{D35AF266-D2D1-4578-B3CF-4B91572DFE0C}">
      <dgm:prSet custT="1"/>
      <dgm:spPr/>
      <dgm:t>
        <a:bodyPr/>
        <a:lstStyle/>
        <a:p>
          <a:pPr>
            <a:lnSpc>
              <a:spcPts val="1200"/>
            </a:lnSpc>
          </a:pPr>
          <a:endParaRPr lang="es-CL" sz="1000"/>
        </a:p>
      </dgm:t>
    </dgm:pt>
    <dgm:pt modelId="{96AA8C7B-44B0-477B-B672-A57EAF3BE077}" type="sibTrans" cxnId="{D35AF266-D2D1-4578-B3CF-4B91572DFE0C}">
      <dgm:prSet/>
      <dgm:spPr/>
      <dgm:t>
        <a:bodyPr/>
        <a:lstStyle/>
        <a:p>
          <a:pPr>
            <a:lnSpc>
              <a:spcPts val="1200"/>
            </a:lnSpc>
          </a:pPr>
          <a:endParaRPr lang="es-CL" sz="1000"/>
        </a:p>
      </dgm:t>
    </dgm:pt>
    <dgm:pt modelId="{E496FFB2-5F09-4795-94C5-9D76F4FA49FE}">
      <dgm:prSet custT="1"/>
      <dgm:spPr/>
      <dgm:t>
        <a:bodyPr/>
        <a:lstStyle/>
        <a:p>
          <a:pPr>
            <a:lnSpc>
              <a:spcPts val="1200"/>
            </a:lnSpc>
          </a:pPr>
          <a:r>
            <a:rPr lang="es-ES_tradnl" sz="1000" b="1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</a:rPr>
            <a:t>SISTEMA DE SALUD</a:t>
          </a:r>
          <a:endParaRPr lang="es-CL" sz="1000" dirty="0">
            <a:solidFill>
              <a:schemeClr val="tx2">
                <a:lumMod val="50000"/>
              </a:schemeClr>
            </a:solidFill>
          </a:endParaRPr>
        </a:p>
      </dgm:t>
    </dgm:pt>
    <dgm:pt modelId="{221CDBE0-3818-4771-A390-F38297D14E31}" type="parTrans" cxnId="{5A1DA255-5D78-4E46-8A60-249C0D17D816}">
      <dgm:prSet custT="1"/>
      <dgm:spPr/>
      <dgm:t>
        <a:bodyPr/>
        <a:lstStyle/>
        <a:p>
          <a:pPr>
            <a:lnSpc>
              <a:spcPts val="1200"/>
            </a:lnSpc>
          </a:pPr>
          <a:endParaRPr lang="es-CL" sz="1000"/>
        </a:p>
      </dgm:t>
    </dgm:pt>
    <dgm:pt modelId="{6EF2ED10-9FF0-4859-B28E-0DE112A8F8EF}" type="sibTrans" cxnId="{5A1DA255-5D78-4E46-8A60-249C0D17D816}">
      <dgm:prSet/>
      <dgm:spPr/>
      <dgm:t>
        <a:bodyPr/>
        <a:lstStyle/>
        <a:p>
          <a:pPr>
            <a:lnSpc>
              <a:spcPts val="1200"/>
            </a:lnSpc>
          </a:pPr>
          <a:endParaRPr lang="es-CL" sz="1000"/>
        </a:p>
      </dgm:t>
    </dgm:pt>
    <dgm:pt modelId="{9FA8BF2D-F987-4CD2-8032-D1CF8F16258A}">
      <dgm:prSet custT="1"/>
      <dgm:spPr/>
      <dgm:t>
        <a:bodyPr/>
        <a:lstStyle/>
        <a:p>
          <a:pPr marL="108000" marR="0" indent="0" algn="ctr" defTabSz="914400" eaLnBrk="1" fontAlgn="auto" latinLnBrk="0" hangingPunct="1">
            <a:lnSpc>
              <a:spcPts val="12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_tradnl" altLang="ja-JP" sz="1000" dirty="0" smtClean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OE 5  </a:t>
          </a:r>
        </a:p>
        <a:p>
          <a:pPr marL="108000" marR="0" indent="0" algn="ctr" defTabSz="914400" eaLnBrk="1" fontAlgn="auto" latinLnBrk="0" hangingPunct="1">
            <a:lnSpc>
              <a:spcPts val="12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_tradnl" altLang="ja-JP" sz="1000" b="1" dirty="0" smtClean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Determinantes Sociales/ inequidad</a:t>
          </a:r>
        </a:p>
        <a:p>
          <a:pPr marL="108000" marR="0" indent="0" algn="ctr" defTabSz="914400" eaLnBrk="1" fontAlgn="auto" latinLnBrk="0" hangingPunct="1">
            <a:lnSpc>
              <a:spcPts val="12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ES_tradnl" altLang="ja-JP" sz="1000" b="1" dirty="0" smtClean="0">
            <a:solidFill>
              <a:schemeClr val="tx2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08000" marR="0" indent="0" algn="ctr" defTabSz="914400" eaLnBrk="1" fontAlgn="auto" latinLnBrk="0" hangingPunct="1">
            <a:lnSpc>
              <a:spcPts val="12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_tradnl" altLang="ja-JP" sz="1000" dirty="0" smtClean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OE 6 </a:t>
          </a:r>
        </a:p>
        <a:p>
          <a:pPr marL="108000" marR="0" indent="0" algn="ctr" defTabSz="914400" eaLnBrk="1" fontAlgn="auto" latinLnBrk="0" hangingPunct="1">
            <a:lnSpc>
              <a:spcPts val="12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_tradnl" altLang="ja-JP" sz="1000" dirty="0" smtClean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lang="es-ES_tradnl" altLang="ja-JP" sz="1000" b="1" dirty="0" smtClean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Ambiente / Trabajadores</a:t>
          </a:r>
        </a:p>
      </dgm:t>
    </dgm:pt>
    <dgm:pt modelId="{20A9A25B-77F1-4C22-B783-67B1ED59A4FF}" type="parTrans" cxnId="{3F9A6436-F518-4A7F-A58A-EC420A1D3777}">
      <dgm:prSet custT="1"/>
      <dgm:spPr/>
      <dgm:t>
        <a:bodyPr/>
        <a:lstStyle/>
        <a:p>
          <a:pPr>
            <a:lnSpc>
              <a:spcPts val="1200"/>
            </a:lnSpc>
          </a:pPr>
          <a:endParaRPr lang="es-CL" sz="1000"/>
        </a:p>
      </dgm:t>
    </dgm:pt>
    <dgm:pt modelId="{EEF0B5C7-F708-4BCB-B117-35B6C206EB79}" type="sibTrans" cxnId="{3F9A6436-F518-4A7F-A58A-EC420A1D3777}">
      <dgm:prSet/>
      <dgm:spPr/>
      <dgm:t>
        <a:bodyPr/>
        <a:lstStyle/>
        <a:p>
          <a:pPr>
            <a:lnSpc>
              <a:spcPts val="1200"/>
            </a:lnSpc>
          </a:pPr>
          <a:endParaRPr lang="es-CL" sz="1000"/>
        </a:p>
      </dgm:t>
    </dgm:pt>
    <dgm:pt modelId="{74D2B529-A3DB-4270-9621-F629F72E29E6}">
      <dgm:prSet custT="1"/>
      <dgm:spPr/>
      <dgm:t>
        <a:bodyPr/>
        <a:lstStyle/>
        <a:p>
          <a:pPr marL="108000" algn="ctr">
            <a:lnSpc>
              <a:spcPts val="1200"/>
            </a:lnSpc>
          </a:pPr>
          <a:r>
            <a:rPr lang="es-ES_tradnl" altLang="ja-JP" sz="1000" dirty="0" smtClean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OE 7 </a:t>
          </a:r>
        </a:p>
        <a:p>
          <a:pPr marL="108000" algn="ctr">
            <a:lnSpc>
              <a:spcPts val="1200"/>
            </a:lnSpc>
          </a:pPr>
          <a:r>
            <a:rPr lang="es-ES_tradnl" altLang="ja-JP" sz="1000" dirty="0" smtClean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 </a:t>
          </a:r>
          <a:r>
            <a:rPr lang="es-ES_tradnl" altLang="ja-JP" sz="1000" b="1" dirty="0" smtClean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Fortalecer Sector</a:t>
          </a:r>
        </a:p>
        <a:p>
          <a:pPr marL="108000" algn="ctr">
            <a:lnSpc>
              <a:spcPts val="1200"/>
            </a:lnSpc>
          </a:pPr>
          <a:r>
            <a:rPr lang="es-ES_tradnl" altLang="ja-JP" sz="1000" dirty="0" smtClean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OE 8 </a:t>
          </a:r>
        </a:p>
        <a:p>
          <a:pPr marL="108000" algn="ctr">
            <a:lnSpc>
              <a:spcPts val="1200"/>
            </a:lnSpc>
          </a:pPr>
          <a:r>
            <a:rPr lang="es-ES_tradnl" altLang="ja-JP" sz="1000" dirty="0" smtClean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 </a:t>
          </a:r>
          <a:r>
            <a:rPr lang="es-ES_tradnl" altLang="ja-JP" sz="1000" b="1" dirty="0" smtClean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Acceso, Calidad, Satisfacción</a:t>
          </a:r>
        </a:p>
        <a:p>
          <a:pPr marL="108000" algn="ctr">
            <a:lnSpc>
              <a:spcPts val="1200"/>
            </a:lnSpc>
          </a:pPr>
          <a:r>
            <a:rPr lang="es-ES_tradnl" altLang="ja-JP" sz="1000" dirty="0" smtClean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OE 9 </a:t>
          </a:r>
        </a:p>
        <a:p>
          <a:pPr marL="108000" algn="ctr">
            <a:lnSpc>
              <a:spcPts val="1200"/>
            </a:lnSpc>
          </a:pPr>
          <a:r>
            <a:rPr lang="es-ES_tradnl" altLang="ja-JP" sz="1000" dirty="0" smtClean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 </a:t>
          </a:r>
          <a:r>
            <a:rPr lang="es-ES_tradnl" altLang="ja-JP" sz="1000" b="1" dirty="0" smtClean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Emergencias y Desastres</a:t>
          </a:r>
        </a:p>
      </dgm:t>
    </dgm:pt>
    <dgm:pt modelId="{7470B624-0EE4-456F-BFDC-31CA315B4D3E}" type="parTrans" cxnId="{7BC6161C-EB35-4319-B8FD-F27F80AD60B4}">
      <dgm:prSet custT="1"/>
      <dgm:spPr/>
      <dgm:t>
        <a:bodyPr/>
        <a:lstStyle/>
        <a:p>
          <a:pPr>
            <a:lnSpc>
              <a:spcPts val="1200"/>
            </a:lnSpc>
          </a:pPr>
          <a:endParaRPr lang="es-CL" sz="1000"/>
        </a:p>
      </dgm:t>
    </dgm:pt>
    <dgm:pt modelId="{D0749346-21D3-4036-8801-A411CD7A1542}" type="sibTrans" cxnId="{7BC6161C-EB35-4319-B8FD-F27F80AD60B4}">
      <dgm:prSet/>
      <dgm:spPr/>
      <dgm:t>
        <a:bodyPr/>
        <a:lstStyle/>
        <a:p>
          <a:pPr>
            <a:lnSpc>
              <a:spcPts val="1200"/>
            </a:lnSpc>
          </a:pPr>
          <a:endParaRPr lang="es-CL" sz="1000"/>
        </a:p>
      </dgm:t>
    </dgm:pt>
    <dgm:pt modelId="{B342EB62-5D93-43B8-84FA-75785D64199F}">
      <dgm:prSet phldrT="[Texto]" custT="1"/>
      <dgm:spPr/>
      <dgm:t>
        <a:bodyPr/>
        <a:lstStyle/>
        <a:p>
          <a:pPr>
            <a:lnSpc>
              <a:spcPts val="1200"/>
            </a:lnSpc>
          </a:pPr>
          <a:r>
            <a:rPr lang="es-ES_tradnl" sz="1000" b="1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</a:rPr>
            <a:t>DETERMINANTES</a:t>
          </a:r>
          <a:endParaRPr lang="es-CL" sz="1000" dirty="0">
            <a:solidFill>
              <a:schemeClr val="tx2">
                <a:lumMod val="50000"/>
              </a:schemeClr>
            </a:solidFill>
          </a:endParaRPr>
        </a:p>
      </dgm:t>
    </dgm:pt>
    <dgm:pt modelId="{97CD4841-2120-48F3-80DD-84D886375DD6}" type="sibTrans" cxnId="{A99301D0-E218-4646-8F6E-5266341AE70B}">
      <dgm:prSet/>
      <dgm:spPr/>
      <dgm:t>
        <a:bodyPr/>
        <a:lstStyle/>
        <a:p>
          <a:pPr>
            <a:lnSpc>
              <a:spcPts val="1200"/>
            </a:lnSpc>
          </a:pPr>
          <a:endParaRPr lang="es-CL" sz="1000"/>
        </a:p>
      </dgm:t>
    </dgm:pt>
    <dgm:pt modelId="{BAAC8CC4-B58A-44A9-A9BA-679149EA6B57}" type="parTrans" cxnId="{A99301D0-E218-4646-8F6E-5266341AE70B}">
      <dgm:prSet custT="1"/>
      <dgm:spPr/>
      <dgm:t>
        <a:bodyPr/>
        <a:lstStyle/>
        <a:p>
          <a:pPr>
            <a:lnSpc>
              <a:spcPts val="1200"/>
            </a:lnSpc>
          </a:pPr>
          <a:endParaRPr lang="es-CL" sz="1000"/>
        </a:p>
      </dgm:t>
    </dgm:pt>
    <dgm:pt modelId="{48519926-2F97-4F8D-B95A-2B29781BA178}" type="pres">
      <dgm:prSet presAssocID="{5B4FE535-62D9-466B-A5A6-CF3964D3500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CL"/>
        </a:p>
      </dgm:t>
    </dgm:pt>
    <dgm:pt modelId="{A0ABD655-395A-490F-BED7-83F56BDD3827}" type="pres">
      <dgm:prSet presAssocID="{2DFA66EF-22C1-4D3F-A437-548171D1C0E0}" presName="hierRoot1" presStyleCnt="0">
        <dgm:presLayoutVars>
          <dgm:hierBranch val="init"/>
        </dgm:presLayoutVars>
      </dgm:prSet>
      <dgm:spPr/>
    </dgm:pt>
    <dgm:pt modelId="{AA3E7BB1-690E-404A-A022-5A8488410513}" type="pres">
      <dgm:prSet presAssocID="{2DFA66EF-22C1-4D3F-A437-548171D1C0E0}" presName="rootComposite1" presStyleCnt="0"/>
      <dgm:spPr/>
    </dgm:pt>
    <dgm:pt modelId="{6D9818EF-416B-44D8-842A-C972B6A0CB09}" type="pres">
      <dgm:prSet presAssocID="{2DFA66EF-22C1-4D3F-A437-548171D1C0E0}" presName="rootText1" presStyleLbl="node0" presStyleIdx="0" presStyleCnt="1" custScaleX="163729" custScaleY="130762" custLinFactNeighborX="-2384" custLinFactNeighborY="-19574">
        <dgm:presLayoutVars>
          <dgm:chPref val="3"/>
        </dgm:presLayoutVars>
      </dgm:prSet>
      <dgm:spPr>
        <a:prstGeom prst="upArrowCallout">
          <a:avLst/>
        </a:prstGeom>
      </dgm:spPr>
      <dgm:t>
        <a:bodyPr/>
        <a:lstStyle/>
        <a:p>
          <a:endParaRPr lang="es-CL"/>
        </a:p>
      </dgm:t>
    </dgm:pt>
    <dgm:pt modelId="{6E64A6A7-E0FB-40C7-A042-E1E6C6E1BF04}" type="pres">
      <dgm:prSet presAssocID="{2DFA66EF-22C1-4D3F-A437-548171D1C0E0}" presName="rootConnector1" presStyleLbl="node1" presStyleIdx="0" presStyleCnt="0"/>
      <dgm:spPr/>
      <dgm:t>
        <a:bodyPr/>
        <a:lstStyle/>
        <a:p>
          <a:endParaRPr lang="es-CL"/>
        </a:p>
      </dgm:t>
    </dgm:pt>
    <dgm:pt modelId="{7EBC8E58-739A-40BD-9C9E-2CA5486139B9}" type="pres">
      <dgm:prSet presAssocID="{2DFA66EF-22C1-4D3F-A437-548171D1C0E0}" presName="hierChild2" presStyleCnt="0"/>
      <dgm:spPr/>
    </dgm:pt>
    <dgm:pt modelId="{2E78371B-ADD8-4561-B92B-4199E1E0FB89}" type="pres">
      <dgm:prSet presAssocID="{A8E6DD3F-696F-4659-A8CF-B4178BC21F52}" presName="Name37" presStyleLbl="parChTrans1D2" presStyleIdx="0" presStyleCnt="4"/>
      <dgm:spPr/>
      <dgm:t>
        <a:bodyPr/>
        <a:lstStyle/>
        <a:p>
          <a:endParaRPr lang="es-CL"/>
        </a:p>
      </dgm:t>
    </dgm:pt>
    <dgm:pt modelId="{49865808-C98F-4645-8CA4-36B842E22EA3}" type="pres">
      <dgm:prSet presAssocID="{57689E0B-21C2-4601-96AD-1F8D5A1AF8F4}" presName="hierRoot2" presStyleCnt="0">
        <dgm:presLayoutVars>
          <dgm:hierBranch val="init"/>
        </dgm:presLayoutVars>
      </dgm:prSet>
      <dgm:spPr/>
    </dgm:pt>
    <dgm:pt modelId="{2E61228A-85BF-4209-9072-111C6204FB1D}" type="pres">
      <dgm:prSet presAssocID="{57689E0B-21C2-4601-96AD-1F8D5A1AF8F4}" presName="rootComposite" presStyleCnt="0"/>
      <dgm:spPr/>
    </dgm:pt>
    <dgm:pt modelId="{9B6070B7-0F0D-4B99-9B6B-F50C34970242}" type="pres">
      <dgm:prSet presAssocID="{57689E0B-21C2-4601-96AD-1F8D5A1AF8F4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76FBDC9E-CFC5-4532-9185-FA8C07D25993}" type="pres">
      <dgm:prSet presAssocID="{57689E0B-21C2-4601-96AD-1F8D5A1AF8F4}" presName="rootConnector" presStyleLbl="node2" presStyleIdx="0" presStyleCnt="4"/>
      <dgm:spPr/>
      <dgm:t>
        <a:bodyPr/>
        <a:lstStyle/>
        <a:p>
          <a:endParaRPr lang="es-CL"/>
        </a:p>
      </dgm:t>
    </dgm:pt>
    <dgm:pt modelId="{568AA42C-5970-4E3F-B38C-699FCA092FDE}" type="pres">
      <dgm:prSet presAssocID="{57689E0B-21C2-4601-96AD-1F8D5A1AF8F4}" presName="hierChild4" presStyleCnt="0"/>
      <dgm:spPr/>
    </dgm:pt>
    <dgm:pt modelId="{71D586BF-3E51-4333-9CDC-B61697E16FFC}" type="pres">
      <dgm:prSet presAssocID="{7C4E2BE4-1C97-47EC-ABAB-FAA792581324}" presName="Name37" presStyleLbl="parChTrans1D3" presStyleIdx="0" presStyleCnt="4"/>
      <dgm:spPr/>
      <dgm:t>
        <a:bodyPr/>
        <a:lstStyle/>
        <a:p>
          <a:endParaRPr lang="es-CL"/>
        </a:p>
      </dgm:t>
    </dgm:pt>
    <dgm:pt modelId="{8D169185-7C35-4170-ADD5-7942A41EB83B}" type="pres">
      <dgm:prSet presAssocID="{B509CAE7-D81D-44C7-900D-F9030ABB543F}" presName="hierRoot2" presStyleCnt="0">
        <dgm:presLayoutVars>
          <dgm:hierBranch val="init"/>
        </dgm:presLayoutVars>
      </dgm:prSet>
      <dgm:spPr/>
    </dgm:pt>
    <dgm:pt modelId="{9B51D1FE-5EED-42DF-8A8D-9019771FB125}" type="pres">
      <dgm:prSet presAssocID="{B509CAE7-D81D-44C7-900D-F9030ABB543F}" presName="rootComposite" presStyleCnt="0"/>
      <dgm:spPr/>
    </dgm:pt>
    <dgm:pt modelId="{4DF87EA7-81B4-4881-9CE6-0CD07CF8A5DF}" type="pres">
      <dgm:prSet presAssocID="{B509CAE7-D81D-44C7-900D-F9030ABB543F}" presName="rootText" presStyleLbl="node3" presStyleIdx="0" presStyleCnt="4" custScaleX="69878" custScaleY="156177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ECDFBC49-5167-4494-9D50-BEA207FCFEEC}" type="pres">
      <dgm:prSet presAssocID="{B509CAE7-D81D-44C7-900D-F9030ABB543F}" presName="rootConnector" presStyleLbl="node3" presStyleIdx="0" presStyleCnt="4"/>
      <dgm:spPr/>
      <dgm:t>
        <a:bodyPr/>
        <a:lstStyle/>
        <a:p>
          <a:endParaRPr lang="es-CL"/>
        </a:p>
      </dgm:t>
    </dgm:pt>
    <dgm:pt modelId="{FCA3C59B-F8CB-44ED-8E8E-2A6F69926A7B}" type="pres">
      <dgm:prSet presAssocID="{B509CAE7-D81D-44C7-900D-F9030ABB543F}" presName="hierChild4" presStyleCnt="0"/>
      <dgm:spPr/>
    </dgm:pt>
    <dgm:pt modelId="{9F109FD0-B1E0-4B68-9AA5-DFC3A9B7AAB5}" type="pres">
      <dgm:prSet presAssocID="{B509CAE7-D81D-44C7-900D-F9030ABB543F}" presName="hierChild5" presStyleCnt="0"/>
      <dgm:spPr/>
    </dgm:pt>
    <dgm:pt modelId="{60636C16-0CF4-41A8-939D-251C7F5B3CC9}" type="pres">
      <dgm:prSet presAssocID="{57689E0B-21C2-4601-96AD-1F8D5A1AF8F4}" presName="hierChild5" presStyleCnt="0"/>
      <dgm:spPr/>
    </dgm:pt>
    <dgm:pt modelId="{2A170692-0D4C-4DDE-BF09-969E81CF0878}" type="pres">
      <dgm:prSet presAssocID="{D643BDF8-EFF8-47F8-907A-A302B4EB46D5}" presName="Name37" presStyleLbl="parChTrans1D2" presStyleIdx="1" presStyleCnt="4"/>
      <dgm:spPr/>
      <dgm:t>
        <a:bodyPr/>
        <a:lstStyle/>
        <a:p>
          <a:endParaRPr lang="es-CL"/>
        </a:p>
      </dgm:t>
    </dgm:pt>
    <dgm:pt modelId="{873ACE91-6641-46CB-81C7-5EDAE3D4DE1C}" type="pres">
      <dgm:prSet presAssocID="{334D5448-216A-4770-9C66-93774AF078D2}" presName="hierRoot2" presStyleCnt="0">
        <dgm:presLayoutVars>
          <dgm:hierBranch val="init"/>
        </dgm:presLayoutVars>
      </dgm:prSet>
      <dgm:spPr/>
    </dgm:pt>
    <dgm:pt modelId="{A5063B11-3313-47AD-A5AA-B4CCBF479C50}" type="pres">
      <dgm:prSet presAssocID="{334D5448-216A-4770-9C66-93774AF078D2}" presName="rootComposite" presStyleCnt="0"/>
      <dgm:spPr/>
    </dgm:pt>
    <dgm:pt modelId="{2CFE22E9-3F60-4501-BAB0-8CD8E864B039}" type="pres">
      <dgm:prSet presAssocID="{334D5448-216A-4770-9C66-93774AF078D2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FD3620B7-DEDF-4E6A-B95D-7EF8F85AD91E}" type="pres">
      <dgm:prSet presAssocID="{334D5448-216A-4770-9C66-93774AF078D2}" presName="rootConnector" presStyleLbl="node2" presStyleIdx="1" presStyleCnt="4"/>
      <dgm:spPr/>
      <dgm:t>
        <a:bodyPr/>
        <a:lstStyle/>
        <a:p>
          <a:endParaRPr lang="es-CL"/>
        </a:p>
      </dgm:t>
    </dgm:pt>
    <dgm:pt modelId="{E507CEC7-9089-4A82-86FC-9BFFC48D8B19}" type="pres">
      <dgm:prSet presAssocID="{334D5448-216A-4770-9C66-93774AF078D2}" presName="hierChild4" presStyleCnt="0"/>
      <dgm:spPr/>
    </dgm:pt>
    <dgm:pt modelId="{3C1010CB-25CD-45F9-A56B-10DAFA125154}" type="pres">
      <dgm:prSet presAssocID="{FA74ED0B-BDC2-4CD3-8598-D42732FA9207}" presName="Name37" presStyleLbl="parChTrans1D3" presStyleIdx="1" presStyleCnt="4"/>
      <dgm:spPr/>
      <dgm:t>
        <a:bodyPr/>
        <a:lstStyle/>
        <a:p>
          <a:endParaRPr lang="es-CL"/>
        </a:p>
      </dgm:t>
    </dgm:pt>
    <dgm:pt modelId="{EBDFFA8D-F71F-4033-B5AB-C1A5D9F74DE2}" type="pres">
      <dgm:prSet presAssocID="{20108DED-18C1-4A54-AA7D-760C3534F4E3}" presName="hierRoot2" presStyleCnt="0">
        <dgm:presLayoutVars>
          <dgm:hierBranch val="init"/>
        </dgm:presLayoutVars>
      </dgm:prSet>
      <dgm:spPr/>
    </dgm:pt>
    <dgm:pt modelId="{E9219F0C-EEE1-4365-BD85-21578208B466}" type="pres">
      <dgm:prSet presAssocID="{20108DED-18C1-4A54-AA7D-760C3534F4E3}" presName="rootComposite" presStyleCnt="0"/>
      <dgm:spPr/>
    </dgm:pt>
    <dgm:pt modelId="{8991B152-2E88-43C1-B631-F5588E0A9A11}" type="pres">
      <dgm:prSet presAssocID="{20108DED-18C1-4A54-AA7D-760C3534F4E3}" presName="rootText" presStyleLbl="node3" presStyleIdx="1" presStyleCnt="4" custScaleX="67978" custScaleY="124284" custLinFactNeighborX="-4039" custLinFactNeighborY="24081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E3FFCE19-DD92-4917-A875-271767791729}" type="pres">
      <dgm:prSet presAssocID="{20108DED-18C1-4A54-AA7D-760C3534F4E3}" presName="rootConnector" presStyleLbl="node3" presStyleIdx="1" presStyleCnt="4"/>
      <dgm:spPr/>
      <dgm:t>
        <a:bodyPr/>
        <a:lstStyle/>
        <a:p>
          <a:endParaRPr lang="es-CL"/>
        </a:p>
      </dgm:t>
    </dgm:pt>
    <dgm:pt modelId="{E5CF2E25-7FF7-4876-B186-99A32920B8AD}" type="pres">
      <dgm:prSet presAssocID="{20108DED-18C1-4A54-AA7D-760C3534F4E3}" presName="hierChild4" presStyleCnt="0"/>
      <dgm:spPr/>
    </dgm:pt>
    <dgm:pt modelId="{DEB3C61B-6D9A-4D33-A719-2EE71EEE5833}" type="pres">
      <dgm:prSet presAssocID="{20108DED-18C1-4A54-AA7D-760C3534F4E3}" presName="hierChild5" presStyleCnt="0"/>
      <dgm:spPr/>
    </dgm:pt>
    <dgm:pt modelId="{ECC4191C-F526-431D-A974-E001E5B162CE}" type="pres">
      <dgm:prSet presAssocID="{334D5448-216A-4770-9C66-93774AF078D2}" presName="hierChild5" presStyleCnt="0"/>
      <dgm:spPr/>
    </dgm:pt>
    <dgm:pt modelId="{58FB83FD-7529-4D0F-8DA6-23A8696D503F}" type="pres">
      <dgm:prSet presAssocID="{BAAC8CC4-B58A-44A9-A9BA-679149EA6B57}" presName="Name37" presStyleLbl="parChTrans1D2" presStyleIdx="2" presStyleCnt="4"/>
      <dgm:spPr/>
      <dgm:t>
        <a:bodyPr/>
        <a:lstStyle/>
        <a:p>
          <a:endParaRPr lang="es-CL"/>
        </a:p>
      </dgm:t>
    </dgm:pt>
    <dgm:pt modelId="{AEA1811A-22F5-4C45-91BF-4B8F739F2827}" type="pres">
      <dgm:prSet presAssocID="{B342EB62-5D93-43B8-84FA-75785D64199F}" presName="hierRoot2" presStyleCnt="0">
        <dgm:presLayoutVars>
          <dgm:hierBranch val="init"/>
        </dgm:presLayoutVars>
      </dgm:prSet>
      <dgm:spPr/>
    </dgm:pt>
    <dgm:pt modelId="{B98FFBC5-44AE-408E-87D4-14B5867C8C0F}" type="pres">
      <dgm:prSet presAssocID="{B342EB62-5D93-43B8-84FA-75785D64199F}" presName="rootComposite" presStyleCnt="0"/>
      <dgm:spPr/>
    </dgm:pt>
    <dgm:pt modelId="{FB4896E1-7C31-4DCD-B29F-392ADEE6ADD4}" type="pres">
      <dgm:prSet presAssocID="{B342EB62-5D93-43B8-84FA-75785D64199F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AB2A9316-E9AA-4B55-A3D0-D2AFDDD37498}" type="pres">
      <dgm:prSet presAssocID="{B342EB62-5D93-43B8-84FA-75785D64199F}" presName="rootConnector" presStyleLbl="node2" presStyleIdx="2" presStyleCnt="4"/>
      <dgm:spPr/>
      <dgm:t>
        <a:bodyPr/>
        <a:lstStyle/>
        <a:p>
          <a:endParaRPr lang="es-CL"/>
        </a:p>
      </dgm:t>
    </dgm:pt>
    <dgm:pt modelId="{6C22C32C-CBA6-40D4-921E-A71B19838051}" type="pres">
      <dgm:prSet presAssocID="{B342EB62-5D93-43B8-84FA-75785D64199F}" presName="hierChild4" presStyleCnt="0"/>
      <dgm:spPr/>
    </dgm:pt>
    <dgm:pt modelId="{EA51F763-4856-468C-A7EC-66412687624A}" type="pres">
      <dgm:prSet presAssocID="{20A9A25B-77F1-4C22-B783-67B1ED59A4FF}" presName="Name37" presStyleLbl="parChTrans1D3" presStyleIdx="2" presStyleCnt="4"/>
      <dgm:spPr/>
      <dgm:t>
        <a:bodyPr/>
        <a:lstStyle/>
        <a:p>
          <a:endParaRPr lang="es-CL"/>
        </a:p>
      </dgm:t>
    </dgm:pt>
    <dgm:pt modelId="{25F5169D-4A81-4EE9-A73A-1C7C4FFC96CA}" type="pres">
      <dgm:prSet presAssocID="{9FA8BF2D-F987-4CD2-8032-D1CF8F16258A}" presName="hierRoot2" presStyleCnt="0">
        <dgm:presLayoutVars>
          <dgm:hierBranch val="init"/>
        </dgm:presLayoutVars>
      </dgm:prSet>
      <dgm:spPr/>
    </dgm:pt>
    <dgm:pt modelId="{348BAF66-8C18-4FD8-8CA8-10BC6A8F3535}" type="pres">
      <dgm:prSet presAssocID="{9FA8BF2D-F987-4CD2-8032-D1CF8F16258A}" presName="rootComposite" presStyleCnt="0"/>
      <dgm:spPr/>
    </dgm:pt>
    <dgm:pt modelId="{0793E577-0760-4FD1-B5B9-EA177A54467B}" type="pres">
      <dgm:prSet presAssocID="{9FA8BF2D-F987-4CD2-8032-D1CF8F16258A}" presName="rootText" presStyleLbl="node3" presStyleIdx="2" presStyleCnt="4" custScaleY="148438" custLinFactNeighborX="-9589" custLinFactNeighborY="26086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67D560BF-9053-4866-8EE0-7C65155EB9E3}" type="pres">
      <dgm:prSet presAssocID="{9FA8BF2D-F987-4CD2-8032-D1CF8F16258A}" presName="rootConnector" presStyleLbl="node3" presStyleIdx="2" presStyleCnt="4"/>
      <dgm:spPr/>
      <dgm:t>
        <a:bodyPr/>
        <a:lstStyle/>
        <a:p>
          <a:endParaRPr lang="es-CL"/>
        </a:p>
      </dgm:t>
    </dgm:pt>
    <dgm:pt modelId="{7019908D-2005-42E4-8FB9-490713D70E69}" type="pres">
      <dgm:prSet presAssocID="{9FA8BF2D-F987-4CD2-8032-D1CF8F16258A}" presName="hierChild4" presStyleCnt="0"/>
      <dgm:spPr/>
    </dgm:pt>
    <dgm:pt modelId="{BC5AB1F4-06AB-4BCB-BD0F-4F94F4AE74D9}" type="pres">
      <dgm:prSet presAssocID="{9FA8BF2D-F987-4CD2-8032-D1CF8F16258A}" presName="hierChild5" presStyleCnt="0"/>
      <dgm:spPr/>
    </dgm:pt>
    <dgm:pt modelId="{FD2CE9E5-1AD5-4C63-9511-C9EAF694C34F}" type="pres">
      <dgm:prSet presAssocID="{B342EB62-5D93-43B8-84FA-75785D64199F}" presName="hierChild5" presStyleCnt="0"/>
      <dgm:spPr/>
    </dgm:pt>
    <dgm:pt modelId="{77078A1C-052B-456A-8AD3-1C6F98A53F86}" type="pres">
      <dgm:prSet presAssocID="{221CDBE0-3818-4771-A390-F38297D14E31}" presName="Name37" presStyleLbl="parChTrans1D2" presStyleIdx="3" presStyleCnt="4"/>
      <dgm:spPr/>
      <dgm:t>
        <a:bodyPr/>
        <a:lstStyle/>
        <a:p>
          <a:endParaRPr lang="es-CL"/>
        </a:p>
      </dgm:t>
    </dgm:pt>
    <dgm:pt modelId="{CED7DBDD-8EC7-4447-864B-87A2DCA1B6FF}" type="pres">
      <dgm:prSet presAssocID="{E496FFB2-5F09-4795-94C5-9D76F4FA49FE}" presName="hierRoot2" presStyleCnt="0">
        <dgm:presLayoutVars>
          <dgm:hierBranch val="init"/>
        </dgm:presLayoutVars>
      </dgm:prSet>
      <dgm:spPr/>
    </dgm:pt>
    <dgm:pt modelId="{81F4D7C7-A639-4B02-8B16-C9B297975738}" type="pres">
      <dgm:prSet presAssocID="{E496FFB2-5F09-4795-94C5-9D76F4FA49FE}" presName="rootComposite" presStyleCnt="0"/>
      <dgm:spPr/>
    </dgm:pt>
    <dgm:pt modelId="{81061BEE-C420-4084-8722-F9A02C48F07C}" type="pres">
      <dgm:prSet presAssocID="{E496FFB2-5F09-4795-94C5-9D76F4FA49FE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EAC40003-56DA-436F-B5B4-5F4973C6C78A}" type="pres">
      <dgm:prSet presAssocID="{E496FFB2-5F09-4795-94C5-9D76F4FA49FE}" presName="rootConnector" presStyleLbl="node2" presStyleIdx="3" presStyleCnt="4"/>
      <dgm:spPr/>
      <dgm:t>
        <a:bodyPr/>
        <a:lstStyle/>
        <a:p>
          <a:endParaRPr lang="es-CL"/>
        </a:p>
      </dgm:t>
    </dgm:pt>
    <dgm:pt modelId="{203E000A-DDF7-4D6A-A195-BB230F0872E3}" type="pres">
      <dgm:prSet presAssocID="{E496FFB2-5F09-4795-94C5-9D76F4FA49FE}" presName="hierChild4" presStyleCnt="0"/>
      <dgm:spPr/>
    </dgm:pt>
    <dgm:pt modelId="{338E3699-C828-49BD-9466-89AB900E55B1}" type="pres">
      <dgm:prSet presAssocID="{7470B624-0EE4-456F-BFDC-31CA315B4D3E}" presName="Name37" presStyleLbl="parChTrans1D3" presStyleIdx="3" presStyleCnt="4"/>
      <dgm:spPr/>
      <dgm:t>
        <a:bodyPr/>
        <a:lstStyle/>
        <a:p>
          <a:endParaRPr lang="es-CL"/>
        </a:p>
      </dgm:t>
    </dgm:pt>
    <dgm:pt modelId="{5F334570-248A-4102-B280-C08145C6255B}" type="pres">
      <dgm:prSet presAssocID="{74D2B529-A3DB-4270-9621-F629F72E29E6}" presName="hierRoot2" presStyleCnt="0">
        <dgm:presLayoutVars>
          <dgm:hierBranch val="init"/>
        </dgm:presLayoutVars>
      </dgm:prSet>
      <dgm:spPr/>
    </dgm:pt>
    <dgm:pt modelId="{D6623835-1A41-4F03-88B4-F53662A3BC68}" type="pres">
      <dgm:prSet presAssocID="{74D2B529-A3DB-4270-9621-F629F72E29E6}" presName="rootComposite" presStyleCnt="0"/>
      <dgm:spPr/>
    </dgm:pt>
    <dgm:pt modelId="{0A5C7AFD-9442-483D-A986-DFDCAACEAAE9}" type="pres">
      <dgm:prSet presAssocID="{74D2B529-A3DB-4270-9621-F629F72E29E6}" presName="rootText" presStyleLbl="node3" presStyleIdx="3" presStyleCnt="4" custScaleY="196067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74EB66F7-F67C-40BA-8B92-00C022B1FE2F}" type="pres">
      <dgm:prSet presAssocID="{74D2B529-A3DB-4270-9621-F629F72E29E6}" presName="rootConnector" presStyleLbl="node3" presStyleIdx="3" presStyleCnt="4"/>
      <dgm:spPr/>
      <dgm:t>
        <a:bodyPr/>
        <a:lstStyle/>
        <a:p>
          <a:endParaRPr lang="es-CL"/>
        </a:p>
      </dgm:t>
    </dgm:pt>
    <dgm:pt modelId="{7642A980-B8DF-421F-AE65-3F65F9AFA7DF}" type="pres">
      <dgm:prSet presAssocID="{74D2B529-A3DB-4270-9621-F629F72E29E6}" presName="hierChild4" presStyleCnt="0"/>
      <dgm:spPr/>
    </dgm:pt>
    <dgm:pt modelId="{F14C2E93-0A2F-4F3A-B384-661B4C9932A4}" type="pres">
      <dgm:prSet presAssocID="{74D2B529-A3DB-4270-9621-F629F72E29E6}" presName="hierChild5" presStyleCnt="0"/>
      <dgm:spPr/>
    </dgm:pt>
    <dgm:pt modelId="{655071AB-6107-4E31-A136-D68DD0C880FB}" type="pres">
      <dgm:prSet presAssocID="{E496FFB2-5F09-4795-94C5-9D76F4FA49FE}" presName="hierChild5" presStyleCnt="0"/>
      <dgm:spPr/>
    </dgm:pt>
    <dgm:pt modelId="{FE27D99F-5307-4368-8E03-FCE293DFA158}" type="pres">
      <dgm:prSet presAssocID="{2DFA66EF-22C1-4D3F-A437-548171D1C0E0}" presName="hierChild3" presStyleCnt="0"/>
      <dgm:spPr/>
    </dgm:pt>
  </dgm:ptLst>
  <dgm:cxnLst>
    <dgm:cxn modelId="{C005E40E-C158-4BEC-931A-FA4E59E8E4FD}" type="presOf" srcId="{7470B624-0EE4-456F-BFDC-31CA315B4D3E}" destId="{338E3699-C828-49BD-9466-89AB900E55B1}" srcOrd="0" destOrd="0" presId="urn:microsoft.com/office/officeart/2005/8/layout/orgChart1"/>
    <dgm:cxn modelId="{4126C09D-9F57-49FA-908B-564D3BEF2AA7}" type="presOf" srcId="{E496FFB2-5F09-4795-94C5-9D76F4FA49FE}" destId="{81061BEE-C420-4084-8722-F9A02C48F07C}" srcOrd="0" destOrd="0" presId="urn:microsoft.com/office/officeart/2005/8/layout/orgChart1"/>
    <dgm:cxn modelId="{EF620A83-B2C1-4490-AC88-6F7F89091CCB}" type="presOf" srcId="{20A9A25B-77F1-4C22-B783-67B1ED59A4FF}" destId="{EA51F763-4856-468C-A7EC-66412687624A}" srcOrd="0" destOrd="0" presId="urn:microsoft.com/office/officeart/2005/8/layout/orgChart1"/>
    <dgm:cxn modelId="{16982AB8-EE19-4245-9028-B6A0D045B824}" type="presOf" srcId="{BAAC8CC4-B58A-44A9-A9BA-679149EA6B57}" destId="{58FB83FD-7529-4D0F-8DA6-23A8696D503F}" srcOrd="0" destOrd="0" presId="urn:microsoft.com/office/officeart/2005/8/layout/orgChart1"/>
    <dgm:cxn modelId="{EE11F342-1928-472F-AD8D-5788186D0D8C}" type="presOf" srcId="{221CDBE0-3818-4771-A390-F38297D14E31}" destId="{77078A1C-052B-456A-8AD3-1C6F98A53F86}" srcOrd="0" destOrd="0" presId="urn:microsoft.com/office/officeart/2005/8/layout/orgChart1"/>
    <dgm:cxn modelId="{C4209823-7B6F-45D6-A6D9-3E4E529AD85E}" type="presOf" srcId="{B342EB62-5D93-43B8-84FA-75785D64199F}" destId="{FB4896E1-7C31-4DCD-B29F-392ADEE6ADD4}" srcOrd="0" destOrd="0" presId="urn:microsoft.com/office/officeart/2005/8/layout/orgChart1"/>
    <dgm:cxn modelId="{A68F7A3E-5DBA-4CFF-8A26-57A722B44F5D}" type="presOf" srcId="{5B4FE535-62D9-466B-A5A6-CF3964D35009}" destId="{48519926-2F97-4F8D-B95A-2B29781BA178}" srcOrd="0" destOrd="0" presId="urn:microsoft.com/office/officeart/2005/8/layout/orgChart1"/>
    <dgm:cxn modelId="{BCF26406-9994-4BFB-B6A4-36B974133870}" type="presOf" srcId="{57689E0B-21C2-4601-96AD-1F8D5A1AF8F4}" destId="{9B6070B7-0F0D-4B99-9B6B-F50C34970242}" srcOrd="0" destOrd="0" presId="urn:microsoft.com/office/officeart/2005/8/layout/orgChart1"/>
    <dgm:cxn modelId="{A99301D0-E218-4646-8F6E-5266341AE70B}" srcId="{2DFA66EF-22C1-4D3F-A437-548171D1C0E0}" destId="{B342EB62-5D93-43B8-84FA-75785D64199F}" srcOrd="2" destOrd="0" parTransId="{BAAC8CC4-B58A-44A9-A9BA-679149EA6B57}" sibTransId="{97CD4841-2120-48F3-80DD-84D886375DD6}"/>
    <dgm:cxn modelId="{0AF762B8-871A-4913-A2C6-B25A520FAA85}" srcId="{5B4FE535-62D9-466B-A5A6-CF3964D35009}" destId="{2DFA66EF-22C1-4D3F-A437-548171D1C0E0}" srcOrd="0" destOrd="0" parTransId="{1219613E-7272-4D3F-AF20-CAE15F0BACAC}" sibTransId="{E8A442E6-3AD9-4F20-B877-E3BD36A9EE76}"/>
    <dgm:cxn modelId="{3459C6D4-C8F3-44BD-9BA9-322587D98F11}" type="presOf" srcId="{20108DED-18C1-4A54-AA7D-760C3534F4E3}" destId="{8991B152-2E88-43C1-B631-F5588E0A9A11}" srcOrd="0" destOrd="0" presId="urn:microsoft.com/office/officeart/2005/8/layout/orgChart1"/>
    <dgm:cxn modelId="{6115A535-1AE1-43F4-940A-75EC8AAEC330}" type="presOf" srcId="{B509CAE7-D81D-44C7-900D-F9030ABB543F}" destId="{ECDFBC49-5167-4494-9D50-BEA207FCFEEC}" srcOrd="1" destOrd="0" presId="urn:microsoft.com/office/officeart/2005/8/layout/orgChart1"/>
    <dgm:cxn modelId="{D20D02CB-37A4-4AE3-B72E-3C9D009188E8}" type="presOf" srcId="{D643BDF8-EFF8-47F8-907A-A302B4EB46D5}" destId="{2A170692-0D4C-4DDE-BF09-969E81CF0878}" srcOrd="0" destOrd="0" presId="urn:microsoft.com/office/officeart/2005/8/layout/orgChart1"/>
    <dgm:cxn modelId="{569C6E6D-3760-4DBB-AFB9-A603CEA57821}" type="presOf" srcId="{7C4E2BE4-1C97-47EC-ABAB-FAA792581324}" destId="{71D586BF-3E51-4333-9CDC-B61697E16FFC}" srcOrd="0" destOrd="0" presId="urn:microsoft.com/office/officeart/2005/8/layout/orgChart1"/>
    <dgm:cxn modelId="{63D5610A-94BC-449C-B78B-13FF93AA6FA2}" type="presOf" srcId="{E496FFB2-5F09-4795-94C5-9D76F4FA49FE}" destId="{EAC40003-56DA-436F-B5B4-5F4973C6C78A}" srcOrd="1" destOrd="0" presId="urn:microsoft.com/office/officeart/2005/8/layout/orgChart1"/>
    <dgm:cxn modelId="{4144EABE-3BA2-490E-B0BA-53CC0FA35920}" type="presOf" srcId="{A8E6DD3F-696F-4659-A8CF-B4178BC21F52}" destId="{2E78371B-ADD8-4561-B92B-4199E1E0FB89}" srcOrd="0" destOrd="0" presId="urn:microsoft.com/office/officeart/2005/8/layout/orgChart1"/>
    <dgm:cxn modelId="{D35AF266-D2D1-4578-B3CF-4B91572DFE0C}" srcId="{334D5448-216A-4770-9C66-93774AF078D2}" destId="{20108DED-18C1-4A54-AA7D-760C3534F4E3}" srcOrd="0" destOrd="0" parTransId="{FA74ED0B-BDC2-4CD3-8598-D42732FA9207}" sibTransId="{96AA8C7B-44B0-477B-B672-A57EAF3BE077}"/>
    <dgm:cxn modelId="{1DC1D93B-40DF-4967-A881-AE8A60AE8AF0}" type="presOf" srcId="{2DFA66EF-22C1-4D3F-A437-548171D1C0E0}" destId="{6D9818EF-416B-44D8-842A-C972B6A0CB09}" srcOrd="0" destOrd="0" presId="urn:microsoft.com/office/officeart/2005/8/layout/orgChart1"/>
    <dgm:cxn modelId="{23FD51F7-7036-4792-9274-7ADA5A173ED2}" type="presOf" srcId="{9FA8BF2D-F987-4CD2-8032-D1CF8F16258A}" destId="{67D560BF-9053-4866-8EE0-7C65155EB9E3}" srcOrd="1" destOrd="0" presId="urn:microsoft.com/office/officeart/2005/8/layout/orgChart1"/>
    <dgm:cxn modelId="{2DC2ADBE-81D8-43A6-B5CB-E8BC443EAE53}" type="presOf" srcId="{2DFA66EF-22C1-4D3F-A437-548171D1C0E0}" destId="{6E64A6A7-E0FB-40C7-A042-E1E6C6E1BF04}" srcOrd="1" destOrd="0" presId="urn:microsoft.com/office/officeart/2005/8/layout/orgChart1"/>
    <dgm:cxn modelId="{AA958B40-1B28-498D-9CF8-BA7C64A566D0}" type="presOf" srcId="{9FA8BF2D-F987-4CD2-8032-D1CF8F16258A}" destId="{0793E577-0760-4FD1-B5B9-EA177A54467B}" srcOrd="0" destOrd="0" presId="urn:microsoft.com/office/officeart/2005/8/layout/orgChart1"/>
    <dgm:cxn modelId="{5A1DA255-5D78-4E46-8A60-249C0D17D816}" srcId="{2DFA66EF-22C1-4D3F-A437-548171D1C0E0}" destId="{E496FFB2-5F09-4795-94C5-9D76F4FA49FE}" srcOrd="3" destOrd="0" parTransId="{221CDBE0-3818-4771-A390-F38297D14E31}" sibTransId="{6EF2ED10-9FF0-4859-B28E-0DE112A8F8EF}"/>
    <dgm:cxn modelId="{00D8593F-F9B8-43A3-B928-F07BCD6A5863}" type="presOf" srcId="{FA74ED0B-BDC2-4CD3-8598-D42732FA9207}" destId="{3C1010CB-25CD-45F9-A56B-10DAFA125154}" srcOrd="0" destOrd="0" presId="urn:microsoft.com/office/officeart/2005/8/layout/orgChart1"/>
    <dgm:cxn modelId="{3F9A6436-F518-4A7F-A58A-EC420A1D3777}" srcId="{B342EB62-5D93-43B8-84FA-75785D64199F}" destId="{9FA8BF2D-F987-4CD2-8032-D1CF8F16258A}" srcOrd="0" destOrd="0" parTransId="{20A9A25B-77F1-4C22-B783-67B1ED59A4FF}" sibTransId="{EEF0B5C7-F708-4BCB-B117-35B6C206EB79}"/>
    <dgm:cxn modelId="{A38AFCA7-031D-4CB4-8ADA-4B67044DC6B7}" type="presOf" srcId="{B509CAE7-D81D-44C7-900D-F9030ABB543F}" destId="{4DF87EA7-81B4-4881-9CE6-0CD07CF8A5DF}" srcOrd="0" destOrd="0" presId="urn:microsoft.com/office/officeart/2005/8/layout/orgChart1"/>
    <dgm:cxn modelId="{DC325D26-98F8-456C-9B8C-64315C1A40EA}" type="presOf" srcId="{334D5448-216A-4770-9C66-93774AF078D2}" destId="{2CFE22E9-3F60-4501-BAB0-8CD8E864B039}" srcOrd="0" destOrd="0" presId="urn:microsoft.com/office/officeart/2005/8/layout/orgChart1"/>
    <dgm:cxn modelId="{C6691062-13B5-411A-AD1E-4ACF9DEF78AF}" type="presOf" srcId="{20108DED-18C1-4A54-AA7D-760C3534F4E3}" destId="{E3FFCE19-DD92-4917-A875-271767791729}" srcOrd="1" destOrd="0" presId="urn:microsoft.com/office/officeart/2005/8/layout/orgChart1"/>
    <dgm:cxn modelId="{7BC6161C-EB35-4319-B8FD-F27F80AD60B4}" srcId="{E496FFB2-5F09-4795-94C5-9D76F4FA49FE}" destId="{74D2B529-A3DB-4270-9621-F629F72E29E6}" srcOrd="0" destOrd="0" parTransId="{7470B624-0EE4-456F-BFDC-31CA315B4D3E}" sibTransId="{D0749346-21D3-4036-8801-A411CD7A1542}"/>
    <dgm:cxn modelId="{ECDEF25D-6F29-45F2-A7C7-C1CA15C3EFE8}" srcId="{2DFA66EF-22C1-4D3F-A437-548171D1C0E0}" destId="{334D5448-216A-4770-9C66-93774AF078D2}" srcOrd="1" destOrd="0" parTransId="{D643BDF8-EFF8-47F8-907A-A302B4EB46D5}" sibTransId="{E6D6D63F-E125-449F-81B5-234FF011B609}"/>
    <dgm:cxn modelId="{3D170613-53FE-469C-ACE0-54FDD4055C52}" type="presOf" srcId="{74D2B529-A3DB-4270-9621-F629F72E29E6}" destId="{74EB66F7-F67C-40BA-8B92-00C022B1FE2F}" srcOrd="1" destOrd="0" presId="urn:microsoft.com/office/officeart/2005/8/layout/orgChart1"/>
    <dgm:cxn modelId="{BDA2ABF4-B8A6-469B-9865-67246D19B170}" type="presOf" srcId="{334D5448-216A-4770-9C66-93774AF078D2}" destId="{FD3620B7-DEDF-4E6A-B95D-7EF8F85AD91E}" srcOrd="1" destOrd="0" presId="urn:microsoft.com/office/officeart/2005/8/layout/orgChart1"/>
    <dgm:cxn modelId="{471AFD4F-9EDD-4A68-B236-C0885F92B866}" type="presOf" srcId="{74D2B529-A3DB-4270-9621-F629F72E29E6}" destId="{0A5C7AFD-9442-483D-A986-DFDCAACEAAE9}" srcOrd="0" destOrd="0" presId="urn:microsoft.com/office/officeart/2005/8/layout/orgChart1"/>
    <dgm:cxn modelId="{FE772BBC-67BE-4EBC-AD98-9F98B42831B8}" srcId="{57689E0B-21C2-4601-96AD-1F8D5A1AF8F4}" destId="{B509CAE7-D81D-44C7-900D-F9030ABB543F}" srcOrd="0" destOrd="0" parTransId="{7C4E2BE4-1C97-47EC-ABAB-FAA792581324}" sibTransId="{9403958C-894D-47F4-81D7-1D0D3858ACB4}"/>
    <dgm:cxn modelId="{806F9D4C-2616-4BDE-B530-D1C87B92AC7E}" type="presOf" srcId="{B342EB62-5D93-43B8-84FA-75785D64199F}" destId="{AB2A9316-E9AA-4B55-A3D0-D2AFDDD37498}" srcOrd="1" destOrd="0" presId="urn:microsoft.com/office/officeart/2005/8/layout/orgChart1"/>
    <dgm:cxn modelId="{45125D8B-B58A-4C2B-8861-804E236B61C5}" type="presOf" srcId="{57689E0B-21C2-4601-96AD-1F8D5A1AF8F4}" destId="{76FBDC9E-CFC5-4532-9185-FA8C07D25993}" srcOrd="1" destOrd="0" presId="urn:microsoft.com/office/officeart/2005/8/layout/orgChart1"/>
    <dgm:cxn modelId="{3B5E55AD-B1DB-411B-B6B4-E8A9CC16C627}" srcId="{2DFA66EF-22C1-4D3F-A437-548171D1C0E0}" destId="{57689E0B-21C2-4601-96AD-1F8D5A1AF8F4}" srcOrd="0" destOrd="0" parTransId="{A8E6DD3F-696F-4659-A8CF-B4178BC21F52}" sibTransId="{CF59962B-DB46-49C4-A337-CE70E844643A}"/>
    <dgm:cxn modelId="{1CA2134E-C704-4E84-8BBD-8ACF28A0F608}" type="presParOf" srcId="{48519926-2F97-4F8D-B95A-2B29781BA178}" destId="{A0ABD655-395A-490F-BED7-83F56BDD3827}" srcOrd="0" destOrd="0" presId="urn:microsoft.com/office/officeart/2005/8/layout/orgChart1"/>
    <dgm:cxn modelId="{E91E0A8A-EB78-423F-BA8A-9C6EFE35E241}" type="presParOf" srcId="{A0ABD655-395A-490F-BED7-83F56BDD3827}" destId="{AA3E7BB1-690E-404A-A022-5A8488410513}" srcOrd="0" destOrd="0" presId="urn:microsoft.com/office/officeart/2005/8/layout/orgChart1"/>
    <dgm:cxn modelId="{BC7893E0-6969-4A0C-B547-DCE1614554B9}" type="presParOf" srcId="{AA3E7BB1-690E-404A-A022-5A8488410513}" destId="{6D9818EF-416B-44D8-842A-C972B6A0CB09}" srcOrd="0" destOrd="0" presId="urn:microsoft.com/office/officeart/2005/8/layout/orgChart1"/>
    <dgm:cxn modelId="{2EEE8693-7A45-49C1-B97A-E77D7BF18FF2}" type="presParOf" srcId="{AA3E7BB1-690E-404A-A022-5A8488410513}" destId="{6E64A6A7-E0FB-40C7-A042-E1E6C6E1BF04}" srcOrd="1" destOrd="0" presId="urn:microsoft.com/office/officeart/2005/8/layout/orgChart1"/>
    <dgm:cxn modelId="{00FBA4C0-CC22-43AD-830D-C7C2C67BF714}" type="presParOf" srcId="{A0ABD655-395A-490F-BED7-83F56BDD3827}" destId="{7EBC8E58-739A-40BD-9C9E-2CA5486139B9}" srcOrd="1" destOrd="0" presId="urn:microsoft.com/office/officeart/2005/8/layout/orgChart1"/>
    <dgm:cxn modelId="{036A908C-382B-4CED-A1A5-B236B3C7BF9B}" type="presParOf" srcId="{7EBC8E58-739A-40BD-9C9E-2CA5486139B9}" destId="{2E78371B-ADD8-4561-B92B-4199E1E0FB89}" srcOrd="0" destOrd="0" presId="urn:microsoft.com/office/officeart/2005/8/layout/orgChart1"/>
    <dgm:cxn modelId="{E6FFA59E-78E2-4B08-BE77-48689BEC6D65}" type="presParOf" srcId="{7EBC8E58-739A-40BD-9C9E-2CA5486139B9}" destId="{49865808-C98F-4645-8CA4-36B842E22EA3}" srcOrd="1" destOrd="0" presId="urn:microsoft.com/office/officeart/2005/8/layout/orgChart1"/>
    <dgm:cxn modelId="{FEA79F47-200A-4574-93C5-93BD566C8F83}" type="presParOf" srcId="{49865808-C98F-4645-8CA4-36B842E22EA3}" destId="{2E61228A-85BF-4209-9072-111C6204FB1D}" srcOrd="0" destOrd="0" presId="urn:microsoft.com/office/officeart/2005/8/layout/orgChart1"/>
    <dgm:cxn modelId="{ED0BC54D-7A72-4732-963D-4A26256965DF}" type="presParOf" srcId="{2E61228A-85BF-4209-9072-111C6204FB1D}" destId="{9B6070B7-0F0D-4B99-9B6B-F50C34970242}" srcOrd="0" destOrd="0" presId="urn:microsoft.com/office/officeart/2005/8/layout/orgChart1"/>
    <dgm:cxn modelId="{A0996F22-2DDE-437C-A9FF-3FC59CE8F76A}" type="presParOf" srcId="{2E61228A-85BF-4209-9072-111C6204FB1D}" destId="{76FBDC9E-CFC5-4532-9185-FA8C07D25993}" srcOrd="1" destOrd="0" presId="urn:microsoft.com/office/officeart/2005/8/layout/orgChart1"/>
    <dgm:cxn modelId="{1C82AC5A-A1AE-45E9-984A-742DE61BF0EE}" type="presParOf" srcId="{49865808-C98F-4645-8CA4-36B842E22EA3}" destId="{568AA42C-5970-4E3F-B38C-699FCA092FDE}" srcOrd="1" destOrd="0" presId="urn:microsoft.com/office/officeart/2005/8/layout/orgChart1"/>
    <dgm:cxn modelId="{F519DF21-B86B-4E66-81B2-743DA70A9284}" type="presParOf" srcId="{568AA42C-5970-4E3F-B38C-699FCA092FDE}" destId="{71D586BF-3E51-4333-9CDC-B61697E16FFC}" srcOrd="0" destOrd="0" presId="urn:microsoft.com/office/officeart/2005/8/layout/orgChart1"/>
    <dgm:cxn modelId="{9EBCA7AC-0A6C-4FAA-88B0-E7CDC4E70881}" type="presParOf" srcId="{568AA42C-5970-4E3F-B38C-699FCA092FDE}" destId="{8D169185-7C35-4170-ADD5-7942A41EB83B}" srcOrd="1" destOrd="0" presId="urn:microsoft.com/office/officeart/2005/8/layout/orgChart1"/>
    <dgm:cxn modelId="{8F03B283-FE71-48A4-BB29-5DBDAA9D2673}" type="presParOf" srcId="{8D169185-7C35-4170-ADD5-7942A41EB83B}" destId="{9B51D1FE-5EED-42DF-8A8D-9019771FB125}" srcOrd="0" destOrd="0" presId="urn:microsoft.com/office/officeart/2005/8/layout/orgChart1"/>
    <dgm:cxn modelId="{212C8B07-CA77-480D-B4AE-5BB8B2B657F7}" type="presParOf" srcId="{9B51D1FE-5EED-42DF-8A8D-9019771FB125}" destId="{4DF87EA7-81B4-4881-9CE6-0CD07CF8A5DF}" srcOrd="0" destOrd="0" presId="urn:microsoft.com/office/officeart/2005/8/layout/orgChart1"/>
    <dgm:cxn modelId="{0F61E5F7-597C-4145-85F2-DBE0A99752CA}" type="presParOf" srcId="{9B51D1FE-5EED-42DF-8A8D-9019771FB125}" destId="{ECDFBC49-5167-4494-9D50-BEA207FCFEEC}" srcOrd="1" destOrd="0" presId="urn:microsoft.com/office/officeart/2005/8/layout/orgChart1"/>
    <dgm:cxn modelId="{3DEC4928-797B-469E-928A-419DE123775C}" type="presParOf" srcId="{8D169185-7C35-4170-ADD5-7942A41EB83B}" destId="{FCA3C59B-F8CB-44ED-8E8E-2A6F69926A7B}" srcOrd="1" destOrd="0" presId="urn:microsoft.com/office/officeart/2005/8/layout/orgChart1"/>
    <dgm:cxn modelId="{55A7A2F8-4B13-437A-9725-7EBAFBBA21C3}" type="presParOf" srcId="{8D169185-7C35-4170-ADD5-7942A41EB83B}" destId="{9F109FD0-B1E0-4B68-9AA5-DFC3A9B7AAB5}" srcOrd="2" destOrd="0" presId="urn:microsoft.com/office/officeart/2005/8/layout/orgChart1"/>
    <dgm:cxn modelId="{C33FE25C-72FC-4188-9B97-5BE67B102951}" type="presParOf" srcId="{49865808-C98F-4645-8CA4-36B842E22EA3}" destId="{60636C16-0CF4-41A8-939D-251C7F5B3CC9}" srcOrd="2" destOrd="0" presId="urn:microsoft.com/office/officeart/2005/8/layout/orgChart1"/>
    <dgm:cxn modelId="{6E47EF86-0913-45CB-9651-56A33B069381}" type="presParOf" srcId="{7EBC8E58-739A-40BD-9C9E-2CA5486139B9}" destId="{2A170692-0D4C-4DDE-BF09-969E81CF0878}" srcOrd="2" destOrd="0" presId="urn:microsoft.com/office/officeart/2005/8/layout/orgChart1"/>
    <dgm:cxn modelId="{69E279DE-719A-4593-B445-50926E365CDB}" type="presParOf" srcId="{7EBC8E58-739A-40BD-9C9E-2CA5486139B9}" destId="{873ACE91-6641-46CB-81C7-5EDAE3D4DE1C}" srcOrd="3" destOrd="0" presId="urn:microsoft.com/office/officeart/2005/8/layout/orgChart1"/>
    <dgm:cxn modelId="{CE0FF6BC-7EBF-4036-9A25-8B8F6E3176A7}" type="presParOf" srcId="{873ACE91-6641-46CB-81C7-5EDAE3D4DE1C}" destId="{A5063B11-3313-47AD-A5AA-B4CCBF479C50}" srcOrd="0" destOrd="0" presId="urn:microsoft.com/office/officeart/2005/8/layout/orgChart1"/>
    <dgm:cxn modelId="{0D2C8EAA-EEF3-4439-AB5E-E7CB38902DEC}" type="presParOf" srcId="{A5063B11-3313-47AD-A5AA-B4CCBF479C50}" destId="{2CFE22E9-3F60-4501-BAB0-8CD8E864B039}" srcOrd="0" destOrd="0" presId="urn:microsoft.com/office/officeart/2005/8/layout/orgChart1"/>
    <dgm:cxn modelId="{14EB877D-0AF1-4E7F-ABD8-CDBE9AE91A06}" type="presParOf" srcId="{A5063B11-3313-47AD-A5AA-B4CCBF479C50}" destId="{FD3620B7-DEDF-4E6A-B95D-7EF8F85AD91E}" srcOrd="1" destOrd="0" presId="urn:microsoft.com/office/officeart/2005/8/layout/orgChart1"/>
    <dgm:cxn modelId="{6525D5DF-B4D7-4936-8E36-7346465FE6B0}" type="presParOf" srcId="{873ACE91-6641-46CB-81C7-5EDAE3D4DE1C}" destId="{E507CEC7-9089-4A82-86FC-9BFFC48D8B19}" srcOrd="1" destOrd="0" presId="urn:microsoft.com/office/officeart/2005/8/layout/orgChart1"/>
    <dgm:cxn modelId="{D32A268B-AAB7-4438-AC1C-4BE15D4F3EE1}" type="presParOf" srcId="{E507CEC7-9089-4A82-86FC-9BFFC48D8B19}" destId="{3C1010CB-25CD-45F9-A56B-10DAFA125154}" srcOrd="0" destOrd="0" presId="urn:microsoft.com/office/officeart/2005/8/layout/orgChart1"/>
    <dgm:cxn modelId="{B99FCCF5-21EB-4544-A8EF-D1301B2A30A4}" type="presParOf" srcId="{E507CEC7-9089-4A82-86FC-9BFFC48D8B19}" destId="{EBDFFA8D-F71F-4033-B5AB-C1A5D9F74DE2}" srcOrd="1" destOrd="0" presId="urn:microsoft.com/office/officeart/2005/8/layout/orgChart1"/>
    <dgm:cxn modelId="{EEEB6E47-38C8-4F16-85A7-09285B59B417}" type="presParOf" srcId="{EBDFFA8D-F71F-4033-B5AB-C1A5D9F74DE2}" destId="{E9219F0C-EEE1-4365-BD85-21578208B466}" srcOrd="0" destOrd="0" presId="urn:microsoft.com/office/officeart/2005/8/layout/orgChart1"/>
    <dgm:cxn modelId="{9D5FD7ED-60FA-4FF4-9AD3-E4D33265CC9C}" type="presParOf" srcId="{E9219F0C-EEE1-4365-BD85-21578208B466}" destId="{8991B152-2E88-43C1-B631-F5588E0A9A11}" srcOrd="0" destOrd="0" presId="urn:microsoft.com/office/officeart/2005/8/layout/orgChart1"/>
    <dgm:cxn modelId="{1F35B890-8853-4AEF-A0DF-D71F4843D11A}" type="presParOf" srcId="{E9219F0C-EEE1-4365-BD85-21578208B466}" destId="{E3FFCE19-DD92-4917-A875-271767791729}" srcOrd="1" destOrd="0" presId="urn:microsoft.com/office/officeart/2005/8/layout/orgChart1"/>
    <dgm:cxn modelId="{EE3BF4BE-B1A2-4ED8-8A8C-CDE0A44F07BB}" type="presParOf" srcId="{EBDFFA8D-F71F-4033-B5AB-C1A5D9F74DE2}" destId="{E5CF2E25-7FF7-4876-B186-99A32920B8AD}" srcOrd="1" destOrd="0" presId="urn:microsoft.com/office/officeart/2005/8/layout/orgChart1"/>
    <dgm:cxn modelId="{90BC4ACE-C31B-4E0D-A005-CD7EA2778281}" type="presParOf" srcId="{EBDFFA8D-F71F-4033-B5AB-C1A5D9F74DE2}" destId="{DEB3C61B-6D9A-4D33-A719-2EE71EEE5833}" srcOrd="2" destOrd="0" presId="urn:microsoft.com/office/officeart/2005/8/layout/orgChart1"/>
    <dgm:cxn modelId="{B7A2364D-D10F-4BB1-8504-E6F7FD33F80F}" type="presParOf" srcId="{873ACE91-6641-46CB-81C7-5EDAE3D4DE1C}" destId="{ECC4191C-F526-431D-A974-E001E5B162CE}" srcOrd="2" destOrd="0" presId="urn:microsoft.com/office/officeart/2005/8/layout/orgChart1"/>
    <dgm:cxn modelId="{D41D0C35-BE39-45BA-BBF3-FE9F6238D236}" type="presParOf" srcId="{7EBC8E58-739A-40BD-9C9E-2CA5486139B9}" destId="{58FB83FD-7529-4D0F-8DA6-23A8696D503F}" srcOrd="4" destOrd="0" presId="urn:microsoft.com/office/officeart/2005/8/layout/orgChart1"/>
    <dgm:cxn modelId="{EFE43F36-2A72-48DF-89D1-141D5A076252}" type="presParOf" srcId="{7EBC8E58-739A-40BD-9C9E-2CA5486139B9}" destId="{AEA1811A-22F5-4C45-91BF-4B8F739F2827}" srcOrd="5" destOrd="0" presId="urn:microsoft.com/office/officeart/2005/8/layout/orgChart1"/>
    <dgm:cxn modelId="{36903BAB-908F-41B9-9403-F72A21DD74AF}" type="presParOf" srcId="{AEA1811A-22F5-4C45-91BF-4B8F739F2827}" destId="{B98FFBC5-44AE-408E-87D4-14B5867C8C0F}" srcOrd="0" destOrd="0" presId="urn:microsoft.com/office/officeart/2005/8/layout/orgChart1"/>
    <dgm:cxn modelId="{2BB350B1-37F2-4B0E-AB74-2F28F87C0AD7}" type="presParOf" srcId="{B98FFBC5-44AE-408E-87D4-14B5867C8C0F}" destId="{FB4896E1-7C31-4DCD-B29F-392ADEE6ADD4}" srcOrd="0" destOrd="0" presId="urn:microsoft.com/office/officeart/2005/8/layout/orgChart1"/>
    <dgm:cxn modelId="{FA3BD291-E083-46F9-89B8-249D2637A1CE}" type="presParOf" srcId="{B98FFBC5-44AE-408E-87D4-14B5867C8C0F}" destId="{AB2A9316-E9AA-4B55-A3D0-D2AFDDD37498}" srcOrd="1" destOrd="0" presId="urn:microsoft.com/office/officeart/2005/8/layout/orgChart1"/>
    <dgm:cxn modelId="{283DCDB5-454D-41F8-A25E-7CDE72E9A8A1}" type="presParOf" srcId="{AEA1811A-22F5-4C45-91BF-4B8F739F2827}" destId="{6C22C32C-CBA6-40D4-921E-A71B19838051}" srcOrd="1" destOrd="0" presId="urn:microsoft.com/office/officeart/2005/8/layout/orgChart1"/>
    <dgm:cxn modelId="{1FD2187C-15B1-4078-B599-1ADD09D5F45C}" type="presParOf" srcId="{6C22C32C-CBA6-40D4-921E-A71B19838051}" destId="{EA51F763-4856-468C-A7EC-66412687624A}" srcOrd="0" destOrd="0" presId="urn:microsoft.com/office/officeart/2005/8/layout/orgChart1"/>
    <dgm:cxn modelId="{46D8E98F-78DC-416A-B424-0000EB28E69D}" type="presParOf" srcId="{6C22C32C-CBA6-40D4-921E-A71B19838051}" destId="{25F5169D-4A81-4EE9-A73A-1C7C4FFC96CA}" srcOrd="1" destOrd="0" presId="urn:microsoft.com/office/officeart/2005/8/layout/orgChart1"/>
    <dgm:cxn modelId="{9460647F-326F-4F10-A625-FD50748D95CF}" type="presParOf" srcId="{25F5169D-4A81-4EE9-A73A-1C7C4FFC96CA}" destId="{348BAF66-8C18-4FD8-8CA8-10BC6A8F3535}" srcOrd="0" destOrd="0" presId="urn:microsoft.com/office/officeart/2005/8/layout/orgChart1"/>
    <dgm:cxn modelId="{EFFF54CD-6941-4FEB-803A-9EB2CDD19145}" type="presParOf" srcId="{348BAF66-8C18-4FD8-8CA8-10BC6A8F3535}" destId="{0793E577-0760-4FD1-B5B9-EA177A54467B}" srcOrd="0" destOrd="0" presId="urn:microsoft.com/office/officeart/2005/8/layout/orgChart1"/>
    <dgm:cxn modelId="{20DED22F-DB00-43AD-97FD-463B50658169}" type="presParOf" srcId="{348BAF66-8C18-4FD8-8CA8-10BC6A8F3535}" destId="{67D560BF-9053-4866-8EE0-7C65155EB9E3}" srcOrd="1" destOrd="0" presId="urn:microsoft.com/office/officeart/2005/8/layout/orgChart1"/>
    <dgm:cxn modelId="{DA4556D2-3EE9-4CAB-8147-A2954B7B46AD}" type="presParOf" srcId="{25F5169D-4A81-4EE9-A73A-1C7C4FFC96CA}" destId="{7019908D-2005-42E4-8FB9-490713D70E69}" srcOrd="1" destOrd="0" presId="urn:microsoft.com/office/officeart/2005/8/layout/orgChart1"/>
    <dgm:cxn modelId="{7CEC5109-0C2B-4E2C-8F21-DBB90F717C0E}" type="presParOf" srcId="{25F5169D-4A81-4EE9-A73A-1C7C4FFC96CA}" destId="{BC5AB1F4-06AB-4BCB-BD0F-4F94F4AE74D9}" srcOrd="2" destOrd="0" presId="urn:microsoft.com/office/officeart/2005/8/layout/orgChart1"/>
    <dgm:cxn modelId="{DC604782-AEF5-40E2-A58F-C858DB0FC02A}" type="presParOf" srcId="{AEA1811A-22F5-4C45-91BF-4B8F739F2827}" destId="{FD2CE9E5-1AD5-4C63-9511-C9EAF694C34F}" srcOrd="2" destOrd="0" presId="urn:microsoft.com/office/officeart/2005/8/layout/orgChart1"/>
    <dgm:cxn modelId="{5C293496-8FA6-4B6B-8D2D-0B6D8E58B4F4}" type="presParOf" srcId="{7EBC8E58-739A-40BD-9C9E-2CA5486139B9}" destId="{77078A1C-052B-456A-8AD3-1C6F98A53F86}" srcOrd="6" destOrd="0" presId="urn:microsoft.com/office/officeart/2005/8/layout/orgChart1"/>
    <dgm:cxn modelId="{735B0D9D-E182-4D02-8B64-302E023E5666}" type="presParOf" srcId="{7EBC8E58-739A-40BD-9C9E-2CA5486139B9}" destId="{CED7DBDD-8EC7-4447-864B-87A2DCA1B6FF}" srcOrd="7" destOrd="0" presId="urn:microsoft.com/office/officeart/2005/8/layout/orgChart1"/>
    <dgm:cxn modelId="{9CD8F2E3-7AD2-4EFB-9BCA-3240CCB5BAD8}" type="presParOf" srcId="{CED7DBDD-8EC7-4447-864B-87A2DCA1B6FF}" destId="{81F4D7C7-A639-4B02-8B16-C9B297975738}" srcOrd="0" destOrd="0" presId="urn:microsoft.com/office/officeart/2005/8/layout/orgChart1"/>
    <dgm:cxn modelId="{AE7FCD0A-49BB-46A5-B570-7D75FA4D9E54}" type="presParOf" srcId="{81F4D7C7-A639-4B02-8B16-C9B297975738}" destId="{81061BEE-C420-4084-8722-F9A02C48F07C}" srcOrd="0" destOrd="0" presId="urn:microsoft.com/office/officeart/2005/8/layout/orgChart1"/>
    <dgm:cxn modelId="{F871EE9A-3831-4BB3-A8E7-A852F10574E1}" type="presParOf" srcId="{81F4D7C7-A639-4B02-8B16-C9B297975738}" destId="{EAC40003-56DA-436F-B5B4-5F4973C6C78A}" srcOrd="1" destOrd="0" presId="urn:microsoft.com/office/officeart/2005/8/layout/orgChart1"/>
    <dgm:cxn modelId="{8E4F16DC-43AD-4893-A6E6-A87BF22AC010}" type="presParOf" srcId="{CED7DBDD-8EC7-4447-864B-87A2DCA1B6FF}" destId="{203E000A-DDF7-4D6A-A195-BB230F0872E3}" srcOrd="1" destOrd="0" presId="urn:microsoft.com/office/officeart/2005/8/layout/orgChart1"/>
    <dgm:cxn modelId="{1913E21D-1317-4697-9775-A430D015509D}" type="presParOf" srcId="{203E000A-DDF7-4D6A-A195-BB230F0872E3}" destId="{338E3699-C828-49BD-9466-89AB900E55B1}" srcOrd="0" destOrd="0" presId="urn:microsoft.com/office/officeart/2005/8/layout/orgChart1"/>
    <dgm:cxn modelId="{D9EBF987-2E42-4342-B9FF-EF969157BCA8}" type="presParOf" srcId="{203E000A-DDF7-4D6A-A195-BB230F0872E3}" destId="{5F334570-248A-4102-B280-C08145C6255B}" srcOrd="1" destOrd="0" presId="urn:microsoft.com/office/officeart/2005/8/layout/orgChart1"/>
    <dgm:cxn modelId="{1B70B7A4-90DB-4258-B8C1-374E4E913651}" type="presParOf" srcId="{5F334570-248A-4102-B280-C08145C6255B}" destId="{D6623835-1A41-4F03-88B4-F53662A3BC68}" srcOrd="0" destOrd="0" presId="urn:microsoft.com/office/officeart/2005/8/layout/orgChart1"/>
    <dgm:cxn modelId="{D9D20FA5-D825-42B1-9073-EF3168818AD8}" type="presParOf" srcId="{D6623835-1A41-4F03-88B4-F53662A3BC68}" destId="{0A5C7AFD-9442-483D-A986-DFDCAACEAAE9}" srcOrd="0" destOrd="0" presId="urn:microsoft.com/office/officeart/2005/8/layout/orgChart1"/>
    <dgm:cxn modelId="{F0568A1F-074F-416A-9166-42D86DF40489}" type="presParOf" srcId="{D6623835-1A41-4F03-88B4-F53662A3BC68}" destId="{74EB66F7-F67C-40BA-8B92-00C022B1FE2F}" srcOrd="1" destOrd="0" presId="urn:microsoft.com/office/officeart/2005/8/layout/orgChart1"/>
    <dgm:cxn modelId="{24B4EC70-7E22-4368-ABE2-CF6A18641EBF}" type="presParOf" srcId="{5F334570-248A-4102-B280-C08145C6255B}" destId="{7642A980-B8DF-421F-AE65-3F65F9AFA7DF}" srcOrd="1" destOrd="0" presId="urn:microsoft.com/office/officeart/2005/8/layout/orgChart1"/>
    <dgm:cxn modelId="{E0A94672-D483-48CD-B21F-F736B954DC4E}" type="presParOf" srcId="{5F334570-248A-4102-B280-C08145C6255B}" destId="{F14C2E93-0A2F-4F3A-B384-661B4C9932A4}" srcOrd="2" destOrd="0" presId="urn:microsoft.com/office/officeart/2005/8/layout/orgChart1"/>
    <dgm:cxn modelId="{5E750D29-4679-4A41-8C72-75F618D9692F}" type="presParOf" srcId="{CED7DBDD-8EC7-4447-864B-87A2DCA1B6FF}" destId="{655071AB-6107-4E31-A136-D68DD0C880FB}" srcOrd="2" destOrd="0" presId="urn:microsoft.com/office/officeart/2005/8/layout/orgChart1"/>
    <dgm:cxn modelId="{F0005D25-FDA5-463B-BFD3-16ADD7880A57}" type="presParOf" srcId="{A0ABD655-395A-490F-BED7-83F56BDD3827}" destId="{FE27D99F-5307-4368-8E03-FCE293DFA15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E8CED6E7-6AE1-4F12-A547-278CB3E7F114}" type="doc">
      <dgm:prSet loTypeId="urn:microsoft.com/office/officeart/2005/8/layout/default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CL"/>
        </a:p>
      </dgm:t>
    </dgm:pt>
    <dgm:pt modelId="{EC700912-1D5F-41B3-918F-3828041D4ED3}">
      <dgm:prSet custT="1"/>
      <dgm:spPr/>
      <dgm:t>
        <a:bodyPr/>
        <a:lstStyle/>
        <a:p>
          <a:r>
            <a:rPr lang="es-ES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Identificar problemas de salud   y de factores determinantes  tanto </a:t>
          </a:r>
          <a:r>
            <a:rPr lang="es-ES" sz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individuales , familiares y  socio-ambientales </a:t>
          </a:r>
          <a:r>
            <a:rPr lang="es-ES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de una comunidad</a:t>
          </a:r>
          <a:endParaRPr lang="es-CL" sz="1200" dirty="0" smtClean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1FDAE44D-D5D0-4D45-8A98-798E3C5010EA}" type="parTrans" cxnId="{DAC88D8F-AB3C-48F1-A251-E30C10C6EC04}">
      <dgm:prSet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BC08D5D4-5B97-49F0-8009-3B3A10F638A5}" type="sibTrans" cxnId="{DAC88D8F-AB3C-48F1-A251-E30C10C6EC04}">
      <dgm:prSet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9545C677-5837-48B4-8ABF-F13CD2250DDB}">
      <dgm:prSet custT="1"/>
      <dgm:spPr/>
      <dgm:t>
        <a:bodyPr/>
        <a:lstStyle/>
        <a:p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Evitar acciones </a:t>
          </a:r>
          <a:r>
            <a:rPr lang="es-CL" sz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poco aceptadas por la cultura</a:t>
          </a:r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de la comunidad </a:t>
          </a:r>
        </a:p>
      </dgm:t>
    </dgm:pt>
    <dgm:pt modelId="{219296B3-5498-4577-B594-AC909F6D522F}" type="parTrans" cxnId="{46903D7E-C4E8-4685-A66F-8C7D182D97A8}">
      <dgm:prSet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2C5E2289-F038-41E1-8B5B-D86AF2AA65AA}" type="sibTrans" cxnId="{46903D7E-C4E8-4685-A66F-8C7D182D97A8}">
      <dgm:prSet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A1749448-365F-428F-BD57-9219CBD6EA68}">
      <dgm:prSet custT="1"/>
      <dgm:spPr/>
      <dgm:t>
        <a:bodyPr/>
        <a:lstStyle/>
        <a:p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Centrar el accionar en prioridades locales </a:t>
          </a:r>
          <a:r>
            <a:rPr lang="es-CL" sz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determinadas en acuerdo con la población y los equipos de salud.</a:t>
          </a:r>
        </a:p>
      </dgm:t>
    </dgm:pt>
    <dgm:pt modelId="{5B8DFB62-AEC4-47E8-9828-02648F674295}" type="parTrans" cxnId="{C5A051FE-63B0-40E1-BEAD-E26963B23A62}">
      <dgm:prSet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56C4533C-FE90-42F1-89DA-07BA06C4A292}" type="sibTrans" cxnId="{C5A051FE-63B0-40E1-BEAD-E26963B23A62}">
      <dgm:prSet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9EBEB676-1409-4238-B7F7-D0BBB445C217}">
      <dgm:prSet custT="1"/>
      <dgm:spPr/>
      <dgm:t>
        <a:bodyPr/>
        <a:lstStyle/>
        <a:p>
          <a:r>
            <a:rPr lang="es-ES" sz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Superar algunas brechas de </a:t>
          </a:r>
          <a:r>
            <a:rPr lang="es-ES" sz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equidad </a:t>
          </a:r>
          <a:r>
            <a:rPr lang="es-ES" sz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o </a:t>
          </a:r>
          <a:r>
            <a:rPr lang="es-ES" sz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lang="es-ES" sz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de acceso</a:t>
          </a:r>
          <a:r>
            <a:rPr lang="es-ES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,  </a:t>
          </a:r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intencionando esfuerzos en los sectores o grupos más desfavorecidos </a:t>
          </a:r>
        </a:p>
      </dgm:t>
    </dgm:pt>
    <dgm:pt modelId="{561E979B-3434-43E2-B086-D5BD3B1DBD69}" type="parTrans" cxnId="{26FB2F9A-106B-4631-91D1-45976D934C8C}">
      <dgm:prSet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A96E4192-143E-470C-B0D4-601770EA32EB}" type="sibTrans" cxnId="{26FB2F9A-106B-4631-91D1-45976D934C8C}">
      <dgm:prSet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0E423691-32B5-4BB0-B35E-0BCC8EA21285}">
      <dgm:prSet custT="1"/>
      <dgm:spPr/>
      <dgm:t>
        <a:bodyPr/>
        <a:lstStyle/>
        <a:p>
          <a:r>
            <a:rPr lang="es-CL" sz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Priorizar y articular los recursos </a:t>
          </a:r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disponibles en torno a la superación de los problemas priorizados</a:t>
          </a:r>
        </a:p>
      </dgm:t>
    </dgm:pt>
    <dgm:pt modelId="{C1BDB341-5192-45E6-A20C-CC374E0CFD7F}" type="parTrans" cxnId="{4E7ED052-6AD1-4DC1-8A67-07887BEA7F81}">
      <dgm:prSet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3F23A5FE-D411-44CB-B341-CB05A3C67AA2}" type="sibTrans" cxnId="{4E7ED052-6AD1-4DC1-8A67-07887BEA7F81}">
      <dgm:prSet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572C6F84-A1C8-4AD7-BE0E-D3CBBC8639F2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spcAft>
              <a:spcPts val="0"/>
            </a:spcAft>
          </a:pPr>
          <a:r>
            <a:rPr lang="es-ES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Delimitar poblaciones en riesgo o intervenidas por alguna circunstancia en particular.</a:t>
          </a:r>
        </a:p>
        <a:p>
          <a:pPr>
            <a:spcAft>
              <a:spcPct val="35000"/>
            </a:spcAft>
          </a:pPr>
          <a:r>
            <a:rPr lang="es-ES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(</a:t>
          </a:r>
          <a:r>
            <a:rPr lang="es-ES" sz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Mapas epidemiológicos</a:t>
          </a:r>
          <a:r>
            <a:rPr lang="es-ES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) </a:t>
          </a:r>
          <a:endParaRPr lang="es-CL" sz="1200" dirty="0" smtClean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FF08D01F-3120-49AE-BB6F-01316CA67899}" type="parTrans" cxnId="{A5EB929A-DFBE-4B66-A656-5D128740540D}">
      <dgm:prSet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D774DBCE-0229-4482-A0C7-24DE9680B680}" type="sibTrans" cxnId="{A5EB929A-DFBE-4B66-A656-5D128740540D}">
      <dgm:prSet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5F69D5CB-36B7-4E1F-BB65-3EF76E56013A}">
      <dgm:prSet custT="1"/>
      <dgm:spPr/>
      <dgm:t>
        <a:bodyPr/>
        <a:lstStyle/>
        <a:p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Generar respuestas  con prestaciones  </a:t>
          </a:r>
          <a:r>
            <a:rPr lang="es-CL" sz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acordes a las necesidades locales</a:t>
          </a:r>
        </a:p>
      </dgm:t>
    </dgm:pt>
    <dgm:pt modelId="{01445D39-C161-4032-BC57-B120CAB87CC4}" type="parTrans" cxnId="{FCD1E8D3-9984-4E7D-B913-2A461515A35E}">
      <dgm:prSet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FEB453B6-3592-421D-BADD-8DFF16AE1705}" type="sibTrans" cxnId="{FCD1E8D3-9984-4E7D-B913-2A461515A35E}">
      <dgm:prSet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7474916D-5402-44B3-A32E-3FF60120C305}">
      <dgm:prSet custT="1"/>
      <dgm:spPr/>
      <dgm:t>
        <a:bodyPr/>
        <a:lstStyle/>
        <a:p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Llegar a “las </a:t>
          </a:r>
          <a:r>
            <a:rPr lang="es-CL" sz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causas de las causas” de las condiciones de salud </a:t>
          </a:r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de la población</a:t>
          </a:r>
        </a:p>
      </dgm:t>
    </dgm:pt>
    <dgm:pt modelId="{646EE894-0655-41F3-A64D-A5875835F870}" type="parTrans" cxnId="{85DA08D3-636D-49AB-92AB-5DC4E3A4A1B1}">
      <dgm:prSet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39B7B6DF-060D-47ED-B46C-C65738144CA0}" type="sibTrans" cxnId="{85DA08D3-636D-49AB-92AB-5DC4E3A4A1B1}">
      <dgm:prSet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106F15F1-E7BC-499B-B9FD-ACA15564336D}">
      <dgm:prSet custT="1"/>
      <dgm:spPr/>
      <dgm:t>
        <a:bodyPr/>
        <a:lstStyle/>
        <a:p>
          <a:r>
            <a:rPr lang="es-CL" sz="1200" i="1" dirty="0" smtClean="0">
              <a:latin typeface="Verdana" pitchFamily="34" charset="0"/>
              <a:ea typeface="Verdana" pitchFamily="34" charset="0"/>
              <a:cs typeface="Verdana" pitchFamily="34" charset="0"/>
            </a:rPr>
            <a:t>Integrar y consolidar la mirada epidemiológica social y de los pobladores que colectivamente reconocen en su realidad los efectos en su salud y la forma de abordarlos, generando un proceso sinérgico de soluciones.</a:t>
          </a:r>
        </a:p>
      </dgm:t>
    </dgm:pt>
    <dgm:pt modelId="{9581EA05-4AE4-49A8-9584-7554870C9FD6}" type="parTrans" cxnId="{45AE3DF5-1BDF-487D-ACC5-28760F5056DC}">
      <dgm:prSet/>
      <dgm:spPr/>
      <dgm:t>
        <a:bodyPr/>
        <a:lstStyle/>
        <a:p>
          <a:endParaRPr lang="es-CL"/>
        </a:p>
      </dgm:t>
    </dgm:pt>
    <dgm:pt modelId="{857F9A75-F913-4C93-8B2C-33E3C97896AF}" type="sibTrans" cxnId="{45AE3DF5-1BDF-487D-ACC5-28760F5056DC}">
      <dgm:prSet/>
      <dgm:spPr/>
      <dgm:t>
        <a:bodyPr/>
        <a:lstStyle/>
        <a:p>
          <a:endParaRPr lang="es-CL"/>
        </a:p>
      </dgm:t>
    </dgm:pt>
    <dgm:pt modelId="{557911AB-0A93-416D-B3FC-2FC3F0044B2C}" type="pres">
      <dgm:prSet presAssocID="{E8CED6E7-6AE1-4F12-A547-278CB3E7F11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61644960-B5DA-4E08-B08F-5AC2CAF5D5D6}" type="pres">
      <dgm:prSet presAssocID="{EC700912-1D5F-41B3-918F-3828041D4ED3}" presName="node" presStyleLbl="node1" presStyleIdx="0" presStyleCnt="9" custScaleX="159294" custScaleY="113060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23DCF6A2-19EE-40AB-95B5-F73097FE1D2D}" type="pres">
      <dgm:prSet presAssocID="{BC08D5D4-5B97-49F0-8009-3B3A10F638A5}" presName="sibTrans" presStyleCnt="0"/>
      <dgm:spPr/>
      <dgm:t>
        <a:bodyPr/>
        <a:lstStyle/>
        <a:p>
          <a:endParaRPr lang="es-CL"/>
        </a:p>
      </dgm:t>
    </dgm:pt>
    <dgm:pt modelId="{101F7C83-2B06-4C44-A69B-235D74398C6F}" type="pres">
      <dgm:prSet presAssocID="{7474916D-5402-44B3-A32E-3FF60120C305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A88ACE8C-32C3-4846-9A03-014617D36385}" type="pres">
      <dgm:prSet presAssocID="{39B7B6DF-060D-47ED-B46C-C65738144CA0}" presName="sibTrans" presStyleCnt="0"/>
      <dgm:spPr/>
      <dgm:t>
        <a:bodyPr/>
        <a:lstStyle/>
        <a:p>
          <a:endParaRPr lang="es-CL"/>
        </a:p>
      </dgm:t>
    </dgm:pt>
    <dgm:pt modelId="{A08630C2-1AF2-4748-BEB1-3222CC6A2E02}" type="pres">
      <dgm:prSet presAssocID="{5F69D5CB-36B7-4E1F-BB65-3EF76E56013A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E591BEDE-69FE-4D82-8C29-7C7B43216CC8}" type="pres">
      <dgm:prSet presAssocID="{FEB453B6-3592-421D-BADD-8DFF16AE1705}" presName="sibTrans" presStyleCnt="0"/>
      <dgm:spPr/>
      <dgm:t>
        <a:bodyPr/>
        <a:lstStyle/>
        <a:p>
          <a:endParaRPr lang="es-CL"/>
        </a:p>
      </dgm:t>
    </dgm:pt>
    <dgm:pt modelId="{DDEBD85A-1451-43C9-AFD3-0DA3DF391B87}" type="pres">
      <dgm:prSet presAssocID="{9545C677-5837-48B4-8ABF-F13CD2250DDB}" presName="node" presStyleLbl="node1" presStyleIdx="3" presStyleCnt="9" custScaleX="11096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6952C91B-0231-401A-B273-726B4724BFE4}" type="pres">
      <dgm:prSet presAssocID="{2C5E2289-F038-41E1-8B5B-D86AF2AA65AA}" presName="sibTrans" presStyleCnt="0"/>
      <dgm:spPr/>
      <dgm:t>
        <a:bodyPr/>
        <a:lstStyle/>
        <a:p>
          <a:endParaRPr lang="es-CL"/>
        </a:p>
      </dgm:t>
    </dgm:pt>
    <dgm:pt modelId="{CAE36643-D659-4C8B-B8F5-401DEC50721C}" type="pres">
      <dgm:prSet presAssocID="{A1749448-365F-428F-BD57-9219CBD6EA68}" presName="node" presStyleLbl="node1" presStyleIdx="4" presStyleCnt="9" custScaleX="149592" custScaleY="91571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7BFFD025-4570-4280-A47B-95C1D74A62E0}" type="pres">
      <dgm:prSet presAssocID="{56C4533C-FE90-42F1-89DA-07BA06C4A292}" presName="sibTrans" presStyleCnt="0"/>
      <dgm:spPr/>
      <dgm:t>
        <a:bodyPr/>
        <a:lstStyle/>
        <a:p>
          <a:endParaRPr lang="es-CL"/>
        </a:p>
      </dgm:t>
    </dgm:pt>
    <dgm:pt modelId="{2CEA74A3-918F-4FF2-B7EA-AE34C24E13A3}" type="pres">
      <dgm:prSet presAssocID="{9EBEB676-1409-4238-B7F7-D0BBB445C217}" presName="node" presStyleLbl="node1" presStyleIdx="5" presStyleCnt="9" custScaleX="13932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30F6A626-C1FD-44D4-8248-371B01CD9C1B}" type="pres">
      <dgm:prSet presAssocID="{A96E4192-143E-470C-B0D4-601770EA32EB}" presName="sibTrans" presStyleCnt="0"/>
      <dgm:spPr/>
      <dgm:t>
        <a:bodyPr/>
        <a:lstStyle/>
        <a:p>
          <a:endParaRPr lang="es-CL"/>
        </a:p>
      </dgm:t>
    </dgm:pt>
    <dgm:pt modelId="{31436583-F617-4B6D-8C9F-502E827F8714}" type="pres">
      <dgm:prSet presAssocID="{0E423691-32B5-4BB0-B35E-0BCC8EA21285}" presName="node" presStyleLbl="node1" presStyleIdx="6" presStyleCnt="9" custScaleX="135799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7C83C955-9E67-4F13-9DC4-E0648C996C3F}" type="pres">
      <dgm:prSet presAssocID="{3F23A5FE-D411-44CB-B341-CB05A3C67AA2}" presName="sibTrans" presStyleCnt="0"/>
      <dgm:spPr/>
      <dgm:t>
        <a:bodyPr/>
        <a:lstStyle/>
        <a:p>
          <a:endParaRPr lang="es-CL"/>
        </a:p>
      </dgm:t>
    </dgm:pt>
    <dgm:pt modelId="{5B92CB83-6FE6-4F00-893C-18E8E4DDBE69}" type="pres">
      <dgm:prSet presAssocID="{572C6F84-A1C8-4AD7-BE0E-D3CBBC8639F2}" presName="node" presStyleLbl="node1" presStyleIdx="7" presStyleCnt="9" custScaleX="173187" custScaleY="99929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D3C18630-3E77-451A-BE54-86958260DE05}" type="pres">
      <dgm:prSet presAssocID="{D774DBCE-0229-4482-A0C7-24DE9680B680}" presName="sibTrans" presStyleCnt="0"/>
      <dgm:spPr/>
      <dgm:t>
        <a:bodyPr/>
        <a:lstStyle/>
        <a:p>
          <a:endParaRPr lang="es-CL"/>
        </a:p>
      </dgm:t>
    </dgm:pt>
    <dgm:pt modelId="{47D310D8-F680-4267-88C1-A52350EA9361}" type="pres">
      <dgm:prSet presAssocID="{106F15F1-E7BC-499B-B9FD-ACA15564336D}" presName="node" presStyleLbl="node1" presStyleIdx="8" presStyleCnt="9" custScaleX="22870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B733B57D-B2D6-4B61-BBEC-1E17921D814F}" type="presOf" srcId="{E8CED6E7-6AE1-4F12-A547-278CB3E7F114}" destId="{557911AB-0A93-416D-B3FC-2FC3F0044B2C}" srcOrd="0" destOrd="0" presId="urn:microsoft.com/office/officeart/2005/8/layout/default"/>
    <dgm:cxn modelId="{C5A051FE-63B0-40E1-BEAD-E26963B23A62}" srcId="{E8CED6E7-6AE1-4F12-A547-278CB3E7F114}" destId="{A1749448-365F-428F-BD57-9219CBD6EA68}" srcOrd="4" destOrd="0" parTransId="{5B8DFB62-AEC4-47E8-9828-02648F674295}" sibTransId="{56C4533C-FE90-42F1-89DA-07BA06C4A292}"/>
    <dgm:cxn modelId="{7A94090F-9418-4DF2-8840-A3E8E3E9A060}" type="presOf" srcId="{0E423691-32B5-4BB0-B35E-0BCC8EA21285}" destId="{31436583-F617-4B6D-8C9F-502E827F8714}" srcOrd="0" destOrd="0" presId="urn:microsoft.com/office/officeart/2005/8/layout/default"/>
    <dgm:cxn modelId="{45AE3DF5-1BDF-487D-ACC5-28760F5056DC}" srcId="{E8CED6E7-6AE1-4F12-A547-278CB3E7F114}" destId="{106F15F1-E7BC-499B-B9FD-ACA15564336D}" srcOrd="8" destOrd="0" parTransId="{9581EA05-4AE4-49A8-9584-7554870C9FD6}" sibTransId="{857F9A75-F913-4C93-8B2C-33E3C97896AF}"/>
    <dgm:cxn modelId="{9A08260E-6C68-4397-8D46-2AC209FC0C13}" type="presOf" srcId="{106F15F1-E7BC-499B-B9FD-ACA15564336D}" destId="{47D310D8-F680-4267-88C1-A52350EA9361}" srcOrd="0" destOrd="0" presId="urn:microsoft.com/office/officeart/2005/8/layout/default"/>
    <dgm:cxn modelId="{864E5B3E-FDB0-4C5B-89A1-78DEF40311E1}" type="presOf" srcId="{9EBEB676-1409-4238-B7F7-D0BBB445C217}" destId="{2CEA74A3-918F-4FF2-B7EA-AE34C24E13A3}" srcOrd="0" destOrd="0" presId="urn:microsoft.com/office/officeart/2005/8/layout/default"/>
    <dgm:cxn modelId="{26FB2F9A-106B-4631-91D1-45976D934C8C}" srcId="{E8CED6E7-6AE1-4F12-A547-278CB3E7F114}" destId="{9EBEB676-1409-4238-B7F7-D0BBB445C217}" srcOrd="5" destOrd="0" parTransId="{561E979B-3434-43E2-B086-D5BD3B1DBD69}" sibTransId="{A96E4192-143E-470C-B0D4-601770EA32EB}"/>
    <dgm:cxn modelId="{7D7711FA-FCAF-46FE-AD7A-140F8C5CBF42}" type="presOf" srcId="{7474916D-5402-44B3-A32E-3FF60120C305}" destId="{101F7C83-2B06-4C44-A69B-235D74398C6F}" srcOrd="0" destOrd="0" presId="urn:microsoft.com/office/officeart/2005/8/layout/default"/>
    <dgm:cxn modelId="{FF451537-0BE2-40D7-A11E-E84DFBD9165A}" type="presOf" srcId="{EC700912-1D5F-41B3-918F-3828041D4ED3}" destId="{61644960-B5DA-4E08-B08F-5AC2CAF5D5D6}" srcOrd="0" destOrd="0" presId="urn:microsoft.com/office/officeart/2005/8/layout/default"/>
    <dgm:cxn modelId="{AC0C26E8-BD01-4BAF-A6DD-D79D26EB5454}" type="presOf" srcId="{572C6F84-A1C8-4AD7-BE0E-D3CBBC8639F2}" destId="{5B92CB83-6FE6-4F00-893C-18E8E4DDBE69}" srcOrd="0" destOrd="0" presId="urn:microsoft.com/office/officeart/2005/8/layout/default"/>
    <dgm:cxn modelId="{A694E855-4635-4A8A-867E-DE0119B92635}" type="presOf" srcId="{9545C677-5837-48B4-8ABF-F13CD2250DDB}" destId="{DDEBD85A-1451-43C9-AFD3-0DA3DF391B87}" srcOrd="0" destOrd="0" presId="urn:microsoft.com/office/officeart/2005/8/layout/default"/>
    <dgm:cxn modelId="{4E7ED052-6AD1-4DC1-8A67-07887BEA7F81}" srcId="{E8CED6E7-6AE1-4F12-A547-278CB3E7F114}" destId="{0E423691-32B5-4BB0-B35E-0BCC8EA21285}" srcOrd="6" destOrd="0" parTransId="{C1BDB341-5192-45E6-A20C-CC374E0CFD7F}" sibTransId="{3F23A5FE-D411-44CB-B341-CB05A3C67AA2}"/>
    <dgm:cxn modelId="{46903D7E-C4E8-4685-A66F-8C7D182D97A8}" srcId="{E8CED6E7-6AE1-4F12-A547-278CB3E7F114}" destId="{9545C677-5837-48B4-8ABF-F13CD2250DDB}" srcOrd="3" destOrd="0" parTransId="{219296B3-5498-4577-B594-AC909F6D522F}" sibTransId="{2C5E2289-F038-41E1-8B5B-D86AF2AA65AA}"/>
    <dgm:cxn modelId="{B529B2E3-63A1-4F3C-BD02-D84B4B005E76}" type="presOf" srcId="{5F69D5CB-36B7-4E1F-BB65-3EF76E56013A}" destId="{A08630C2-1AF2-4748-BEB1-3222CC6A2E02}" srcOrd="0" destOrd="0" presId="urn:microsoft.com/office/officeart/2005/8/layout/default"/>
    <dgm:cxn modelId="{85DA08D3-636D-49AB-92AB-5DC4E3A4A1B1}" srcId="{E8CED6E7-6AE1-4F12-A547-278CB3E7F114}" destId="{7474916D-5402-44B3-A32E-3FF60120C305}" srcOrd="1" destOrd="0" parTransId="{646EE894-0655-41F3-A64D-A5875835F870}" sibTransId="{39B7B6DF-060D-47ED-B46C-C65738144CA0}"/>
    <dgm:cxn modelId="{DAC88D8F-AB3C-48F1-A251-E30C10C6EC04}" srcId="{E8CED6E7-6AE1-4F12-A547-278CB3E7F114}" destId="{EC700912-1D5F-41B3-918F-3828041D4ED3}" srcOrd="0" destOrd="0" parTransId="{1FDAE44D-D5D0-4D45-8A98-798E3C5010EA}" sibTransId="{BC08D5D4-5B97-49F0-8009-3B3A10F638A5}"/>
    <dgm:cxn modelId="{22841ED8-CC9E-4FC9-9841-602B9B97A7C2}" type="presOf" srcId="{A1749448-365F-428F-BD57-9219CBD6EA68}" destId="{CAE36643-D659-4C8B-B8F5-401DEC50721C}" srcOrd="0" destOrd="0" presId="urn:microsoft.com/office/officeart/2005/8/layout/default"/>
    <dgm:cxn modelId="{FCD1E8D3-9984-4E7D-B913-2A461515A35E}" srcId="{E8CED6E7-6AE1-4F12-A547-278CB3E7F114}" destId="{5F69D5CB-36B7-4E1F-BB65-3EF76E56013A}" srcOrd="2" destOrd="0" parTransId="{01445D39-C161-4032-BC57-B120CAB87CC4}" sibTransId="{FEB453B6-3592-421D-BADD-8DFF16AE1705}"/>
    <dgm:cxn modelId="{A5EB929A-DFBE-4B66-A656-5D128740540D}" srcId="{E8CED6E7-6AE1-4F12-A547-278CB3E7F114}" destId="{572C6F84-A1C8-4AD7-BE0E-D3CBBC8639F2}" srcOrd="7" destOrd="0" parTransId="{FF08D01F-3120-49AE-BB6F-01316CA67899}" sibTransId="{D774DBCE-0229-4482-A0C7-24DE9680B680}"/>
    <dgm:cxn modelId="{F1AEB091-B821-494B-A9D5-458534F1E14C}" type="presParOf" srcId="{557911AB-0A93-416D-B3FC-2FC3F0044B2C}" destId="{61644960-B5DA-4E08-B08F-5AC2CAF5D5D6}" srcOrd="0" destOrd="0" presId="urn:microsoft.com/office/officeart/2005/8/layout/default"/>
    <dgm:cxn modelId="{5613C2E1-B61E-4138-9082-AC1D89AA2E26}" type="presParOf" srcId="{557911AB-0A93-416D-B3FC-2FC3F0044B2C}" destId="{23DCF6A2-19EE-40AB-95B5-F73097FE1D2D}" srcOrd="1" destOrd="0" presId="urn:microsoft.com/office/officeart/2005/8/layout/default"/>
    <dgm:cxn modelId="{9D422A73-6D1B-4295-89BD-3679CBD01A5E}" type="presParOf" srcId="{557911AB-0A93-416D-B3FC-2FC3F0044B2C}" destId="{101F7C83-2B06-4C44-A69B-235D74398C6F}" srcOrd="2" destOrd="0" presId="urn:microsoft.com/office/officeart/2005/8/layout/default"/>
    <dgm:cxn modelId="{3D716B98-AEFC-4844-AE6B-A811A609E7B8}" type="presParOf" srcId="{557911AB-0A93-416D-B3FC-2FC3F0044B2C}" destId="{A88ACE8C-32C3-4846-9A03-014617D36385}" srcOrd="3" destOrd="0" presId="urn:microsoft.com/office/officeart/2005/8/layout/default"/>
    <dgm:cxn modelId="{5E64424C-2610-408E-937D-BF62AB794775}" type="presParOf" srcId="{557911AB-0A93-416D-B3FC-2FC3F0044B2C}" destId="{A08630C2-1AF2-4748-BEB1-3222CC6A2E02}" srcOrd="4" destOrd="0" presId="urn:microsoft.com/office/officeart/2005/8/layout/default"/>
    <dgm:cxn modelId="{AA8FBAEE-BAD1-4A81-B75A-7C07D034DF8C}" type="presParOf" srcId="{557911AB-0A93-416D-B3FC-2FC3F0044B2C}" destId="{E591BEDE-69FE-4D82-8C29-7C7B43216CC8}" srcOrd="5" destOrd="0" presId="urn:microsoft.com/office/officeart/2005/8/layout/default"/>
    <dgm:cxn modelId="{CF503220-5DFC-4344-9721-C6FC4B9300E3}" type="presParOf" srcId="{557911AB-0A93-416D-B3FC-2FC3F0044B2C}" destId="{DDEBD85A-1451-43C9-AFD3-0DA3DF391B87}" srcOrd="6" destOrd="0" presId="urn:microsoft.com/office/officeart/2005/8/layout/default"/>
    <dgm:cxn modelId="{8E09A3CB-2CAA-43BF-9078-9F0E6F4A3712}" type="presParOf" srcId="{557911AB-0A93-416D-B3FC-2FC3F0044B2C}" destId="{6952C91B-0231-401A-B273-726B4724BFE4}" srcOrd="7" destOrd="0" presId="urn:microsoft.com/office/officeart/2005/8/layout/default"/>
    <dgm:cxn modelId="{7BC8CFA7-35C2-4944-9AB6-AE821EDE17C1}" type="presParOf" srcId="{557911AB-0A93-416D-B3FC-2FC3F0044B2C}" destId="{CAE36643-D659-4C8B-B8F5-401DEC50721C}" srcOrd="8" destOrd="0" presId="urn:microsoft.com/office/officeart/2005/8/layout/default"/>
    <dgm:cxn modelId="{ACF1A722-F13A-4BD7-977C-61BCC8332CAE}" type="presParOf" srcId="{557911AB-0A93-416D-B3FC-2FC3F0044B2C}" destId="{7BFFD025-4570-4280-A47B-95C1D74A62E0}" srcOrd="9" destOrd="0" presId="urn:microsoft.com/office/officeart/2005/8/layout/default"/>
    <dgm:cxn modelId="{5087F30C-AC22-473F-8D51-44898330005D}" type="presParOf" srcId="{557911AB-0A93-416D-B3FC-2FC3F0044B2C}" destId="{2CEA74A3-918F-4FF2-B7EA-AE34C24E13A3}" srcOrd="10" destOrd="0" presId="urn:microsoft.com/office/officeart/2005/8/layout/default"/>
    <dgm:cxn modelId="{257FCF4B-A151-4E49-BA19-9CFD684BE69C}" type="presParOf" srcId="{557911AB-0A93-416D-B3FC-2FC3F0044B2C}" destId="{30F6A626-C1FD-44D4-8248-371B01CD9C1B}" srcOrd="11" destOrd="0" presId="urn:microsoft.com/office/officeart/2005/8/layout/default"/>
    <dgm:cxn modelId="{A3048316-F838-40B7-81D9-A09978E35718}" type="presParOf" srcId="{557911AB-0A93-416D-B3FC-2FC3F0044B2C}" destId="{31436583-F617-4B6D-8C9F-502E827F8714}" srcOrd="12" destOrd="0" presId="urn:microsoft.com/office/officeart/2005/8/layout/default"/>
    <dgm:cxn modelId="{C73FDAC8-7F22-48EF-8CEC-A7D68C1FBBB4}" type="presParOf" srcId="{557911AB-0A93-416D-B3FC-2FC3F0044B2C}" destId="{7C83C955-9E67-4F13-9DC4-E0648C996C3F}" srcOrd="13" destOrd="0" presId="urn:microsoft.com/office/officeart/2005/8/layout/default"/>
    <dgm:cxn modelId="{668D75B0-26BE-4520-AEA2-5B4370B33444}" type="presParOf" srcId="{557911AB-0A93-416D-B3FC-2FC3F0044B2C}" destId="{5B92CB83-6FE6-4F00-893C-18E8E4DDBE69}" srcOrd="14" destOrd="0" presId="urn:microsoft.com/office/officeart/2005/8/layout/default"/>
    <dgm:cxn modelId="{25ECADBF-311E-4049-A1A9-4445A3A8F112}" type="presParOf" srcId="{557911AB-0A93-416D-B3FC-2FC3F0044B2C}" destId="{D3C18630-3E77-451A-BE54-86958260DE05}" srcOrd="15" destOrd="0" presId="urn:microsoft.com/office/officeart/2005/8/layout/default"/>
    <dgm:cxn modelId="{B0DE52BA-2445-41FE-A397-2C2CA17EB4A3}" type="presParOf" srcId="{557911AB-0A93-416D-B3FC-2FC3F0044B2C}" destId="{47D310D8-F680-4267-88C1-A52350EA9361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DCA78DFD-8B68-4CEE-8CBD-D4F898BAD588}" type="doc">
      <dgm:prSet loTypeId="urn:microsoft.com/office/officeart/2005/8/layout/defaul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CL"/>
        </a:p>
      </dgm:t>
    </dgm:pt>
    <dgm:pt modelId="{0AB19D4E-A28E-4968-9EDE-B92743EC53F5}">
      <dgm:prSet phldrT="[Texto]" custT="1"/>
      <dgm:spPr/>
      <dgm:t>
        <a:bodyPr/>
        <a:lstStyle/>
        <a:p>
          <a:r>
            <a:rPr lang="es-ES" sz="1400" b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EMPODERAMIENTO: </a:t>
          </a:r>
          <a:endParaRPr lang="es-CL" sz="1400" b="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669C644F-7CA0-434B-88BA-B271D28DA200}" type="parTrans" cxnId="{BAD43FCD-8F9F-4939-9445-7B8AE3C15088}">
      <dgm:prSet/>
      <dgm:spPr/>
      <dgm:t>
        <a:bodyPr/>
        <a:lstStyle/>
        <a:p>
          <a:endParaRPr lang="es-CL" sz="1400" b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BC906D08-CA13-4A9B-9F31-B4E979E061AD}" type="sibTrans" cxnId="{BAD43FCD-8F9F-4939-9445-7B8AE3C15088}">
      <dgm:prSet/>
      <dgm:spPr/>
      <dgm:t>
        <a:bodyPr/>
        <a:lstStyle/>
        <a:p>
          <a:endParaRPr lang="es-CL" sz="1400" b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BA23611E-883D-411F-B1A4-E2CD73853C0F}">
      <dgm:prSet phldrT="[Texto]" custT="1"/>
      <dgm:spPr/>
      <dgm:t>
        <a:bodyPr/>
        <a:lstStyle/>
        <a:p>
          <a:r>
            <a:rPr lang="es-ES" sz="1400" b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Proceso por el que individuos y comunidades se capacitan para tomar el poder y actuar eficazmente en la transformación de su vidas y de su ambiente</a:t>
          </a:r>
          <a:endParaRPr lang="es-CL" sz="1400" b="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ACE7C596-21FE-4CB0-AFD3-9B104ABBD0D4}" type="parTrans" cxnId="{827B4345-EC55-471D-958D-736840BFE1D5}">
      <dgm:prSet/>
      <dgm:spPr/>
      <dgm:t>
        <a:bodyPr/>
        <a:lstStyle/>
        <a:p>
          <a:endParaRPr lang="es-CL" sz="1400" b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BE7B66E5-B266-428A-BA1A-53F1BAFC4A50}" type="sibTrans" cxnId="{827B4345-EC55-471D-958D-736840BFE1D5}">
      <dgm:prSet/>
      <dgm:spPr/>
      <dgm:t>
        <a:bodyPr/>
        <a:lstStyle/>
        <a:p>
          <a:endParaRPr lang="es-CL" sz="1400" b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13F54FF0-37C5-4E92-8AE9-97BC4824DAA0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1400" b="0" u="none" dirty="0" smtClean="0">
              <a:latin typeface="Verdana" pitchFamily="34" charset="0"/>
              <a:ea typeface="Verdana" pitchFamily="34" charset="0"/>
              <a:cs typeface="Verdana" pitchFamily="34" charset="0"/>
            </a:rPr>
            <a:t>DE INDIVIDUOS </a:t>
          </a:r>
          <a:endParaRPr lang="es-CL" sz="1400" b="0" u="none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C503509B-933B-4545-9D27-0DE13C366E4F}" type="parTrans" cxnId="{07F02C66-C73A-4CB0-9B21-79C8614CF737}">
      <dgm:prSet/>
      <dgm:spPr/>
      <dgm:t>
        <a:bodyPr/>
        <a:lstStyle/>
        <a:p>
          <a:endParaRPr lang="es-CL" sz="1400" b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53F2FB1F-3DEA-4F71-AF38-44EB1EE1BCA6}" type="sibTrans" cxnId="{07F02C66-C73A-4CB0-9B21-79C8614CF737}">
      <dgm:prSet/>
      <dgm:spPr/>
      <dgm:t>
        <a:bodyPr/>
        <a:lstStyle/>
        <a:p>
          <a:endParaRPr lang="es-CL" sz="1400" b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CAE908FE-B9AE-464D-87D0-F89F5B4CDF56}">
      <dgm:prSet custT="1"/>
      <dgm:spPr/>
      <dgm:t>
        <a:bodyPr/>
        <a:lstStyle/>
        <a:p>
          <a:r>
            <a:rPr lang="es-ES" sz="1400" b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Reflejado en los conceptos de abogar, mediar, capacitar y desarrollar aptitudes personales                        </a:t>
          </a:r>
          <a:r>
            <a:rPr lang="es-ES" sz="1400" b="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( ser capaz).</a:t>
          </a:r>
        </a:p>
      </dgm:t>
    </dgm:pt>
    <dgm:pt modelId="{0B8F2BFC-6E7C-4A12-A54A-108404F1DB7B}" type="parTrans" cxnId="{79320136-B690-411B-BA49-B63FF68F4E48}">
      <dgm:prSet/>
      <dgm:spPr/>
      <dgm:t>
        <a:bodyPr/>
        <a:lstStyle/>
        <a:p>
          <a:endParaRPr lang="es-CL" sz="1400" b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8442EEC7-EAE3-4540-9819-041F7DA57F6B}" type="sibTrans" cxnId="{79320136-B690-411B-BA49-B63FF68F4E48}">
      <dgm:prSet/>
      <dgm:spPr/>
      <dgm:t>
        <a:bodyPr/>
        <a:lstStyle/>
        <a:p>
          <a:endParaRPr lang="es-CL" sz="1400" b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7A075D62-1884-4F1E-B063-0BE416F02D6B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es-ES" sz="1400" b="0" u="none" dirty="0" smtClean="0">
              <a:latin typeface="Verdana" pitchFamily="34" charset="0"/>
              <a:ea typeface="Verdana" pitchFamily="34" charset="0"/>
              <a:cs typeface="Verdana" pitchFamily="34" charset="0"/>
            </a:rPr>
            <a:t>DE COMUNIDADES  </a:t>
          </a:r>
        </a:p>
      </dgm:t>
    </dgm:pt>
    <dgm:pt modelId="{97A0C6E2-3E34-4BB8-B92E-44807E063959}" type="parTrans" cxnId="{FA8576AA-B426-4B4D-8C09-7B317E8DB967}">
      <dgm:prSet/>
      <dgm:spPr/>
      <dgm:t>
        <a:bodyPr/>
        <a:lstStyle/>
        <a:p>
          <a:endParaRPr lang="es-CL" sz="1400" b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58171658-30A0-47D4-BE70-F9A1BD15661B}" type="sibTrans" cxnId="{FA8576AA-B426-4B4D-8C09-7B317E8DB967}">
      <dgm:prSet/>
      <dgm:spPr/>
      <dgm:t>
        <a:bodyPr/>
        <a:lstStyle/>
        <a:p>
          <a:endParaRPr lang="es-CL" sz="1400" b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D6CED0E3-E4A5-4753-B541-7EE5471C28D8}">
      <dgm:prSet custT="1"/>
      <dgm:spPr/>
      <dgm:t>
        <a:bodyPr/>
        <a:lstStyle/>
        <a:p>
          <a:pPr algn="l">
            <a:lnSpc>
              <a:spcPts val="1440"/>
            </a:lnSpc>
            <a:spcAft>
              <a:spcPts val="600"/>
            </a:spcAft>
          </a:pPr>
          <a:r>
            <a:rPr lang="es-ES" sz="1400" b="0" u="none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Reorientar los servicios de salud</a:t>
          </a:r>
        </a:p>
      </dgm:t>
    </dgm:pt>
    <dgm:pt modelId="{20FFAA25-1BCC-4C26-B7D4-811F576A9719}" type="sibTrans" cxnId="{F189619C-9FB6-46B4-A20D-35733E09922A}">
      <dgm:prSet/>
      <dgm:spPr/>
      <dgm:t>
        <a:bodyPr/>
        <a:lstStyle/>
        <a:p>
          <a:endParaRPr lang="es-CL" sz="1400" b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3A7FDAFC-3557-4B36-9CB2-FE829BCEC621}" type="parTrans" cxnId="{F189619C-9FB6-46B4-A20D-35733E09922A}">
      <dgm:prSet/>
      <dgm:spPr/>
      <dgm:t>
        <a:bodyPr/>
        <a:lstStyle/>
        <a:p>
          <a:endParaRPr lang="es-CL" sz="1400" b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41EE0D13-E299-4FEF-B4CF-CC4C58C59EF3}">
      <dgm:prSet custT="1"/>
      <dgm:spPr/>
      <dgm:t>
        <a:bodyPr/>
        <a:lstStyle/>
        <a:p>
          <a:pPr algn="l">
            <a:lnSpc>
              <a:spcPct val="90000"/>
            </a:lnSpc>
            <a:spcAft>
              <a:spcPts val="600"/>
            </a:spcAft>
          </a:pPr>
          <a:r>
            <a:rPr lang="es-ES" sz="1400" b="0" u="none" dirty="0" smtClean="0">
              <a:latin typeface="Verdana" pitchFamily="34" charset="0"/>
              <a:ea typeface="Verdana" pitchFamily="34" charset="0"/>
              <a:cs typeface="Verdana" pitchFamily="34" charset="0"/>
            </a:rPr>
            <a:t>Reflejado en los conceptos de establecer Políticas para la salud: </a:t>
          </a:r>
        </a:p>
      </dgm:t>
    </dgm:pt>
    <dgm:pt modelId="{FBECFCC6-AE3A-4C74-9CFE-9B684F1553DF}" type="sibTrans" cxnId="{75F1527B-7A04-4C46-9FF0-A620943A337F}">
      <dgm:prSet/>
      <dgm:spPr/>
      <dgm:t>
        <a:bodyPr/>
        <a:lstStyle/>
        <a:p>
          <a:endParaRPr lang="es-CL" sz="1400" b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133FD1AC-96A9-4E08-8E30-78B6CD7E7F90}" type="parTrans" cxnId="{75F1527B-7A04-4C46-9FF0-A620943A337F}">
      <dgm:prSet/>
      <dgm:spPr/>
      <dgm:t>
        <a:bodyPr/>
        <a:lstStyle/>
        <a:p>
          <a:endParaRPr lang="es-CL" sz="1400" b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E685642F-BA8B-4DB6-BB70-0095E1DD90EA}">
      <dgm:prSet custT="1"/>
      <dgm:spPr/>
      <dgm:t>
        <a:bodyPr/>
        <a:lstStyle/>
        <a:p>
          <a:pPr algn="l">
            <a:lnSpc>
              <a:spcPts val="1440"/>
            </a:lnSpc>
            <a:spcAft>
              <a:spcPts val="600"/>
            </a:spcAft>
          </a:pPr>
          <a:r>
            <a:rPr lang="es-ES" sz="1400" b="0" u="none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Crear ambientes de apoyo,</a:t>
          </a:r>
        </a:p>
      </dgm:t>
    </dgm:pt>
    <dgm:pt modelId="{53F18DC4-9248-4C72-862A-FC96E4E8DF9C}" type="parTrans" cxnId="{05202351-9524-43A1-B27E-D1D6A4F43089}">
      <dgm:prSet/>
      <dgm:spPr/>
      <dgm:t>
        <a:bodyPr/>
        <a:lstStyle/>
        <a:p>
          <a:endParaRPr lang="es-CL" sz="1400" b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6719AD15-4946-4157-988F-9D0B0EAE132B}" type="sibTrans" cxnId="{05202351-9524-43A1-B27E-D1D6A4F43089}">
      <dgm:prSet/>
      <dgm:spPr/>
      <dgm:t>
        <a:bodyPr/>
        <a:lstStyle/>
        <a:p>
          <a:endParaRPr lang="es-CL" sz="1400" b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E358558E-F605-4BEF-B63D-C2F3E0C0D8FE}">
      <dgm:prSet custT="1"/>
      <dgm:spPr/>
      <dgm:t>
        <a:bodyPr/>
        <a:lstStyle/>
        <a:p>
          <a:pPr algn="l">
            <a:lnSpc>
              <a:spcPts val="1440"/>
            </a:lnSpc>
            <a:spcAft>
              <a:spcPts val="600"/>
            </a:spcAft>
          </a:pPr>
          <a:r>
            <a:rPr lang="es-ES" sz="1400" b="0" u="none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Reforzar la acción comunitaria</a:t>
          </a:r>
          <a:r>
            <a:rPr lang="es-MX" sz="1400" b="0" u="none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endParaRPr lang="es-ES" sz="1400" b="0" u="none" dirty="0" smtClean="0">
            <a:solidFill>
              <a:srgbClr val="0000FF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E5477585-EF0E-447B-B113-192BE3C79586}" type="parTrans" cxnId="{B9F1998A-EE6F-4A4E-A3C1-6ECBA1C2CE07}">
      <dgm:prSet/>
      <dgm:spPr/>
      <dgm:t>
        <a:bodyPr/>
        <a:lstStyle/>
        <a:p>
          <a:endParaRPr lang="es-CL" sz="1400" b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F918F9BD-E76B-4C47-8F56-EF95E64C1639}" type="sibTrans" cxnId="{B9F1998A-EE6F-4A4E-A3C1-6ECBA1C2CE07}">
      <dgm:prSet/>
      <dgm:spPr/>
      <dgm:t>
        <a:bodyPr/>
        <a:lstStyle/>
        <a:p>
          <a:endParaRPr lang="es-CL" sz="1400" b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5C89197D-54D9-46C4-88F9-4DB453AB91F6}">
      <dgm:prSet phldrT="[Texto]" custT="1"/>
      <dgm:spPr/>
      <dgm:t>
        <a:bodyPr/>
        <a:lstStyle/>
        <a:p>
          <a:r>
            <a:rPr lang="es-CL" sz="14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Estrategia  Primaria de Promoción de la Salud </a:t>
          </a:r>
          <a:endParaRPr lang="es-CL" sz="1400" b="0" dirty="0">
            <a:solidFill>
              <a:srgbClr val="0000FF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0012C62A-E12A-4692-A6D7-AE40DA0705C2}" type="parTrans" cxnId="{0A8B6120-4D01-4016-8F92-7E8E63F5828A}">
      <dgm:prSet/>
      <dgm:spPr/>
      <dgm:t>
        <a:bodyPr/>
        <a:lstStyle/>
        <a:p>
          <a:endParaRPr lang="es-CL"/>
        </a:p>
      </dgm:t>
    </dgm:pt>
    <dgm:pt modelId="{F8ECB61C-69FB-4B63-BA68-5247EBA1B57D}" type="sibTrans" cxnId="{0A8B6120-4D01-4016-8F92-7E8E63F5828A}">
      <dgm:prSet/>
      <dgm:spPr/>
      <dgm:t>
        <a:bodyPr/>
        <a:lstStyle/>
        <a:p>
          <a:endParaRPr lang="es-CL"/>
        </a:p>
      </dgm:t>
    </dgm:pt>
    <dgm:pt modelId="{07979068-034E-44D4-A051-394CF6150CE0}">
      <dgm:prSet phldrT="[Texto]" custT="1"/>
      <dgm:spPr/>
      <dgm:t>
        <a:bodyPr/>
        <a:lstStyle/>
        <a:p>
          <a:endParaRPr lang="es-CL" sz="1400" b="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1FBAFF81-4EED-4C4B-9F6C-B1B837C4301E}" type="parTrans" cxnId="{5CD0FA31-00E4-4E94-83F5-C005731E4610}">
      <dgm:prSet/>
      <dgm:spPr/>
      <dgm:t>
        <a:bodyPr/>
        <a:lstStyle/>
        <a:p>
          <a:endParaRPr lang="es-CL"/>
        </a:p>
      </dgm:t>
    </dgm:pt>
    <dgm:pt modelId="{A3429748-FD56-4830-A689-A30F4D8A935F}" type="sibTrans" cxnId="{5CD0FA31-00E4-4E94-83F5-C005731E4610}">
      <dgm:prSet/>
      <dgm:spPr/>
      <dgm:t>
        <a:bodyPr/>
        <a:lstStyle/>
        <a:p>
          <a:endParaRPr lang="es-CL"/>
        </a:p>
      </dgm:t>
    </dgm:pt>
    <dgm:pt modelId="{50BB29F2-DFDC-4723-B738-62828511B91F}" type="pres">
      <dgm:prSet presAssocID="{DCA78DFD-8B68-4CEE-8CBD-D4F898BAD58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03167D0F-7026-4821-9031-FD51F2444DCF}" type="pres">
      <dgm:prSet presAssocID="{0AB19D4E-A28E-4968-9EDE-B92743EC53F5}" presName="node" presStyleLbl="node1" presStyleIdx="0" presStyleCnt="3" custScaleY="152381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C14F8A38-A3F0-4273-B042-A96013E278FF}" type="pres">
      <dgm:prSet presAssocID="{BC906D08-CA13-4A9B-9F31-B4E979E061AD}" presName="sibTrans" presStyleCnt="0"/>
      <dgm:spPr/>
    </dgm:pt>
    <dgm:pt modelId="{F7C33BDD-E4F2-474F-8B2C-F19740082631}" type="pres">
      <dgm:prSet presAssocID="{13F54FF0-37C5-4E92-8AE9-97BC4824DAA0}" presName="node" presStyleLbl="node1" presStyleIdx="1" presStyleCnt="3" custScaleY="152381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300BC7F5-C37B-4A48-B79A-FC7ADCCFCE67}" type="pres">
      <dgm:prSet presAssocID="{53F2FB1F-3DEA-4F71-AF38-44EB1EE1BCA6}" presName="sibTrans" presStyleCnt="0"/>
      <dgm:spPr/>
    </dgm:pt>
    <dgm:pt modelId="{135D3F6D-DD1A-4C8D-BABB-003CF6EC9937}" type="pres">
      <dgm:prSet presAssocID="{7A075D62-1884-4F1E-B063-0BE416F02D6B}" presName="node" presStyleLbl="node1" presStyleIdx="2" presStyleCnt="3" custScaleY="152381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4A2DF118-3EDD-45FB-95DE-81C5806E755C}" type="presOf" srcId="{E358558E-F605-4BEF-B63D-C2F3E0C0D8FE}" destId="{135D3F6D-DD1A-4C8D-BABB-003CF6EC9937}" srcOrd="0" destOrd="4" presId="urn:microsoft.com/office/officeart/2005/8/layout/default"/>
    <dgm:cxn modelId="{BAD43FCD-8F9F-4939-9445-7B8AE3C15088}" srcId="{DCA78DFD-8B68-4CEE-8CBD-D4F898BAD588}" destId="{0AB19D4E-A28E-4968-9EDE-B92743EC53F5}" srcOrd="0" destOrd="0" parTransId="{669C644F-7CA0-434B-88BA-B271D28DA200}" sibTransId="{BC906D08-CA13-4A9B-9F31-B4E979E061AD}"/>
    <dgm:cxn modelId="{B123CE62-F092-47BA-A668-5E02F3672ACB}" type="presOf" srcId="{41EE0D13-E299-4FEF-B4CF-CC4C58C59EF3}" destId="{135D3F6D-DD1A-4C8D-BABB-003CF6EC9937}" srcOrd="0" destOrd="1" presId="urn:microsoft.com/office/officeart/2005/8/layout/default"/>
    <dgm:cxn modelId="{0ED7E042-25F6-42D7-9C5D-3098CC319686}" type="presOf" srcId="{BA23611E-883D-411F-B1A4-E2CD73853C0F}" destId="{03167D0F-7026-4821-9031-FD51F2444DCF}" srcOrd="0" destOrd="1" presId="urn:microsoft.com/office/officeart/2005/8/layout/default"/>
    <dgm:cxn modelId="{685C2463-48C6-4A1E-842F-CA06FDE96CD8}" type="presOf" srcId="{E685642F-BA8B-4DB6-BB70-0095E1DD90EA}" destId="{135D3F6D-DD1A-4C8D-BABB-003CF6EC9937}" srcOrd="0" destOrd="2" presId="urn:microsoft.com/office/officeart/2005/8/layout/default"/>
    <dgm:cxn modelId="{EC40EB6E-FB3C-47C8-8872-AACA1DC18D0C}" type="presOf" srcId="{CAE908FE-B9AE-464D-87D0-F89F5B4CDF56}" destId="{F7C33BDD-E4F2-474F-8B2C-F19740082631}" srcOrd="0" destOrd="1" presId="urn:microsoft.com/office/officeart/2005/8/layout/default"/>
    <dgm:cxn modelId="{D24B5D46-C814-4912-81A5-74F888B80896}" type="presOf" srcId="{07979068-034E-44D4-A051-394CF6150CE0}" destId="{03167D0F-7026-4821-9031-FD51F2444DCF}" srcOrd="0" destOrd="2" presId="urn:microsoft.com/office/officeart/2005/8/layout/default"/>
    <dgm:cxn modelId="{45E55F96-3FDE-4122-BC38-AFC485EBA82B}" type="presOf" srcId="{5C89197D-54D9-46C4-88F9-4DB453AB91F6}" destId="{03167D0F-7026-4821-9031-FD51F2444DCF}" srcOrd="0" destOrd="3" presId="urn:microsoft.com/office/officeart/2005/8/layout/default"/>
    <dgm:cxn modelId="{A0A4B8F5-0746-4982-B06E-49BDB468591C}" type="presOf" srcId="{DCA78DFD-8B68-4CEE-8CBD-D4F898BAD588}" destId="{50BB29F2-DFDC-4723-B738-62828511B91F}" srcOrd="0" destOrd="0" presId="urn:microsoft.com/office/officeart/2005/8/layout/default"/>
    <dgm:cxn modelId="{07F02C66-C73A-4CB0-9B21-79C8614CF737}" srcId="{DCA78DFD-8B68-4CEE-8CBD-D4F898BAD588}" destId="{13F54FF0-37C5-4E92-8AE9-97BC4824DAA0}" srcOrd="1" destOrd="0" parTransId="{C503509B-933B-4545-9D27-0DE13C366E4F}" sibTransId="{53F2FB1F-3DEA-4F71-AF38-44EB1EE1BCA6}"/>
    <dgm:cxn modelId="{0A8B6120-4D01-4016-8F92-7E8E63F5828A}" srcId="{0AB19D4E-A28E-4968-9EDE-B92743EC53F5}" destId="{5C89197D-54D9-46C4-88F9-4DB453AB91F6}" srcOrd="2" destOrd="0" parTransId="{0012C62A-E12A-4692-A6D7-AE40DA0705C2}" sibTransId="{F8ECB61C-69FB-4B63-BA68-5247EBA1B57D}"/>
    <dgm:cxn modelId="{5CD0FA31-00E4-4E94-83F5-C005731E4610}" srcId="{0AB19D4E-A28E-4968-9EDE-B92743EC53F5}" destId="{07979068-034E-44D4-A051-394CF6150CE0}" srcOrd="1" destOrd="0" parTransId="{1FBAFF81-4EED-4C4B-9F6C-B1B837C4301E}" sibTransId="{A3429748-FD56-4830-A689-A30F4D8A935F}"/>
    <dgm:cxn modelId="{BE676111-92FE-4DDD-BCAA-77EB496A05BA}" type="presOf" srcId="{0AB19D4E-A28E-4968-9EDE-B92743EC53F5}" destId="{03167D0F-7026-4821-9031-FD51F2444DCF}" srcOrd="0" destOrd="0" presId="urn:microsoft.com/office/officeart/2005/8/layout/default"/>
    <dgm:cxn modelId="{75F1527B-7A04-4C46-9FF0-A620943A337F}" srcId="{7A075D62-1884-4F1E-B063-0BE416F02D6B}" destId="{41EE0D13-E299-4FEF-B4CF-CC4C58C59EF3}" srcOrd="0" destOrd="0" parTransId="{133FD1AC-96A9-4E08-8E30-78B6CD7E7F90}" sibTransId="{FBECFCC6-AE3A-4C74-9CFE-9B684F1553DF}"/>
    <dgm:cxn modelId="{05202351-9524-43A1-B27E-D1D6A4F43089}" srcId="{7A075D62-1884-4F1E-B063-0BE416F02D6B}" destId="{E685642F-BA8B-4DB6-BB70-0095E1DD90EA}" srcOrd="1" destOrd="0" parTransId="{53F18DC4-9248-4C72-862A-FC96E4E8DF9C}" sibTransId="{6719AD15-4946-4157-988F-9D0B0EAE132B}"/>
    <dgm:cxn modelId="{FA496202-B44C-41F2-8843-793AB203AC8C}" type="presOf" srcId="{7A075D62-1884-4F1E-B063-0BE416F02D6B}" destId="{135D3F6D-DD1A-4C8D-BABB-003CF6EC9937}" srcOrd="0" destOrd="0" presId="urn:microsoft.com/office/officeart/2005/8/layout/default"/>
    <dgm:cxn modelId="{F189619C-9FB6-46B4-A20D-35733E09922A}" srcId="{7A075D62-1884-4F1E-B063-0BE416F02D6B}" destId="{D6CED0E3-E4A5-4753-B541-7EE5471C28D8}" srcOrd="2" destOrd="0" parTransId="{3A7FDAFC-3557-4B36-9CB2-FE829BCEC621}" sibTransId="{20FFAA25-1BCC-4C26-B7D4-811F576A9719}"/>
    <dgm:cxn modelId="{B9F1998A-EE6F-4A4E-A3C1-6ECBA1C2CE07}" srcId="{7A075D62-1884-4F1E-B063-0BE416F02D6B}" destId="{E358558E-F605-4BEF-B63D-C2F3E0C0D8FE}" srcOrd="3" destOrd="0" parTransId="{E5477585-EF0E-447B-B113-192BE3C79586}" sibTransId="{F918F9BD-E76B-4C47-8F56-EF95E64C1639}"/>
    <dgm:cxn modelId="{ADCDBAEF-BA38-4337-B679-276B1A372196}" type="presOf" srcId="{13F54FF0-37C5-4E92-8AE9-97BC4824DAA0}" destId="{F7C33BDD-E4F2-474F-8B2C-F19740082631}" srcOrd="0" destOrd="0" presId="urn:microsoft.com/office/officeart/2005/8/layout/default"/>
    <dgm:cxn modelId="{79320136-B690-411B-BA49-B63FF68F4E48}" srcId="{13F54FF0-37C5-4E92-8AE9-97BC4824DAA0}" destId="{CAE908FE-B9AE-464D-87D0-F89F5B4CDF56}" srcOrd="0" destOrd="0" parTransId="{0B8F2BFC-6E7C-4A12-A54A-108404F1DB7B}" sibTransId="{8442EEC7-EAE3-4540-9819-041F7DA57F6B}"/>
    <dgm:cxn modelId="{827B4345-EC55-471D-958D-736840BFE1D5}" srcId="{0AB19D4E-A28E-4968-9EDE-B92743EC53F5}" destId="{BA23611E-883D-411F-B1A4-E2CD73853C0F}" srcOrd="0" destOrd="0" parTransId="{ACE7C596-21FE-4CB0-AFD3-9B104ABBD0D4}" sibTransId="{BE7B66E5-B266-428A-BA1A-53F1BAFC4A50}"/>
    <dgm:cxn modelId="{FA8576AA-B426-4B4D-8C09-7B317E8DB967}" srcId="{DCA78DFD-8B68-4CEE-8CBD-D4F898BAD588}" destId="{7A075D62-1884-4F1E-B063-0BE416F02D6B}" srcOrd="2" destOrd="0" parTransId="{97A0C6E2-3E34-4BB8-B92E-44807E063959}" sibTransId="{58171658-30A0-47D4-BE70-F9A1BD15661B}"/>
    <dgm:cxn modelId="{F60EB7AB-74CB-4968-81BE-2025C0C30259}" type="presOf" srcId="{D6CED0E3-E4A5-4753-B541-7EE5471C28D8}" destId="{135D3F6D-DD1A-4C8D-BABB-003CF6EC9937}" srcOrd="0" destOrd="3" presId="urn:microsoft.com/office/officeart/2005/8/layout/default"/>
    <dgm:cxn modelId="{FCD2645F-1780-4B12-9B0A-1A8DFA8B7D4B}" type="presParOf" srcId="{50BB29F2-DFDC-4723-B738-62828511B91F}" destId="{03167D0F-7026-4821-9031-FD51F2444DCF}" srcOrd="0" destOrd="0" presId="urn:microsoft.com/office/officeart/2005/8/layout/default"/>
    <dgm:cxn modelId="{4E519C20-DCF5-4A67-8694-26C5B787E9E9}" type="presParOf" srcId="{50BB29F2-DFDC-4723-B738-62828511B91F}" destId="{C14F8A38-A3F0-4273-B042-A96013E278FF}" srcOrd="1" destOrd="0" presId="urn:microsoft.com/office/officeart/2005/8/layout/default"/>
    <dgm:cxn modelId="{B6A345CA-7BC1-4706-825A-F814A5612433}" type="presParOf" srcId="{50BB29F2-DFDC-4723-B738-62828511B91F}" destId="{F7C33BDD-E4F2-474F-8B2C-F19740082631}" srcOrd="2" destOrd="0" presId="urn:microsoft.com/office/officeart/2005/8/layout/default"/>
    <dgm:cxn modelId="{066C53F9-0B5B-4CF5-82AA-68C0782347B4}" type="presParOf" srcId="{50BB29F2-DFDC-4723-B738-62828511B91F}" destId="{300BC7F5-C37B-4A48-B79A-FC7ADCCFCE67}" srcOrd="3" destOrd="0" presId="urn:microsoft.com/office/officeart/2005/8/layout/default"/>
    <dgm:cxn modelId="{6D5A5AEB-579D-46D3-B724-30A916084038}" type="presParOf" srcId="{50BB29F2-DFDC-4723-B738-62828511B91F}" destId="{135D3F6D-DD1A-4C8D-BABB-003CF6EC9937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5B28115A-69D7-41D6-BAF7-15C959402CB1}" type="doc">
      <dgm:prSet loTypeId="urn:microsoft.com/office/officeart/2005/8/layout/vProcess5" loCatId="process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es-CL"/>
        </a:p>
      </dgm:t>
    </dgm:pt>
    <dgm:pt modelId="{9F17DC7E-EEB4-46DB-98ED-5B2A7117408E}">
      <dgm:prSet custT="1"/>
      <dgm:spPr/>
      <dgm:t>
        <a:bodyPr/>
        <a:lstStyle/>
        <a:p>
          <a:pPr>
            <a:spcAft>
              <a:spcPct val="35000"/>
            </a:spcAft>
          </a:pPr>
          <a:r>
            <a:rPr lang="es-ES" sz="1400" b="1" dirty="0" smtClean="0">
              <a:latin typeface="Verdana" pitchFamily="34" charset="0"/>
              <a:ea typeface="Verdana" pitchFamily="34" charset="0"/>
              <a:cs typeface="Verdana" pitchFamily="34" charset="0"/>
            </a:rPr>
            <a:t>COMPETENCIAS DEL EQUIPO DE SALUD PARA EMPODERAR</a:t>
          </a:r>
        </a:p>
      </dgm:t>
    </dgm:pt>
    <dgm:pt modelId="{43D9204A-364B-45BB-BB0B-F4903FDF194D}" type="parTrans" cxnId="{925EBC0B-701D-4462-9206-3B778BE9284E}">
      <dgm:prSet/>
      <dgm:spPr/>
      <dgm:t>
        <a:bodyPr/>
        <a:lstStyle/>
        <a:p>
          <a:endParaRPr lang="es-CL"/>
        </a:p>
      </dgm:t>
    </dgm:pt>
    <dgm:pt modelId="{62593E40-E389-44A9-AD4A-408BA38F336A}" type="sibTrans" cxnId="{925EBC0B-701D-4462-9206-3B778BE9284E}">
      <dgm:prSet/>
      <dgm:spPr/>
      <dgm:t>
        <a:bodyPr/>
        <a:lstStyle/>
        <a:p>
          <a:endParaRPr lang="es-CL"/>
        </a:p>
      </dgm:t>
    </dgm:pt>
    <dgm:pt modelId="{5DE06334-6859-4C8F-BD4D-1FF7400F3FBF}">
      <dgm:prSet custT="1"/>
      <dgm:spPr/>
      <dgm:t>
        <a:bodyPr/>
        <a:lstStyle/>
        <a:p>
          <a:pPr>
            <a:spcAft>
              <a:spcPts val="600"/>
            </a:spcAft>
          </a:pPr>
          <a:r>
            <a:rPr lang="es-ES" sz="1400" dirty="0" smtClean="0">
              <a:latin typeface="Verdana" pitchFamily="34" charset="0"/>
              <a:ea typeface="Verdana" pitchFamily="34" charset="0"/>
              <a:cs typeface="Verdana" pitchFamily="34" charset="0"/>
            </a:rPr>
            <a:t>El profesional  más que conocimientos y habilidades debe presentar una ACTITUD que favorezcan el apoderamiento</a:t>
          </a:r>
        </a:p>
      </dgm:t>
    </dgm:pt>
    <dgm:pt modelId="{86017896-E8C1-4AEA-8E62-9B6DB68DDF3D}" type="parTrans" cxnId="{0C7C6196-F3AA-4D61-902A-41A8BCBDEEBF}">
      <dgm:prSet/>
      <dgm:spPr/>
      <dgm:t>
        <a:bodyPr/>
        <a:lstStyle/>
        <a:p>
          <a:endParaRPr lang="es-CL"/>
        </a:p>
      </dgm:t>
    </dgm:pt>
    <dgm:pt modelId="{ACA3D88F-86D2-47DE-BE49-ACDDA08D0F5A}" type="sibTrans" cxnId="{0C7C6196-F3AA-4D61-902A-41A8BCBDEEBF}">
      <dgm:prSet/>
      <dgm:spPr/>
      <dgm:t>
        <a:bodyPr/>
        <a:lstStyle/>
        <a:p>
          <a:endParaRPr lang="es-CL"/>
        </a:p>
      </dgm:t>
    </dgm:pt>
    <dgm:pt modelId="{D8D725CD-9F0C-4FE3-B2FC-CBFED30C870F}">
      <dgm:prSet custT="1"/>
      <dgm:spPr/>
      <dgm:t>
        <a:bodyPr/>
        <a:lstStyle/>
        <a:p>
          <a:pPr>
            <a:spcAft>
              <a:spcPts val="600"/>
            </a:spcAft>
          </a:pPr>
          <a:r>
            <a:rPr lang="es-ES" sz="14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 </a:t>
          </a:r>
          <a:r>
            <a:rPr lang="es-ES" sz="1400" b="1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Aumentar la autoestima</a:t>
          </a:r>
        </a:p>
      </dgm:t>
    </dgm:pt>
    <dgm:pt modelId="{B319944E-0C51-4851-B28A-FCF1284676F7}" type="parTrans" cxnId="{8868ABB6-2E3D-4252-9761-A7A4D94E4131}">
      <dgm:prSet/>
      <dgm:spPr/>
      <dgm:t>
        <a:bodyPr/>
        <a:lstStyle/>
        <a:p>
          <a:endParaRPr lang="es-CL"/>
        </a:p>
      </dgm:t>
    </dgm:pt>
    <dgm:pt modelId="{1AEB3708-4D58-4838-B7E4-65196EEDC182}" type="sibTrans" cxnId="{8868ABB6-2E3D-4252-9761-A7A4D94E4131}">
      <dgm:prSet/>
      <dgm:spPr/>
      <dgm:t>
        <a:bodyPr/>
        <a:lstStyle/>
        <a:p>
          <a:endParaRPr lang="es-CL"/>
        </a:p>
      </dgm:t>
    </dgm:pt>
    <dgm:pt modelId="{77DCFC07-BFD6-4002-800C-3A756396D9D3}">
      <dgm:prSet custT="1"/>
      <dgm:spPr/>
      <dgm:t>
        <a:bodyPr/>
        <a:lstStyle/>
        <a:p>
          <a:pPr>
            <a:spcAft>
              <a:spcPts val="600"/>
            </a:spcAft>
          </a:pPr>
          <a:r>
            <a:rPr lang="es-ES" sz="1400" b="1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 Potenciando su capacidad decisoria</a:t>
          </a:r>
        </a:p>
      </dgm:t>
    </dgm:pt>
    <dgm:pt modelId="{5C14DC0E-A03D-48DD-8C23-9DDFEBF22B07}" type="parTrans" cxnId="{58A8F4C3-C0A5-48BE-A2B1-91A87D5F0370}">
      <dgm:prSet/>
      <dgm:spPr/>
      <dgm:t>
        <a:bodyPr/>
        <a:lstStyle/>
        <a:p>
          <a:endParaRPr lang="es-CL"/>
        </a:p>
      </dgm:t>
    </dgm:pt>
    <dgm:pt modelId="{CC6C4D3E-A68C-4C0F-B6F2-F2C06FB23742}" type="sibTrans" cxnId="{58A8F4C3-C0A5-48BE-A2B1-91A87D5F0370}">
      <dgm:prSet/>
      <dgm:spPr/>
      <dgm:t>
        <a:bodyPr/>
        <a:lstStyle/>
        <a:p>
          <a:endParaRPr lang="es-CL"/>
        </a:p>
      </dgm:t>
    </dgm:pt>
    <dgm:pt modelId="{CC40FC20-58FA-4710-8BCE-CC07036A59A8}">
      <dgm:prSet custT="1"/>
      <dgm:spPr/>
      <dgm:t>
        <a:bodyPr/>
        <a:lstStyle/>
        <a:p>
          <a:pPr>
            <a:spcAft>
              <a:spcPts val="600"/>
            </a:spcAft>
          </a:pPr>
          <a:r>
            <a:rPr lang="es-ES" sz="1400" b="1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 Eliminando la propia tendencia a la creación de dependencia</a:t>
          </a:r>
        </a:p>
      </dgm:t>
    </dgm:pt>
    <dgm:pt modelId="{473F2E3F-EFE0-4B07-8A0F-8813BA7A6B60}" type="parTrans" cxnId="{A86E1A74-A569-4EC0-BCC8-039CAA76ABA6}">
      <dgm:prSet/>
      <dgm:spPr/>
      <dgm:t>
        <a:bodyPr/>
        <a:lstStyle/>
        <a:p>
          <a:endParaRPr lang="es-CL"/>
        </a:p>
      </dgm:t>
    </dgm:pt>
    <dgm:pt modelId="{7BBBAD99-7072-4C58-BEA2-4A82703EBCB9}" type="sibTrans" cxnId="{A86E1A74-A569-4EC0-BCC8-039CAA76ABA6}">
      <dgm:prSet/>
      <dgm:spPr/>
      <dgm:t>
        <a:bodyPr/>
        <a:lstStyle/>
        <a:p>
          <a:endParaRPr lang="es-CL"/>
        </a:p>
      </dgm:t>
    </dgm:pt>
    <dgm:pt modelId="{6D86E218-4C3A-4DD7-BF5A-9D772DF429A7}">
      <dgm:prSet custT="1"/>
      <dgm:spPr/>
      <dgm:t>
        <a:bodyPr/>
        <a:lstStyle/>
        <a:p>
          <a:pPr>
            <a:spcAft>
              <a:spcPts val="600"/>
            </a:spcAft>
          </a:pPr>
          <a:r>
            <a:rPr lang="es-ES" sz="1400" b="1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 Devolviéndoles la responsabilidad por su salud</a:t>
          </a:r>
        </a:p>
      </dgm:t>
    </dgm:pt>
    <dgm:pt modelId="{335C441E-9447-481E-8B90-0BE5C3E1E276}" type="parTrans" cxnId="{2325741D-BC17-40E8-93B9-0BF8F4A99C2F}">
      <dgm:prSet/>
      <dgm:spPr/>
      <dgm:t>
        <a:bodyPr/>
        <a:lstStyle/>
        <a:p>
          <a:endParaRPr lang="es-CL"/>
        </a:p>
      </dgm:t>
    </dgm:pt>
    <dgm:pt modelId="{344B4844-A8E0-4EA1-B3C7-07911DC0AF38}" type="sibTrans" cxnId="{2325741D-BC17-40E8-93B9-0BF8F4A99C2F}">
      <dgm:prSet/>
      <dgm:spPr/>
      <dgm:t>
        <a:bodyPr/>
        <a:lstStyle/>
        <a:p>
          <a:endParaRPr lang="es-CL"/>
        </a:p>
      </dgm:t>
    </dgm:pt>
    <dgm:pt modelId="{0A27305D-CDAE-46EC-8ABC-EF330BBBD895}" type="pres">
      <dgm:prSet presAssocID="{5B28115A-69D7-41D6-BAF7-15C959402CB1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ADCF5C9F-B941-4D9F-B46E-574863B386F6}" type="pres">
      <dgm:prSet presAssocID="{5B28115A-69D7-41D6-BAF7-15C959402CB1}" presName="dummyMaxCanvas" presStyleCnt="0">
        <dgm:presLayoutVars/>
      </dgm:prSet>
      <dgm:spPr/>
    </dgm:pt>
    <dgm:pt modelId="{2367CB14-8C7E-4010-B2AC-E36F346CE0FF}" type="pres">
      <dgm:prSet presAssocID="{5B28115A-69D7-41D6-BAF7-15C959402CB1}" presName="OneNode_1" presStyleLbl="node1" presStyleIdx="0" presStyleCnt="1" custScaleY="14736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83A8FC81-5FBA-4020-8BBC-5944DA8326C7}" type="presOf" srcId="{5B28115A-69D7-41D6-BAF7-15C959402CB1}" destId="{0A27305D-CDAE-46EC-8ABC-EF330BBBD895}" srcOrd="0" destOrd="0" presId="urn:microsoft.com/office/officeart/2005/8/layout/vProcess5"/>
    <dgm:cxn modelId="{925EBC0B-701D-4462-9206-3B778BE9284E}" srcId="{5B28115A-69D7-41D6-BAF7-15C959402CB1}" destId="{9F17DC7E-EEB4-46DB-98ED-5B2A7117408E}" srcOrd="0" destOrd="0" parTransId="{43D9204A-364B-45BB-BB0B-F4903FDF194D}" sibTransId="{62593E40-E389-44A9-AD4A-408BA38F336A}"/>
    <dgm:cxn modelId="{58A8F4C3-C0A5-48BE-A2B1-91A87D5F0370}" srcId="{9F17DC7E-EEB4-46DB-98ED-5B2A7117408E}" destId="{77DCFC07-BFD6-4002-800C-3A756396D9D3}" srcOrd="2" destOrd="0" parTransId="{5C14DC0E-A03D-48DD-8C23-9DDFEBF22B07}" sibTransId="{CC6C4D3E-A68C-4C0F-B6F2-F2C06FB23742}"/>
    <dgm:cxn modelId="{EB49D788-8C98-49AF-9D54-57871C53465F}" type="presOf" srcId="{5DE06334-6859-4C8F-BD4D-1FF7400F3FBF}" destId="{2367CB14-8C7E-4010-B2AC-E36F346CE0FF}" srcOrd="0" destOrd="1" presId="urn:microsoft.com/office/officeart/2005/8/layout/vProcess5"/>
    <dgm:cxn modelId="{C2D060E1-208A-4482-8375-45410598B766}" type="presOf" srcId="{D8D725CD-9F0C-4FE3-B2FC-CBFED30C870F}" destId="{2367CB14-8C7E-4010-B2AC-E36F346CE0FF}" srcOrd="0" destOrd="2" presId="urn:microsoft.com/office/officeart/2005/8/layout/vProcess5"/>
    <dgm:cxn modelId="{995D879E-0BFE-42A1-8E2E-F99E8F367080}" type="presOf" srcId="{6D86E218-4C3A-4DD7-BF5A-9D772DF429A7}" destId="{2367CB14-8C7E-4010-B2AC-E36F346CE0FF}" srcOrd="0" destOrd="5" presId="urn:microsoft.com/office/officeart/2005/8/layout/vProcess5"/>
    <dgm:cxn modelId="{8868ABB6-2E3D-4252-9761-A7A4D94E4131}" srcId="{9F17DC7E-EEB4-46DB-98ED-5B2A7117408E}" destId="{D8D725CD-9F0C-4FE3-B2FC-CBFED30C870F}" srcOrd="1" destOrd="0" parTransId="{B319944E-0C51-4851-B28A-FCF1284676F7}" sibTransId="{1AEB3708-4D58-4838-B7E4-65196EEDC182}"/>
    <dgm:cxn modelId="{B8A830AE-C017-49EA-8B17-EBD4BF5F9DE9}" type="presOf" srcId="{CC40FC20-58FA-4710-8BCE-CC07036A59A8}" destId="{2367CB14-8C7E-4010-B2AC-E36F346CE0FF}" srcOrd="0" destOrd="4" presId="urn:microsoft.com/office/officeart/2005/8/layout/vProcess5"/>
    <dgm:cxn modelId="{A86E1A74-A569-4EC0-BCC8-039CAA76ABA6}" srcId="{9F17DC7E-EEB4-46DB-98ED-5B2A7117408E}" destId="{CC40FC20-58FA-4710-8BCE-CC07036A59A8}" srcOrd="3" destOrd="0" parTransId="{473F2E3F-EFE0-4B07-8A0F-8813BA7A6B60}" sibTransId="{7BBBAD99-7072-4C58-BEA2-4A82703EBCB9}"/>
    <dgm:cxn modelId="{0C7C6196-F3AA-4D61-902A-41A8BCBDEEBF}" srcId="{9F17DC7E-EEB4-46DB-98ED-5B2A7117408E}" destId="{5DE06334-6859-4C8F-BD4D-1FF7400F3FBF}" srcOrd="0" destOrd="0" parTransId="{86017896-E8C1-4AEA-8E62-9B6DB68DDF3D}" sibTransId="{ACA3D88F-86D2-47DE-BE49-ACDDA08D0F5A}"/>
    <dgm:cxn modelId="{583346C1-8663-418E-BC8B-5E7A9A9970A0}" type="presOf" srcId="{77DCFC07-BFD6-4002-800C-3A756396D9D3}" destId="{2367CB14-8C7E-4010-B2AC-E36F346CE0FF}" srcOrd="0" destOrd="3" presId="urn:microsoft.com/office/officeart/2005/8/layout/vProcess5"/>
    <dgm:cxn modelId="{9867D353-1EF5-4FE0-BE9C-4AC71478A1D7}" type="presOf" srcId="{9F17DC7E-EEB4-46DB-98ED-5B2A7117408E}" destId="{2367CB14-8C7E-4010-B2AC-E36F346CE0FF}" srcOrd="0" destOrd="0" presId="urn:microsoft.com/office/officeart/2005/8/layout/vProcess5"/>
    <dgm:cxn modelId="{2325741D-BC17-40E8-93B9-0BF8F4A99C2F}" srcId="{9F17DC7E-EEB4-46DB-98ED-5B2A7117408E}" destId="{6D86E218-4C3A-4DD7-BF5A-9D772DF429A7}" srcOrd="4" destOrd="0" parTransId="{335C441E-9447-481E-8B90-0BE5C3E1E276}" sibTransId="{344B4844-A8E0-4EA1-B3C7-07911DC0AF38}"/>
    <dgm:cxn modelId="{927C8BA0-476A-4104-B8DB-C1C952CC2D39}" type="presParOf" srcId="{0A27305D-CDAE-46EC-8ABC-EF330BBBD895}" destId="{ADCF5C9F-B941-4D9F-B46E-574863B386F6}" srcOrd="0" destOrd="0" presId="urn:microsoft.com/office/officeart/2005/8/layout/vProcess5"/>
    <dgm:cxn modelId="{5FB6BB8F-777E-4C23-9063-6DA1A2D49878}" type="presParOf" srcId="{0A27305D-CDAE-46EC-8ABC-EF330BBBD895}" destId="{2367CB14-8C7E-4010-B2AC-E36F346CE0FF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1C7095F-00B7-4E74-A572-631B0B90B341}" type="doc">
      <dgm:prSet loTypeId="urn:microsoft.com/office/officeart/2005/8/layout/hProcess4" loCatId="process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s-CL"/>
        </a:p>
      </dgm:t>
    </dgm:pt>
    <dgm:pt modelId="{47507A10-AAFD-4B46-849A-880713CF461C}">
      <dgm:prSet phldrT="[Texto]" custT="1"/>
      <dgm:spPr/>
      <dgm:t>
        <a:bodyPr/>
        <a:lstStyle/>
        <a:p>
          <a:pPr algn="l">
            <a:lnSpc>
              <a:spcPts val="1700"/>
            </a:lnSpc>
            <a:spcAft>
              <a:spcPts val="0"/>
            </a:spcAft>
          </a:pPr>
          <a:r>
            <a:rPr lang="es-CL" sz="1200" b="1" dirty="0" smtClean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DEFINICIÓN OPERACIONAL</a:t>
          </a:r>
        </a:p>
        <a:p>
          <a:pPr algn="l">
            <a:lnSpc>
              <a:spcPts val="1700"/>
            </a:lnSpc>
            <a:spcAft>
              <a:spcPts val="0"/>
            </a:spcAft>
          </a:pPr>
          <a:r>
            <a:rPr lang="es-CL" sz="1200" b="1" dirty="0" smtClean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PROMOCIÓN DE SALUD</a:t>
          </a:r>
        </a:p>
      </dgm:t>
    </dgm:pt>
    <dgm:pt modelId="{BE18896B-8B64-4C95-A5DC-6FDB91E6FF6B}" type="parTrans" cxnId="{282CA001-B435-4897-9D5B-182B9A223D16}">
      <dgm:prSet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80270079-755C-4F64-AB12-08857CEE6E3A}" type="sibTrans" cxnId="{282CA001-B435-4897-9D5B-182B9A223D16}">
      <dgm:prSet custT="1"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22BA2A7E-6179-4B6E-B06C-6B177A4F150A}">
      <dgm:prSet custT="1"/>
      <dgm:spPr/>
      <dgm:t>
        <a:bodyPr/>
        <a:lstStyle/>
        <a:p>
          <a:pPr algn="ctr"/>
          <a:r>
            <a:rPr lang="es-CL" sz="1200" b="1" dirty="0" smtClean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COMO PRINCIPIO ABARCA A TODA LA POBLACIÓN</a:t>
          </a:r>
        </a:p>
      </dgm:t>
    </dgm:pt>
    <dgm:pt modelId="{75B521EC-56E4-4A4B-841F-BC42F9B45EC3}" type="parTrans" cxnId="{9F082B88-C0DE-414C-A129-7744C91A845C}">
      <dgm:prSet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4D18E8AA-55B4-40C9-91E3-FF7C5675E839}" type="sibTrans" cxnId="{9F082B88-C0DE-414C-A129-7744C91A845C}">
      <dgm:prSet custT="1"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7947C786-6F5A-48A7-AEC6-FADA0765BAC2}">
      <dgm:prSet custT="1"/>
      <dgm:spPr/>
      <dgm:t>
        <a:bodyPr/>
        <a:lstStyle/>
        <a:p>
          <a:pPr algn="ctr">
            <a:lnSpc>
              <a:spcPts val="1600"/>
            </a:lnSpc>
            <a:spcAft>
              <a:spcPts val="600"/>
            </a:spcAft>
          </a:pPr>
          <a:r>
            <a:rPr lang="es-CL" sz="1200" b="1" dirty="0" smtClean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POTENCIAR ACCIONES DE PROMOCIÓN DE SALUD PARA LOGRAR HÁBITOS DE VIDA Y AMBIENTES MÁS SALUDABLES</a:t>
          </a:r>
        </a:p>
      </dgm:t>
    </dgm:pt>
    <dgm:pt modelId="{4F5932C1-0EC4-422E-910A-E9626ACAC3AC}" type="parTrans" cxnId="{977C3096-CB69-4128-9666-E9D02505117E}">
      <dgm:prSet/>
      <dgm:spPr/>
      <dgm:t>
        <a:bodyPr/>
        <a:lstStyle/>
        <a:p>
          <a:endParaRPr lang="es-CL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4975EB6A-EB2F-4CFE-B816-3C9976B1BB06}" type="sibTrans" cxnId="{977C3096-CB69-4128-9666-E9D02505117E}">
      <dgm:prSet/>
      <dgm:spPr/>
      <dgm:t>
        <a:bodyPr/>
        <a:lstStyle/>
        <a:p>
          <a:endParaRPr lang="es-CL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0C124604-374F-4C25-9355-D1CF5A278E49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ct val="90000"/>
            </a:lnSpc>
          </a:pPr>
          <a:endParaRPr lang="es-CL" sz="1400" dirty="0">
            <a:solidFill>
              <a:schemeClr val="accent1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CF618BC1-CBAA-4960-B7C9-67033BBB1278}" type="parTrans" cxnId="{700A267A-8347-46FF-8E64-338A711D81E7}">
      <dgm:prSet/>
      <dgm:spPr/>
      <dgm:t>
        <a:bodyPr/>
        <a:lstStyle/>
        <a:p>
          <a:endParaRPr lang="es-CL"/>
        </a:p>
      </dgm:t>
    </dgm:pt>
    <dgm:pt modelId="{77DB6DCA-E380-4484-A449-BBC1B42752E0}" type="sibTrans" cxnId="{700A267A-8347-46FF-8E64-338A711D81E7}">
      <dgm:prSet/>
      <dgm:spPr/>
      <dgm:t>
        <a:bodyPr/>
        <a:lstStyle/>
        <a:p>
          <a:endParaRPr lang="es-CL"/>
        </a:p>
      </dgm:t>
    </dgm:pt>
    <dgm:pt modelId="{71BB0A4A-E459-424B-ABD0-6ADF3B53F55D}">
      <dgm:prSet custT="1"/>
      <dgm:spPr/>
      <dgm:t>
        <a:bodyPr/>
        <a:lstStyle/>
        <a:p>
          <a:pPr algn="l">
            <a:spcAft>
              <a:spcPts val="600"/>
            </a:spcAft>
          </a:pPr>
          <a:r>
            <a:rPr lang="es-CL" sz="1400" b="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En el contexto de que exista una </a:t>
          </a:r>
          <a:r>
            <a:rPr lang="es-CL" sz="1400" b="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participación comunitaria efectiva </a:t>
          </a:r>
          <a:r>
            <a:rPr lang="es-CL" sz="1400" b="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en: </a:t>
          </a:r>
        </a:p>
      </dgm:t>
    </dgm:pt>
    <dgm:pt modelId="{B6770C85-9DF5-45EB-8F5C-DF9EDBAB794C}" type="parTrans" cxnId="{858A9711-C772-4013-9C77-5FAC488D1AA5}">
      <dgm:prSet/>
      <dgm:spPr/>
      <dgm:t>
        <a:bodyPr/>
        <a:lstStyle/>
        <a:p>
          <a:endParaRPr lang="es-CL"/>
        </a:p>
      </dgm:t>
    </dgm:pt>
    <dgm:pt modelId="{3E75ED8E-85DB-4ABF-BB01-4C35FDBDF3A0}" type="sibTrans" cxnId="{858A9711-C772-4013-9C77-5FAC488D1AA5}">
      <dgm:prSet/>
      <dgm:spPr/>
      <dgm:t>
        <a:bodyPr/>
        <a:lstStyle/>
        <a:p>
          <a:endParaRPr lang="es-CL"/>
        </a:p>
      </dgm:t>
    </dgm:pt>
    <dgm:pt modelId="{E4F07DAD-39E9-4F82-94D8-C44B84FC0D65}">
      <dgm:prSet custT="1"/>
      <dgm:spPr/>
      <dgm:t>
        <a:bodyPr/>
        <a:lstStyle/>
        <a:p>
          <a:pPr algn="l">
            <a:spcAft>
              <a:spcPts val="600"/>
            </a:spcAft>
          </a:pPr>
          <a:r>
            <a:rPr lang="es-CL" sz="1400" b="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Toma de decisiones</a:t>
          </a:r>
        </a:p>
      </dgm:t>
    </dgm:pt>
    <dgm:pt modelId="{4DAE1D14-FDAC-4F7B-9738-3066A852B091}" type="parTrans" cxnId="{DFE39346-92C3-42FB-8C14-5A62B5114E29}">
      <dgm:prSet/>
      <dgm:spPr/>
      <dgm:t>
        <a:bodyPr/>
        <a:lstStyle/>
        <a:p>
          <a:endParaRPr lang="es-CL"/>
        </a:p>
      </dgm:t>
    </dgm:pt>
    <dgm:pt modelId="{31397B26-1967-47E6-A44F-7B0C715B87A8}" type="sibTrans" cxnId="{DFE39346-92C3-42FB-8C14-5A62B5114E29}">
      <dgm:prSet/>
      <dgm:spPr/>
      <dgm:t>
        <a:bodyPr/>
        <a:lstStyle/>
        <a:p>
          <a:endParaRPr lang="es-CL"/>
        </a:p>
      </dgm:t>
    </dgm:pt>
    <dgm:pt modelId="{858FE8ED-70A8-4FFA-9BD5-8C54A657FF1E}">
      <dgm:prSet custT="1"/>
      <dgm:spPr/>
      <dgm:t>
        <a:bodyPr/>
        <a:lstStyle/>
        <a:p>
          <a:pPr algn="l">
            <a:spcAft>
              <a:spcPct val="15000"/>
            </a:spcAft>
          </a:pPr>
          <a:r>
            <a:rPr lang="es-CL" sz="1400" b="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Medidas emprendidas para modificar y mejorar los factores determinantes de  la salud. </a:t>
          </a:r>
        </a:p>
      </dgm:t>
    </dgm:pt>
    <dgm:pt modelId="{296AD3FD-0144-4464-9C19-A8228FD43B61}" type="parTrans" cxnId="{2956A921-FECA-4DC5-A17E-BBDC1E48710C}">
      <dgm:prSet/>
      <dgm:spPr/>
      <dgm:t>
        <a:bodyPr/>
        <a:lstStyle/>
        <a:p>
          <a:endParaRPr lang="es-CL"/>
        </a:p>
      </dgm:t>
    </dgm:pt>
    <dgm:pt modelId="{4F19F3B8-7B1E-4909-9B39-AC89DE0E1E17}" type="sibTrans" cxnId="{2956A921-FECA-4DC5-A17E-BBDC1E48710C}">
      <dgm:prSet/>
      <dgm:spPr/>
      <dgm:t>
        <a:bodyPr/>
        <a:lstStyle/>
        <a:p>
          <a:endParaRPr lang="es-CL"/>
        </a:p>
      </dgm:t>
    </dgm:pt>
    <dgm:pt modelId="{26929861-F743-40FC-A735-368857D9F1EA}">
      <dgm:prSet custT="1"/>
      <dgm:spPr/>
      <dgm:t>
        <a:bodyPr/>
        <a:lstStyle/>
        <a:p>
          <a:pPr algn="l">
            <a:lnSpc>
              <a:spcPts val="1400"/>
            </a:lnSpc>
            <a:spcAft>
              <a:spcPts val="600"/>
            </a:spcAft>
          </a:pPr>
          <a:r>
            <a:rPr lang="es-CL" sz="1400" dirty="0" smtClean="0">
              <a:latin typeface="Verdana" pitchFamily="34" charset="0"/>
              <a:ea typeface="Verdana" pitchFamily="34" charset="0"/>
              <a:cs typeface="Verdana" pitchFamily="34" charset="0"/>
            </a:rPr>
            <a:t>Combina la </a:t>
          </a:r>
          <a:r>
            <a:rPr lang="es-CL" sz="14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elección personal con la responsabilidad social</a:t>
          </a:r>
          <a:endParaRPr lang="es-CL" sz="1400" b="0" dirty="0" smtClean="0">
            <a:solidFill>
              <a:srgbClr val="0000FF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4C690AD0-FD60-4276-973E-D5569A37648C}" type="parTrans" cxnId="{2211AE9A-234A-4BB0-95BD-D77811A7E688}">
      <dgm:prSet/>
      <dgm:spPr/>
      <dgm:t>
        <a:bodyPr/>
        <a:lstStyle/>
        <a:p>
          <a:endParaRPr lang="es-CL"/>
        </a:p>
      </dgm:t>
    </dgm:pt>
    <dgm:pt modelId="{6A52AE38-719C-44C9-9441-5CC473A97DE8}" type="sibTrans" cxnId="{2211AE9A-234A-4BB0-95BD-D77811A7E688}">
      <dgm:prSet/>
      <dgm:spPr/>
      <dgm:t>
        <a:bodyPr/>
        <a:lstStyle/>
        <a:p>
          <a:endParaRPr lang="es-CL"/>
        </a:p>
      </dgm:t>
    </dgm:pt>
    <dgm:pt modelId="{7A6E3B18-0408-4035-AADC-D1BFAAE754D7}">
      <dgm:prSet custT="1"/>
      <dgm:spPr/>
      <dgm:t>
        <a:bodyPr/>
        <a:lstStyle/>
        <a:p>
          <a:pPr algn="l">
            <a:lnSpc>
              <a:spcPts val="1400"/>
            </a:lnSpc>
            <a:spcAft>
              <a:spcPts val="600"/>
            </a:spcAft>
          </a:pPr>
          <a:r>
            <a:rPr lang="es-CL" sz="1400" dirty="0" smtClean="0">
              <a:latin typeface="Verdana" pitchFamily="34" charset="0"/>
              <a:ea typeface="Verdana" pitchFamily="34" charset="0"/>
              <a:cs typeface="Verdana" pitchFamily="34" charset="0"/>
            </a:rPr>
            <a:t>Vincula a la gente con sus entornos</a:t>
          </a:r>
          <a:endParaRPr lang="es-CL" sz="1400" b="0" dirty="0" smtClean="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548B24B6-2559-4F50-ACCF-09AC225F0FCD}" type="parTrans" cxnId="{2C96B27C-D1E9-4A87-8FB2-36FCC6F61F69}">
      <dgm:prSet/>
      <dgm:spPr/>
      <dgm:t>
        <a:bodyPr/>
        <a:lstStyle/>
        <a:p>
          <a:endParaRPr lang="es-CL"/>
        </a:p>
      </dgm:t>
    </dgm:pt>
    <dgm:pt modelId="{C7D236E1-9FDC-41D5-8603-5BAC8DFC12E4}" type="sibTrans" cxnId="{2C96B27C-D1E9-4A87-8FB2-36FCC6F61F69}">
      <dgm:prSet/>
      <dgm:spPr/>
      <dgm:t>
        <a:bodyPr/>
        <a:lstStyle/>
        <a:p>
          <a:endParaRPr lang="es-CL"/>
        </a:p>
      </dgm:t>
    </dgm:pt>
    <dgm:pt modelId="{9CE0EE84-CD87-47D4-A6D8-CEEFE0D79D74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ts val="1800"/>
            </a:lnSpc>
          </a:pPr>
          <a:r>
            <a:rPr lang="es-CL" sz="14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“Conjunto de líneas de acción </a:t>
          </a:r>
          <a:r>
            <a:rPr lang="es-CL" sz="1400" u="none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que involucra a toda la población </a:t>
          </a:r>
          <a:r>
            <a:rPr lang="es-CL" sz="1400" u="none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en un proceso de cambio direccionado </a:t>
          </a:r>
          <a:r>
            <a:rPr lang="es-CL" sz="1400" u="none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hacia el mejoramiento de las condicionantes de la salud </a:t>
          </a:r>
          <a:r>
            <a:rPr lang="es-CL" sz="1400" u="none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como componente de la calidad de vida</a:t>
          </a:r>
          <a:r>
            <a:rPr lang="es-CL" sz="14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“ </a:t>
          </a:r>
        </a:p>
      </dgm:t>
    </dgm:pt>
    <dgm:pt modelId="{365374FD-78FB-4ED1-9B31-370C30430CB6}" type="sibTrans" cxnId="{60E1A53D-BDFA-4379-BA7A-DD230FEFCBE9}">
      <dgm:prSet/>
      <dgm:spPr/>
      <dgm:t>
        <a:bodyPr/>
        <a:lstStyle/>
        <a:p>
          <a:endParaRPr lang="es-CL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36012C20-9DDF-4793-A4D0-B09A92B78479}" type="parTrans" cxnId="{60E1A53D-BDFA-4379-BA7A-DD230FEFCBE9}">
      <dgm:prSet/>
      <dgm:spPr/>
      <dgm:t>
        <a:bodyPr/>
        <a:lstStyle/>
        <a:p>
          <a:endParaRPr lang="es-CL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FA909F01-F57D-4D14-AE36-DB6348C8365F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ct val="90000"/>
            </a:lnSpc>
          </a:pPr>
          <a:r>
            <a:rPr lang="es-CL" sz="14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Individuos, Familias, Comunidades y Sociedad </a:t>
          </a:r>
          <a:endParaRPr lang="es-CL" sz="1400" dirty="0">
            <a:solidFill>
              <a:schemeClr val="accent1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11A78880-7F40-4762-A6ED-1E14B276939D}" type="sibTrans" cxnId="{F58D3B75-5332-4322-8165-3E5F5EBA40B3}">
      <dgm:prSet/>
      <dgm:spPr/>
      <dgm:t>
        <a:bodyPr/>
        <a:lstStyle/>
        <a:p>
          <a:endParaRPr lang="es-CL"/>
        </a:p>
      </dgm:t>
    </dgm:pt>
    <dgm:pt modelId="{39EEB4A0-404E-4FEC-A185-F15AB5B6B489}" type="parTrans" cxnId="{F58D3B75-5332-4322-8165-3E5F5EBA40B3}">
      <dgm:prSet/>
      <dgm:spPr/>
      <dgm:t>
        <a:bodyPr/>
        <a:lstStyle/>
        <a:p>
          <a:endParaRPr lang="es-CL"/>
        </a:p>
      </dgm:t>
    </dgm:pt>
    <dgm:pt modelId="{D614AA00-611A-439F-89E2-38D5368B4DD0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ct val="90000"/>
            </a:lnSpc>
          </a:pPr>
          <a:endParaRPr lang="es-CL" sz="1400" dirty="0">
            <a:solidFill>
              <a:schemeClr val="accent1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301A1BDB-A07F-43BF-9927-A650C0DBA8A4}" type="sibTrans" cxnId="{A64ACE5E-6C40-4499-AE3B-36B723873FAD}">
      <dgm:prSet/>
      <dgm:spPr/>
      <dgm:t>
        <a:bodyPr/>
        <a:lstStyle/>
        <a:p>
          <a:endParaRPr lang="es-CL"/>
        </a:p>
      </dgm:t>
    </dgm:pt>
    <dgm:pt modelId="{DC7FD126-B9CF-434D-A0A9-18E845140AE5}" type="parTrans" cxnId="{A64ACE5E-6C40-4499-AE3B-36B723873FAD}">
      <dgm:prSet/>
      <dgm:spPr/>
      <dgm:t>
        <a:bodyPr/>
        <a:lstStyle/>
        <a:p>
          <a:endParaRPr lang="es-CL"/>
        </a:p>
      </dgm:t>
    </dgm:pt>
    <dgm:pt modelId="{EF1C44E4-CB04-424A-A786-BC0099D841EC}">
      <dgm:prSet custT="1"/>
      <dgm:spPr/>
      <dgm:t>
        <a:bodyPr/>
        <a:lstStyle/>
        <a:p>
          <a:pPr algn="l">
            <a:spcAft>
              <a:spcPts val="600"/>
            </a:spcAft>
          </a:pPr>
          <a:r>
            <a:rPr lang="es-CL" sz="1400" b="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Definición de los problemas</a:t>
          </a:r>
        </a:p>
      </dgm:t>
    </dgm:pt>
    <dgm:pt modelId="{BC093F49-B7B8-4010-B3AD-75DC6A702786}" type="parTrans" cxnId="{25C9C50A-D62F-4204-9A1C-9BF6983C098A}">
      <dgm:prSet/>
      <dgm:spPr/>
      <dgm:t>
        <a:bodyPr/>
        <a:lstStyle/>
        <a:p>
          <a:endParaRPr lang="es-CL"/>
        </a:p>
      </dgm:t>
    </dgm:pt>
    <dgm:pt modelId="{400132DF-FAC6-4E39-8168-C415C946211E}" type="sibTrans" cxnId="{25C9C50A-D62F-4204-9A1C-9BF6983C098A}">
      <dgm:prSet/>
      <dgm:spPr/>
      <dgm:t>
        <a:bodyPr/>
        <a:lstStyle/>
        <a:p>
          <a:endParaRPr lang="es-CL"/>
        </a:p>
      </dgm:t>
    </dgm:pt>
    <dgm:pt modelId="{D1C983B7-893F-4A8E-A9CA-512DC1736D94}" type="pres">
      <dgm:prSet presAssocID="{B1C7095F-00B7-4E74-A572-631B0B90B34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36567063-0900-4AC1-ABB0-DC760F56A865}" type="pres">
      <dgm:prSet presAssocID="{B1C7095F-00B7-4E74-A572-631B0B90B341}" presName="tSp" presStyleCnt="0"/>
      <dgm:spPr/>
    </dgm:pt>
    <dgm:pt modelId="{6485784D-804C-4000-BC63-996AC2E48026}" type="pres">
      <dgm:prSet presAssocID="{B1C7095F-00B7-4E74-A572-631B0B90B341}" presName="bSp" presStyleCnt="0"/>
      <dgm:spPr/>
    </dgm:pt>
    <dgm:pt modelId="{F5A9A8CD-F8A2-4A5C-81F5-9D70E1A1E331}" type="pres">
      <dgm:prSet presAssocID="{B1C7095F-00B7-4E74-A572-631B0B90B341}" presName="process" presStyleCnt="0"/>
      <dgm:spPr/>
    </dgm:pt>
    <dgm:pt modelId="{25119BBD-458A-4019-8B8C-E918D7C755CB}" type="pres">
      <dgm:prSet presAssocID="{47507A10-AAFD-4B46-849A-880713CF461C}" presName="composite1" presStyleCnt="0"/>
      <dgm:spPr/>
    </dgm:pt>
    <dgm:pt modelId="{F3ADB20E-283C-47EE-A474-E3597EF2A264}" type="pres">
      <dgm:prSet presAssocID="{47507A10-AAFD-4B46-849A-880713CF461C}" presName="dummyNode1" presStyleLbl="node1" presStyleIdx="0" presStyleCnt="3"/>
      <dgm:spPr/>
    </dgm:pt>
    <dgm:pt modelId="{10A81A86-69E9-4F59-918B-8064A51CD814}" type="pres">
      <dgm:prSet presAssocID="{47507A10-AAFD-4B46-849A-880713CF461C}" presName="childNode1" presStyleLbl="bgAcc1" presStyleIdx="0" presStyleCnt="3" custScaleX="205308" custScaleY="343660" custLinFactNeighborX="4154" custLinFactNeighborY="-16199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D6C2324A-86FB-499A-9680-EBFB17663D99}" type="pres">
      <dgm:prSet presAssocID="{47507A10-AAFD-4B46-849A-880713CF461C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DDF21868-B91D-4DA8-8648-B8FF71D41005}" type="pres">
      <dgm:prSet presAssocID="{47507A10-AAFD-4B46-849A-880713CF461C}" presName="parentNode1" presStyleLbl="node1" presStyleIdx="0" presStyleCnt="3" custScaleX="223597" custScaleY="160535" custLinFactY="100000" custLinFactNeighborX="-3933" custLinFactNeighborY="145001">
        <dgm:presLayoutVars>
          <dgm:chMax val="1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3514A40D-0A96-441F-90B5-6AF93D4FF7CB}" type="pres">
      <dgm:prSet presAssocID="{47507A10-AAFD-4B46-849A-880713CF461C}" presName="connSite1" presStyleCnt="0"/>
      <dgm:spPr/>
    </dgm:pt>
    <dgm:pt modelId="{EBC32235-3AF9-418A-A97B-8D167A00BDEB}" type="pres">
      <dgm:prSet presAssocID="{80270079-755C-4F64-AB12-08857CEE6E3A}" presName="Name9" presStyleLbl="sibTrans2D1" presStyleIdx="0" presStyleCnt="2"/>
      <dgm:spPr/>
      <dgm:t>
        <a:bodyPr/>
        <a:lstStyle/>
        <a:p>
          <a:endParaRPr lang="es-CL"/>
        </a:p>
      </dgm:t>
    </dgm:pt>
    <dgm:pt modelId="{54BD2997-1BFB-4E49-B43E-CC3B8C737157}" type="pres">
      <dgm:prSet presAssocID="{22BA2A7E-6179-4B6E-B06C-6B177A4F150A}" presName="composite2" presStyleCnt="0"/>
      <dgm:spPr/>
    </dgm:pt>
    <dgm:pt modelId="{44A6289D-D7B3-4567-AC5F-7BC8F84AB18B}" type="pres">
      <dgm:prSet presAssocID="{22BA2A7E-6179-4B6E-B06C-6B177A4F150A}" presName="dummyNode2" presStyleLbl="node1" presStyleIdx="0" presStyleCnt="3"/>
      <dgm:spPr/>
    </dgm:pt>
    <dgm:pt modelId="{E7AA2A97-7ECB-4664-9AF7-7352ADDC2751}" type="pres">
      <dgm:prSet presAssocID="{22BA2A7E-6179-4B6E-B06C-6B177A4F150A}" presName="childNode2" presStyleLbl="bgAcc1" presStyleIdx="1" presStyleCnt="3" custScaleX="206417" custScaleY="372600" custLinFactNeighborX="5033" custLinFactNeighborY="-21400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8A4C1ADF-C7BA-412F-B385-EDA638CC1295}" type="pres">
      <dgm:prSet presAssocID="{22BA2A7E-6179-4B6E-B06C-6B177A4F150A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08CEE71B-FB5B-4004-A6C9-59753108F749}" type="pres">
      <dgm:prSet presAssocID="{22BA2A7E-6179-4B6E-B06C-6B177A4F150A}" presName="parentNode2" presStyleLbl="node1" presStyleIdx="1" presStyleCnt="3" custScaleX="224435" custScaleY="158524" custLinFactY="-100000" custLinFactNeighborX="-10763" custLinFactNeighborY="-173071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C8FCE6DC-2C8A-4F0C-9BB3-442CA136E5BF}" type="pres">
      <dgm:prSet presAssocID="{22BA2A7E-6179-4B6E-B06C-6B177A4F150A}" presName="connSite2" presStyleCnt="0"/>
      <dgm:spPr/>
    </dgm:pt>
    <dgm:pt modelId="{6E0EFAFF-B4B1-4019-A2E6-5797C63CE909}" type="pres">
      <dgm:prSet presAssocID="{4D18E8AA-55B4-40C9-91E3-FF7C5675E839}" presName="Name18" presStyleLbl="sibTrans2D1" presStyleIdx="1" presStyleCnt="2"/>
      <dgm:spPr/>
      <dgm:t>
        <a:bodyPr/>
        <a:lstStyle/>
        <a:p>
          <a:endParaRPr lang="es-CL"/>
        </a:p>
      </dgm:t>
    </dgm:pt>
    <dgm:pt modelId="{B89F6147-4226-41C0-9E62-B7D4AB99FE6A}" type="pres">
      <dgm:prSet presAssocID="{7947C786-6F5A-48A7-AEC6-FADA0765BAC2}" presName="composite1" presStyleCnt="0"/>
      <dgm:spPr/>
    </dgm:pt>
    <dgm:pt modelId="{E8A415A1-4325-4FC4-8DBA-6B43C8160CBD}" type="pres">
      <dgm:prSet presAssocID="{7947C786-6F5A-48A7-AEC6-FADA0765BAC2}" presName="dummyNode1" presStyleLbl="node1" presStyleIdx="1" presStyleCnt="3"/>
      <dgm:spPr/>
    </dgm:pt>
    <dgm:pt modelId="{3A0D1FD9-3870-4867-AE0B-B3D7ABAE0D1D}" type="pres">
      <dgm:prSet presAssocID="{7947C786-6F5A-48A7-AEC6-FADA0765BAC2}" presName="childNode1" presStyleLbl="bgAcc1" presStyleIdx="2" presStyleCnt="3" custScaleX="190864" custScaleY="308200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872D1757-6F64-4E98-ABBE-FBB03E40A9B4}" type="pres">
      <dgm:prSet presAssocID="{7947C786-6F5A-48A7-AEC6-FADA0765BAC2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7D857211-12F3-4107-9B71-1BFF98D805BA}" type="pres">
      <dgm:prSet presAssocID="{7947C786-6F5A-48A7-AEC6-FADA0765BAC2}" presName="parentNode1" presStyleLbl="node1" presStyleIdx="2" presStyleCnt="3" custScaleX="203521" custScaleY="329625" custLinFactY="57579" custLinFactNeighborX="-13922" custLinFactNeighborY="100000">
        <dgm:presLayoutVars>
          <dgm:chMax val="1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B129DC42-6F28-435D-9675-137935B04204}" type="pres">
      <dgm:prSet presAssocID="{7947C786-6F5A-48A7-AEC6-FADA0765BAC2}" presName="connSite1" presStyleCnt="0"/>
      <dgm:spPr/>
    </dgm:pt>
  </dgm:ptLst>
  <dgm:cxnLst>
    <dgm:cxn modelId="{DFE39346-92C3-42FB-8C14-5A62B5114E29}" srcId="{22BA2A7E-6179-4B6E-B06C-6B177A4F150A}" destId="{E4F07DAD-39E9-4F82-94D8-C44B84FC0D65}" srcOrd="2" destOrd="0" parTransId="{4DAE1D14-FDAC-4F7B-9738-3066A852B091}" sibTransId="{31397B26-1967-47E6-A44F-7B0C715B87A8}"/>
    <dgm:cxn modelId="{2C96B27C-D1E9-4A87-8FB2-36FCC6F61F69}" srcId="{7947C786-6F5A-48A7-AEC6-FADA0765BAC2}" destId="{7A6E3B18-0408-4035-AADC-D1BFAAE754D7}" srcOrd="1" destOrd="0" parTransId="{548B24B6-2559-4F50-ACCF-09AC225F0FCD}" sibTransId="{C7D236E1-9FDC-41D5-8603-5BAC8DFC12E4}"/>
    <dgm:cxn modelId="{B68A3233-3DC2-4534-B980-43AE4EC787C4}" type="presOf" srcId="{71BB0A4A-E459-424B-ABD0-6ADF3B53F55D}" destId="{8A4C1ADF-C7BA-412F-B385-EDA638CC1295}" srcOrd="1" destOrd="0" presId="urn:microsoft.com/office/officeart/2005/8/layout/hProcess4"/>
    <dgm:cxn modelId="{E09C2903-4EE0-4CF1-B595-6AC52FFC6989}" type="presOf" srcId="{858FE8ED-70A8-4FFA-9BD5-8C54A657FF1E}" destId="{8A4C1ADF-C7BA-412F-B385-EDA638CC1295}" srcOrd="1" destOrd="3" presId="urn:microsoft.com/office/officeart/2005/8/layout/hProcess4"/>
    <dgm:cxn modelId="{F20C3487-08A4-440D-8731-04EF31CE1FE4}" type="presOf" srcId="{E4F07DAD-39E9-4F82-94D8-C44B84FC0D65}" destId="{8A4C1ADF-C7BA-412F-B385-EDA638CC1295}" srcOrd="1" destOrd="2" presId="urn:microsoft.com/office/officeart/2005/8/layout/hProcess4"/>
    <dgm:cxn modelId="{5ABDD916-8C09-49F5-BA9B-5ACFD459C81E}" type="presOf" srcId="{22BA2A7E-6179-4B6E-B06C-6B177A4F150A}" destId="{08CEE71B-FB5B-4004-A6C9-59753108F749}" srcOrd="0" destOrd="0" presId="urn:microsoft.com/office/officeart/2005/8/layout/hProcess4"/>
    <dgm:cxn modelId="{04D0EAB1-7B3C-420B-834D-9E731ECDE28B}" type="presOf" srcId="{E4F07DAD-39E9-4F82-94D8-C44B84FC0D65}" destId="{E7AA2A97-7ECB-4664-9AF7-7352ADDC2751}" srcOrd="0" destOrd="2" presId="urn:microsoft.com/office/officeart/2005/8/layout/hProcess4"/>
    <dgm:cxn modelId="{0CD96DCE-735D-43FD-9972-8CD02DC019E2}" type="presOf" srcId="{9CE0EE84-CD87-47D4-A6D8-CEEFE0D79D74}" destId="{10A81A86-69E9-4F59-918B-8064A51CD814}" srcOrd="0" destOrd="0" presId="urn:microsoft.com/office/officeart/2005/8/layout/hProcess4"/>
    <dgm:cxn modelId="{977C3096-CB69-4128-9666-E9D02505117E}" srcId="{B1C7095F-00B7-4E74-A572-631B0B90B341}" destId="{7947C786-6F5A-48A7-AEC6-FADA0765BAC2}" srcOrd="2" destOrd="0" parTransId="{4F5932C1-0EC4-422E-910A-E9626ACAC3AC}" sibTransId="{4975EB6A-EB2F-4CFE-B816-3C9976B1BB06}"/>
    <dgm:cxn modelId="{E6B1C8AC-1CEB-4FB0-8F7B-13374FD69165}" type="presOf" srcId="{FA909F01-F57D-4D14-AE36-DB6348C8365F}" destId="{D6C2324A-86FB-499A-9680-EBFB17663D99}" srcOrd="1" destOrd="2" presId="urn:microsoft.com/office/officeart/2005/8/layout/hProcess4"/>
    <dgm:cxn modelId="{6ABE0711-FC5C-4319-B01D-7366EB7BF843}" type="presOf" srcId="{71BB0A4A-E459-424B-ABD0-6ADF3B53F55D}" destId="{E7AA2A97-7ECB-4664-9AF7-7352ADDC2751}" srcOrd="0" destOrd="0" presId="urn:microsoft.com/office/officeart/2005/8/layout/hProcess4"/>
    <dgm:cxn modelId="{78888159-FE63-40EA-A28D-CAFAA9689BEC}" type="presOf" srcId="{4D18E8AA-55B4-40C9-91E3-FF7C5675E839}" destId="{6E0EFAFF-B4B1-4019-A2E6-5797C63CE909}" srcOrd="0" destOrd="0" presId="urn:microsoft.com/office/officeart/2005/8/layout/hProcess4"/>
    <dgm:cxn modelId="{770FE0F1-AB38-42E2-9BCC-B86E0A1C7671}" type="presOf" srcId="{FA909F01-F57D-4D14-AE36-DB6348C8365F}" destId="{10A81A86-69E9-4F59-918B-8064A51CD814}" srcOrd="0" destOrd="2" presId="urn:microsoft.com/office/officeart/2005/8/layout/hProcess4"/>
    <dgm:cxn modelId="{24793A47-8277-4A3C-B2E8-658C6F912A2F}" type="presOf" srcId="{7947C786-6F5A-48A7-AEC6-FADA0765BAC2}" destId="{7D857211-12F3-4107-9B71-1BFF98D805BA}" srcOrd="0" destOrd="0" presId="urn:microsoft.com/office/officeart/2005/8/layout/hProcess4"/>
    <dgm:cxn modelId="{18524921-FE6F-41FE-B2E0-044DC933B8B1}" type="presOf" srcId="{0C124604-374F-4C25-9355-D1CF5A278E49}" destId="{D6C2324A-86FB-499A-9680-EBFB17663D99}" srcOrd="1" destOrd="3" presId="urn:microsoft.com/office/officeart/2005/8/layout/hProcess4"/>
    <dgm:cxn modelId="{9F082B88-C0DE-414C-A129-7744C91A845C}" srcId="{B1C7095F-00B7-4E74-A572-631B0B90B341}" destId="{22BA2A7E-6179-4B6E-B06C-6B177A4F150A}" srcOrd="1" destOrd="0" parTransId="{75B521EC-56E4-4A4B-841F-BC42F9B45EC3}" sibTransId="{4D18E8AA-55B4-40C9-91E3-FF7C5675E839}"/>
    <dgm:cxn modelId="{25C9C50A-D62F-4204-9A1C-9BF6983C098A}" srcId="{22BA2A7E-6179-4B6E-B06C-6B177A4F150A}" destId="{EF1C44E4-CB04-424A-A786-BC0099D841EC}" srcOrd="1" destOrd="0" parTransId="{BC093F49-B7B8-4010-B3AD-75DC6A702786}" sibTransId="{400132DF-FAC6-4E39-8168-C415C946211E}"/>
    <dgm:cxn modelId="{2211AE9A-234A-4BB0-95BD-D77811A7E688}" srcId="{7947C786-6F5A-48A7-AEC6-FADA0765BAC2}" destId="{26929861-F743-40FC-A735-368857D9F1EA}" srcOrd="0" destOrd="0" parTransId="{4C690AD0-FD60-4276-973E-D5569A37648C}" sibTransId="{6A52AE38-719C-44C9-9441-5CC473A97DE8}"/>
    <dgm:cxn modelId="{0C1DE68A-3DA3-4075-9CD5-8EEB47A66DFD}" type="presOf" srcId="{EF1C44E4-CB04-424A-A786-BC0099D841EC}" destId="{E7AA2A97-7ECB-4664-9AF7-7352ADDC2751}" srcOrd="0" destOrd="1" presId="urn:microsoft.com/office/officeart/2005/8/layout/hProcess4"/>
    <dgm:cxn modelId="{D1D115BE-2DA0-4A2C-B0CE-86211E752E59}" type="presOf" srcId="{7A6E3B18-0408-4035-AADC-D1BFAAE754D7}" destId="{872D1757-6F64-4E98-ABBE-FBB03E40A9B4}" srcOrd="1" destOrd="1" presId="urn:microsoft.com/office/officeart/2005/8/layout/hProcess4"/>
    <dgm:cxn modelId="{F335FB4D-7AE8-402C-AE3F-B94FC75D96A3}" type="presOf" srcId="{26929861-F743-40FC-A735-368857D9F1EA}" destId="{3A0D1FD9-3870-4867-AE0B-B3D7ABAE0D1D}" srcOrd="0" destOrd="0" presId="urn:microsoft.com/office/officeart/2005/8/layout/hProcess4"/>
    <dgm:cxn modelId="{A64ACE5E-6C40-4499-AE3B-36B723873FAD}" srcId="{47507A10-AAFD-4B46-849A-880713CF461C}" destId="{D614AA00-611A-439F-89E2-38D5368B4DD0}" srcOrd="1" destOrd="0" parTransId="{DC7FD126-B9CF-434D-A0A9-18E845140AE5}" sibTransId="{301A1BDB-A07F-43BF-9927-A650C0DBA8A4}"/>
    <dgm:cxn modelId="{282CA001-B435-4897-9D5B-182B9A223D16}" srcId="{B1C7095F-00B7-4E74-A572-631B0B90B341}" destId="{47507A10-AAFD-4B46-849A-880713CF461C}" srcOrd="0" destOrd="0" parTransId="{BE18896B-8B64-4C95-A5DC-6FDB91E6FF6B}" sibTransId="{80270079-755C-4F64-AB12-08857CEE6E3A}"/>
    <dgm:cxn modelId="{3470ED96-4EAC-482F-ADD1-2497D5F66B61}" type="presOf" srcId="{80270079-755C-4F64-AB12-08857CEE6E3A}" destId="{EBC32235-3AF9-418A-A97B-8D167A00BDEB}" srcOrd="0" destOrd="0" presId="urn:microsoft.com/office/officeart/2005/8/layout/hProcess4"/>
    <dgm:cxn modelId="{294D3DB1-E294-4DB9-8C94-1B320D3592EA}" type="presOf" srcId="{858FE8ED-70A8-4FFA-9BD5-8C54A657FF1E}" destId="{E7AA2A97-7ECB-4664-9AF7-7352ADDC2751}" srcOrd="0" destOrd="3" presId="urn:microsoft.com/office/officeart/2005/8/layout/hProcess4"/>
    <dgm:cxn modelId="{700A267A-8347-46FF-8E64-338A711D81E7}" srcId="{47507A10-AAFD-4B46-849A-880713CF461C}" destId="{0C124604-374F-4C25-9355-D1CF5A278E49}" srcOrd="3" destOrd="0" parTransId="{CF618BC1-CBAA-4960-B7C9-67033BBB1278}" sibTransId="{77DB6DCA-E380-4484-A449-BBC1B42752E0}"/>
    <dgm:cxn modelId="{F58D3B75-5332-4322-8165-3E5F5EBA40B3}" srcId="{47507A10-AAFD-4B46-849A-880713CF461C}" destId="{FA909F01-F57D-4D14-AE36-DB6348C8365F}" srcOrd="2" destOrd="0" parTransId="{39EEB4A0-404E-4FEC-A185-F15AB5B6B489}" sibTransId="{11A78880-7F40-4762-A6ED-1E14B276939D}"/>
    <dgm:cxn modelId="{858A9711-C772-4013-9C77-5FAC488D1AA5}" srcId="{22BA2A7E-6179-4B6E-B06C-6B177A4F150A}" destId="{71BB0A4A-E459-424B-ABD0-6ADF3B53F55D}" srcOrd="0" destOrd="0" parTransId="{B6770C85-9DF5-45EB-8F5C-DF9EDBAB794C}" sibTransId="{3E75ED8E-85DB-4ABF-BB01-4C35FDBDF3A0}"/>
    <dgm:cxn modelId="{C77B3CBA-9F03-48D2-A931-124330A1DA01}" type="presOf" srcId="{EF1C44E4-CB04-424A-A786-BC0099D841EC}" destId="{8A4C1ADF-C7BA-412F-B385-EDA638CC1295}" srcOrd="1" destOrd="1" presId="urn:microsoft.com/office/officeart/2005/8/layout/hProcess4"/>
    <dgm:cxn modelId="{60E1A53D-BDFA-4379-BA7A-DD230FEFCBE9}" srcId="{47507A10-AAFD-4B46-849A-880713CF461C}" destId="{9CE0EE84-CD87-47D4-A6D8-CEEFE0D79D74}" srcOrd="0" destOrd="0" parTransId="{36012C20-9DDF-4793-A4D0-B09A92B78479}" sibTransId="{365374FD-78FB-4ED1-9B31-370C30430CB6}"/>
    <dgm:cxn modelId="{5CB38413-CD1B-4D63-803D-821CD79A8308}" type="presOf" srcId="{47507A10-AAFD-4B46-849A-880713CF461C}" destId="{DDF21868-B91D-4DA8-8648-B8FF71D41005}" srcOrd="0" destOrd="0" presId="urn:microsoft.com/office/officeart/2005/8/layout/hProcess4"/>
    <dgm:cxn modelId="{F0D20C86-8144-4279-92A0-C45F99CA9CC5}" type="presOf" srcId="{D614AA00-611A-439F-89E2-38D5368B4DD0}" destId="{10A81A86-69E9-4F59-918B-8064A51CD814}" srcOrd="0" destOrd="1" presId="urn:microsoft.com/office/officeart/2005/8/layout/hProcess4"/>
    <dgm:cxn modelId="{F504B205-45D3-4D2C-9E69-8FD631E95E5C}" type="presOf" srcId="{7A6E3B18-0408-4035-AADC-D1BFAAE754D7}" destId="{3A0D1FD9-3870-4867-AE0B-B3D7ABAE0D1D}" srcOrd="0" destOrd="1" presId="urn:microsoft.com/office/officeart/2005/8/layout/hProcess4"/>
    <dgm:cxn modelId="{086C3F26-ED42-4734-8E61-B32603D5A986}" type="presOf" srcId="{D614AA00-611A-439F-89E2-38D5368B4DD0}" destId="{D6C2324A-86FB-499A-9680-EBFB17663D99}" srcOrd="1" destOrd="1" presId="urn:microsoft.com/office/officeart/2005/8/layout/hProcess4"/>
    <dgm:cxn modelId="{6EF3C085-C9FF-427D-8141-E0CF15872AA5}" type="presOf" srcId="{0C124604-374F-4C25-9355-D1CF5A278E49}" destId="{10A81A86-69E9-4F59-918B-8064A51CD814}" srcOrd="0" destOrd="3" presId="urn:microsoft.com/office/officeart/2005/8/layout/hProcess4"/>
    <dgm:cxn modelId="{2956A921-FECA-4DC5-A17E-BBDC1E48710C}" srcId="{22BA2A7E-6179-4B6E-B06C-6B177A4F150A}" destId="{858FE8ED-70A8-4FFA-9BD5-8C54A657FF1E}" srcOrd="3" destOrd="0" parTransId="{296AD3FD-0144-4464-9C19-A8228FD43B61}" sibTransId="{4F19F3B8-7B1E-4909-9B39-AC89DE0E1E17}"/>
    <dgm:cxn modelId="{B924EDF4-C918-4CCC-9ED1-3C58F584D399}" type="presOf" srcId="{9CE0EE84-CD87-47D4-A6D8-CEEFE0D79D74}" destId="{D6C2324A-86FB-499A-9680-EBFB17663D99}" srcOrd="1" destOrd="0" presId="urn:microsoft.com/office/officeart/2005/8/layout/hProcess4"/>
    <dgm:cxn modelId="{21E66835-464D-4FE8-9436-BBD50DCB3A3E}" type="presOf" srcId="{26929861-F743-40FC-A735-368857D9F1EA}" destId="{872D1757-6F64-4E98-ABBE-FBB03E40A9B4}" srcOrd="1" destOrd="0" presId="urn:microsoft.com/office/officeart/2005/8/layout/hProcess4"/>
    <dgm:cxn modelId="{0D676075-34B9-4933-9B59-82BFF3CFA6F9}" type="presOf" srcId="{B1C7095F-00B7-4E74-A572-631B0B90B341}" destId="{D1C983B7-893F-4A8E-A9CA-512DC1736D94}" srcOrd="0" destOrd="0" presId="urn:microsoft.com/office/officeart/2005/8/layout/hProcess4"/>
    <dgm:cxn modelId="{F45533C5-3159-4419-906F-BFAF5F08E907}" type="presParOf" srcId="{D1C983B7-893F-4A8E-A9CA-512DC1736D94}" destId="{36567063-0900-4AC1-ABB0-DC760F56A865}" srcOrd="0" destOrd="0" presId="urn:microsoft.com/office/officeart/2005/8/layout/hProcess4"/>
    <dgm:cxn modelId="{86A4319A-338E-482A-8A36-4FD39BCB683B}" type="presParOf" srcId="{D1C983B7-893F-4A8E-A9CA-512DC1736D94}" destId="{6485784D-804C-4000-BC63-996AC2E48026}" srcOrd="1" destOrd="0" presId="urn:microsoft.com/office/officeart/2005/8/layout/hProcess4"/>
    <dgm:cxn modelId="{0D9F2068-F90C-42AD-AB2E-6FB4D26A0ED3}" type="presParOf" srcId="{D1C983B7-893F-4A8E-A9CA-512DC1736D94}" destId="{F5A9A8CD-F8A2-4A5C-81F5-9D70E1A1E331}" srcOrd="2" destOrd="0" presId="urn:microsoft.com/office/officeart/2005/8/layout/hProcess4"/>
    <dgm:cxn modelId="{4D99E483-54AB-4BF9-834F-AD40B1CE0B9D}" type="presParOf" srcId="{F5A9A8CD-F8A2-4A5C-81F5-9D70E1A1E331}" destId="{25119BBD-458A-4019-8B8C-E918D7C755CB}" srcOrd="0" destOrd="0" presId="urn:microsoft.com/office/officeart/2005/8/layout/hProcess4"/>
    <dgm:cxn modelId="{8601F74B-9416-48E5-9F4A-4A21665FB9AD}" type="presParOf" srcId="{25119BBD-458A-4019-8B8C-E918D7C755CB}" destId="{F3ADB20E-283C-47EE-A474-E3597EF2A264}" srcOrd="0" destOrd="0" presId="urn:microsoft.com/office/officeart/2005/8/layout/hProcess4"/>
    <dgm:cxn modelId="{045F90B2-B776-4FC8-A1E5-5077128AD6B3}" type="presParOf" srcId="{25119BBD-458A-4019-8B8C-E918D7C755CB}" destId="{10A81A86-69E9-4F59-918B-8064A51CD814}" srcOrd="1" destOrd="0" presId="urn:microsoft.com/office/officeart/2005/8/layout/hProcess4"/>
    <dgm:cxn modelId="{42027DB7-1321-454C-8E42-F3C197DCE220}" type="presParOf" srcId="{25119BBD-458A-4019-8B8C-E918D7C755CB}" destId="{D6C2324A-86FB-499A-9680-EBFB17663D99}" srcOrd="2" destOrd="0" presId="urn:microsoft.com/office/officeart/2005/8/layout/hProcess4"/>
    <dgm:cxn modelId="{B5D1C0A8-2800-4C77-A024-74C2C1B02C98}" type="presParOf" srcId="{25119BBD-458A-4019-8B8C-E918D7C755CB}" destId="{DDF21868-B91D-4DA8-8648-B8FF71D41005}" srcOrd="3" destOrd="0" presId="urn:microsoft.com/office/officeart/2005/8/layout/hProcess4"/>
    <dgm:cxn modelId="{153307F3-535E-4515-A7DA-43E58469ACC6}" type="presParOf" srcId="{25119BBD-458A-4019-8B8C-E918D7C755CB}" destId="{3514A40D-0A96-441F-90B5-6AF93D4FF7CB}" srcOrd="4" destOrd="0" presId="urn:microsoft.com/office/officeart/2005/8/layout/hProcess4"/>
    <dgm:cxn modelId="{D8A43961-6F3A-4983-92F1-EE8EB1FF5A94}" type="presParOf" srcId="{F5A9A8CD-F8A2-4A5C-81F5-9D70E1A1E331}" destId="{EBC32235-3AF9-418A-A97B-8D167A00BDEB}" srcOrd="1" destOrd="0" presId="urn:microsoft.com/office/officeart/2005/8/layout/hProcess4"/>
    <dgm:cxn modelId="{56C6E2A7-77A1-44D6-904E-BC777597C3FD}" type="presParOf" srcId="{F5A9A8CD-F8A2-4A5C-81F5-9D70E1A1E331}" destId="{54BD2997-1BFB-4E49-B43E-CC3B8C737157}" srcOrd="2" destOrd="0" presId="urn:microsoft.com/office/officeart/2005/8/layout/hProcess4"/>
    <dgm:cxn modelId="{B37940E8-738B-41BA-BF42-7056BF8FD934}" type="presParOf" srcId="{54BD2997-1BFB-4E49-B43E-CC3B8C737157}" destId="{44A6289D-D7B3-4567-AC5F-7BC8F84AB18B}" srcOrd="0" destOrd="0" presId="urn:microsoft.com/office/officeart/2005/8/layout/hProcess4"/>
    <dgm:cxn modelId="{564AF5BC-C4D4-4C90-B243-B70D5A3006EC}" type="presParOf" srcId="{54BD2997-1BFB-4E49-B43E-CC3B8C737157}" destId="{E7AA2A97-7ECB-4664-9AF7-7352ADDC2751}" srcOrd="1" destOrd="0" presId="urn:microsoft.com/office/officeart/2005/8/layout/hProcess4"/>
    <dgm:cxn modelId="{A14696C1-BA0D-4566-8B3E-16F42081D983}" type="presParOf" srcId="{54BD2997-1BFB-4E49-B43E-CC3B8C737157}" destId="{8A4C1ADF-C7BA-412F-B385-EDA638CC1295}" srcOrd="2" destOrd="0" presId="urn:microsoft.com/office/officeart/2005/8/layout/hProcess4"/>
    <dgm:cxn modelId="{CF9DD958-E406-4492-9C16-311909C0D04C}" type="presParOf" srcId="{54BD2997-1BFB-4E49-B43E-CC3B8C737157}" destId="{08CEE71B-FB5B-4004-A6C9-59753108F749}" srcOrd="3" destOrd="0" presId="urn:microsoft.com/office/officeart/2005/8/layout/hProcess4"/>
    <dgm:cxn modelId="{F7D0417E-59AD-4C82-97F3-99E75F4D0064}" type="presParOf" srcId="{54BD2997-1BFB-4E49-B43E-CC3B8C737157}" destId="{C8FCE6DC-2C8A-4F0C-9BB3-442CA136E5BF}" srcOrd="4" destOrd="0" presId="urn:microsoft.com/office/officeart/2005/8/layout/hProcess4"/>
    <dgm:cxn modelId="{D10FFBC2-16A2-4DC4-BB4E-D3469E79CC50}" type="presParOf" srcId="{F5A9A8CD-F8A2-4A5C-81F5-9D70E1A1E331}" destId="{6E0EFAFF-B4B1-4019-A2E6-5797C63CE909}" srcOrd="3" destOrd="0" presId="urn:microsoft.com/office/officeart/2005/8/layout/hProcess4"/>
    <dgm:cxn modelId="{A93965D8-385E-4B39-93FC-70F0190D3696}" type="presParOf" srcId="{F5A9A8CD-F8A2-4A5C-81F5-9D70E1A1E331}" destId="{B89F6147-4226-41C0-9E62-B7D4AB99FE6A}" srcOrd="4" destOrd="0" presId="urn:microsoft.com/office/officeart/2005/8/layout/hProcess4"/>
    <dgm:cxn modelId="{73D983F8-82B6-4BFE-8621-AB3AC8D0225D}" type="presParOf" srcId="{B89F6147-4226-41C0-9E62-B7D4AB99FE6A}" destId="{E8A415A1-4325-4FC4-8DBA-6B43C8160CBD}" srcOrd="0" destOrd="0" presId="urn:microsoft.com/office/officeart/2005/8/layout/hProcess4"/>
    <dgm:cxn modelId="{A4803FDA-9D50-4865-AEE8-997D3070F09A}" type="presParOf" srcId="{B89F6147-4226-41C0-9E62-B7D4AB99FE6A}" destId="{3A0D1FD9-3870-4867-AE0B-B3D7ABAE0D1D}" srcOrd="1" destOrd="0" presId="urn:microsoft.com/office/officeart/2005/8/layout/hProcess4"/>
    <dgm:cxn modelId="{84995564-E8D2-427D-B469-65EED9C2F44F}" type="presParOf" srcId="{B89F6147-4226-41C0-9E62-B7D4AB99FE6A}" destId="{872D1757-6F64-4E98-ABBE-FBB03E40A9B4}" srcOrd="2" destOrd="0" presId="urn:microsoft.com/office/officeart/2005/8/layout/hProcess4"/>
    <dgm:cxn modelId="{CC492315-3D48-4EC1-8E2E-8917A09C806D}" type="presParOf" srcId="{B89F6147-4226-41C0-9E62-B7D4AB99FE6A}" destId="{7D857211-12F3-4107-9B71-1BFF98D805BA}" srcOrd="3" destOrd="0" presId="urn:microsoft.com/office/officeart/2005/8/layout/hProcess4"/>
    <dgm:cxn modelId="{DF61AADC-5945-4BD2-8898-493DAFA9F329}" type="presParOf" srcId="{B89F6147-4226-41C0-9E62-B7D4AB99FE6A}" destId="{B129DC42-6F28-435D-9675-137935B04204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FED2F02-ABAB-4B4C-882B-C3878C3866F8}" type="doc">
      <dgm:prSet loTypeId="urn:microsoft.com/office/officeart/2005/8/layout/hProcess9" loCatId="process" qsTypeId="urn:microsoft.com/office/officeart/2005/8/quickstyle/simple3" qsCatId="simple" csTypeId="urn:microsoft.com/office/officeart/2005/8/colors/accent6_1" csCatId="accent6" phldr="1"/>
      <dgm:spPr/>
      <dgm:t>
        <a:bodyPr/>
        <a:lstStyle/>
        <a:p>
          <a:endParaRPr lang="es-CL"/>
        </a:p>
      </dgm:t>
    </dgm:pt>
    <dgm:pt modelId="{FA3E97CD-4644-47FE-BA58-9191FE17C9C3}">
      <dgm:prSet phldrT="[Texto]" custT="1"/>
      <dgm:spPr/>
      <dgm:t>
        <a:bodyPr anchor="t" anchorCtr="0"/>
        <a:lstStyle/>
        <a:p>
          <a:pPr marL="0" algn="l">
            <a:spcAft>
              <a:spcPct val="35000"/>
            </a:spcAft>
          </a:pPr>
          <a:r>
            <a:rPr lang="es-CL" sz="1400" b="1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OBJETIVOS ESTRATÉGICOS </a:t>
          </a:r>
        </a:p>
        <a:p>
          <a:pPr marL="0" algn="l">
            <a:spcAft>
              <a:spcPts val="0"/>
            </a:spcAft>
          </a:pPr>
          <a:r>
            <a:rPr lang="es-CL" sz="1400" dirty="0" smtClean="0">
              <a:latin typeface="Verdana" pitchFamily="34" charset="0"/>
              <a:ea typeface="Verdana" pitchFamily="34" charset="0"/>
              <a:cs typeface="Verdana" pitchFamily="34" charset="0"/>
            </a:rPr>
            <a:t>1.Políticas locales en acceso a </a:t>
          </a:r>
        </a:p>
        <a:p>
          <a:pPr marL="0" algn="l">
            <a:spcAft>
              <a:spcPts val="0"/>
            </a:spcAft>
          </a:pPr>
          <a:r>
            <a:rPr lang="es-CL" sz="14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  entornos que faciliten los estilos de </a:t>
          </a:r>
        </a:p>
        <a:p>
          <a:pPr marL="0" algn="l">
            <a:spcAft>
              <a:spcPts val="0"/>
            </a:spcAft>
          </a:pPr>
          <a:r>
            <a:rPr lang="es-CL" sz="14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  vida saludables.  Criterios para </a:t>
          </a:r>
        </a:p>
        <a:p>
          <a:pPr marL="0" algn="l">
            <a:spcAft>
              <a:spcPts val="1200"/>
            </a:spcAft>
          </a:pPr>
          <a:r>
            <a:rPr lang="es-CL" sz="14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  acreditación</a:t>
          </a:r>
        </a:p>
        <a:p>
          <a:pPr marL="0" algn="l">
            <a:spcAft>
              <a:spcPts val="0"/>
            </a:spcAft>
          </a:pPr>
          <a:r>
            <a:rPr lang="es-CL" sz="1400" b="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3.Participación ciudadana en gestión y </a:t>
          </a:r>
        </a:p>
        <a:p>
          <a:pPr marL="0" algn="l">
            <a:spcAft>
              <a:spcPts val="1200"/>
            </a:spcAft>
          </a:pPr>
          <a:r>
            <a:rPr lang="es-CL" sz="1400" b="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  acción</a:t>
          </a:r>
        </a:p>
        <a:p>
          <a:pPr marL="0" algn="l">
            <a:spcAft>
              <a:spcPts val="1200"/>
            </a:spcAft>
          </a:pPr>
          <a:r>
            <a:rPr lang="es-CL" sz="1400" dirty="0" smtClean="0">
              <a:latin typeface="Verdana" pitchFamily="34" charset="0"/>
              <a:ea typeface="Verdana" pitchFamily="34" charset="0"/>
              <a:cs typeface="Verdana" pitchFamily="34" charset="0"/>
            </a:rPr>
            <a:t>4. Prioridad </a:t>
          </a:r>
        </a:p>
        <a:p>
          <a:pPr marL="0" algn="l">
            <a:spcAft>
              <a:spcPts val="0"/>
            </a:spcAft>
          </a:pPr>
          <a:r>
            <a:rPr lang="es-CL" sz="1400" dirty="0" smtClean="0">
              <a:latin typeface="Verdana" pitchFamily="34" charset="0"/>
              <a:ea typeface="Verdana" pitchFamily="34" charset="0"/>
              <a:cs typeface="Verdana" pitchFamily="34" charset="0"/>
            </a:rPr>
            <a:t>5. Énfasis en programas ministeriales :  </a:t>
          </a:r>
        </a:p>
        <a:p>
          <a:pPr marL="0" algn="l">
            <a:spcAft>
              <a:spcPts val="0"/>
            </a:spcAft>
          </a:pPr>
          <a:r>
            <a:rPr lang="es-CL" sz="14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  </a:t>
          </a:r>
          <a:r>
            <a:rPr lang="es-ES" sz="14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Determinantes , Conductas y Factores </a:t>
          </a:r>
        </a:p>
        <a:p>
          <a:pPr marL="0" algn="l">
            <a:spcAft>
              <a:spcPts val="0"/>
            </a:spcAft>
          </a:pPr>
          <a:r>
            <a:rPr lang="es-ES" sz="14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  ambientales que han adquirido mayor </a:t>
          </a:r>
        </a:p>
        <a:p>
          <a:pPr marL="0" algn="l">
            <a:spcAft>
              <a:spcPts val="0"/>
            </a:spcAft>
          </a:pPr>
          <a:r>
            <a:rPr lang="es-ES" sz="14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  incidencia de la situación de salud</a:t>
          </a:r>
          <a:endParaRPr lang="es-CL" sz="1400" dirty="0">
            <a:solidFill>
              <a:schemeClr val="accent1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5515D3DA-6CD6-439F-87C8-86816F37B399}" type="parTrans" cxnId="{353F5C6F-63C3-437A-9D8C-C0329CCCCA72}">
      <dgm:prSet/>
      <dgm:spPr/>
      <dgm:t>
        <a:bodyPr/>
        <a:lstStyle/>
        <a:p>
          <a:endParaRPr lang="es-CL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9FB2C0FC-D7B7-417D-AD92-5A837CAC6022}" type="sibTrans" cxnId="{353F5C6F-63C3-437A-9D8C-C0329CCCCA72}">
      <dgm:prSet/>
      <dgm:spPr/>
      <dgm:t>
        <a:bodyPr/>
        <a:lstStyle/>
        <a:p>
          <a:endParaRPr lang="es-CL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75B4546C-99A8-4FAE-A4A2-E47F06A4A269}">
      <dgm:prSet phldrT="[Texto]" custT="1"/>
      <dgm:spPr/>
      <dgm:t>
        <a:bodyPr/>
        <a:lstStyle/>
        <a:p>
          <a:pPr algn="l">
            <a:spcAft>
              <a:spcPct val="35000"/>
            </a:spcAft>
          </a:pPr>
          <a:r>
            <a:rPr lang="es-CL" sz="1400" b="1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VISIÓN DE RESULTADOS ESPERADOS . MINSAL </a:t>
          </a:r>
        </a:p>
        <a:p>
          <a:pPr algn="l">
            <a:spcAft>
              <a:spcPts val="800"/>
            </a:spcAft>
          </a:pPr>
          <a:r>
            <a:rPr lang="es-CL" sz="14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-Las personas, familias y comunidades tendrán una vida más saludable</a:t>
          </a:r>
        </a:p>
        <a:p>
          <a:pPr algn="l">
            <a:spcAft>
              <a:spcPts val="800"/>
            </a:spcAft>
          </a:pPr>
          <a:r>
            <a:rPr lang="es-CL" sz="14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-</a:t>
          </a:r>
          <a:r>
            <a:rPr lang="es-CL" sz="14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Participarán activamente </a:t>
          </a:r>
          <a:r>
            <a:rPr lang="es-CL" sz="14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en la construcción de estilos de vida que favorezcan su desarrollo individual y colectivo</a:t>
          </a:r>
        </a:p>
        <a:p>
          <a:pPr algn="l">
            <a:spcAft>
              <a:spcPts val="800"/>
            </a:spcAft>
          </a:pPr>
          <a:r>
            <a:rPr lang="es-CL" sz="14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-Vivirán en ambientes sanitariamente protegidos</a:t>
          </a:r>
        </a:p>
        <a:p>
          <a:pPr algn="l">
            <a:spcAft>
              <a:spcPts val="800"/>
            </a:spcAft>
          </a:pPr>
          <a:r>
            <a:rPr lang="es-CL" sz="14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-Tendrán </a:t>
          </a:r>
          <a:r>
            <a:rPr lang="es-CL" sz="14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acceso a una atención en salud oportuna, acogedora, equitativa, integral y de calidad, con lo cual se sentirán más seguras y protegidas</a:t>
          </a:r>
          <a:endParaRPr lang="es-CL" sz="1400" dirty="0">
            <a:solidFill>
              <a:srgbClr val="0000FF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7B19E97B-6FE3-4644-B681-11FFFAE7D19E}" type="parTrans" cxnId="{5B546FE2-9A98-4D0B-8936-BB5CC3B4C729}">
      <dgm:prSet/>
      <dgm:spPr/>
      <dgm:t>
        <a:bodyPr/>
        <a:lstStyle/>
        <a:p>
          <a:endParaRPr lang="es-CL"/>
        </a:p>
      </dgm:t>
    </dgm:pt>
    <dgm:pt modelId="{13B70D90-E337-4327-900E-EA0E1CEDD681}" type="sibTrans" cxnId="{5B546FE2-9A98-4D0B-8936-BB5CC3B4C729}">
      <dgm:prSet/>
      <dgm:spPr/>
      <dgm:t>
        <a:bodyPr/>
        <a:lstStyle/>
        <a:p>
          <a:endParaRPr lang="es-CL"/>
        </a:p>
      </dgm:t>
    </dgm:pt>
    <dgm:pt modelId="{8ACB7406-AFCB-4609-8E0D-6BD6E23569A6}" type="pres">
      <dgm:prSet presAssocID="{5FED2F02-ABAB-4B4C-882B-C3878C3866F8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042FF8A3-F8A7-45C6-ADBE-3328E5904AC6}" type="pres">
      <dgm:prSet presAssocID="{5FED2F02-ABAB-4B4C-882B-C3878C3866F8}" presName="arrow" presStyleLbl="bgShp" presStyleIdx="0" presStyleCnt="1"/>
      <dgm:spPr/>
    </dgm:pt>
    <dgm:pt modelId="{8352831F-E105-4254-92F2-E12013174856}" type="pres">
      <dgm:prSet presAssocID="{5FED2F02-ABAB-4B4C-882B-C3878C3866F8}" presName="linearProcess" presStyleCnt="0"/>
      <dgm:spPr/>
    </dgm:pt>
    <dgm:pt modelId="{2EEA5B4F-BB95-4594-A5AF-3B85D201A186}" type="pres">
      <dgm:prSet presAssocID="{FA3E97CD-4644-47FE-BA58-9191FE17C9C3}" presName="textNode" presStyleLbl="node1" presStyleIdx="0" presStyleCnt="2" custScaleX="126259" custScaleY="191667" custLinFactNeighborX="-39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2166385D-5882-4484-897F-6D6C2E766CCC}" type="pres">
      <dgm:prSet presAssocID="{9FB2C0FC-D7B7-417D-AD92-5A837CAC6022}" presName="sibTrans" presStyleCnt="0"/>
      <dgm:spPr/>
    </dgm:pt>
    <dgm:pt modelId="{63CE51D1-7DC2-411F-8B84-47335A0873C7}" type="pres">
      <dgm:prSet presAssocID="{75B4546C-99A8-4FAE-A4A2-E47F06A4A269}" presName="textNode" presStyleLbl="node1" presStyleIdx="1" presStyleCnt="2" custScaleX="137535" custScaleY="202625" custLinFactNeighborX="-46486" custLinFactNeighborY="0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5B546FE2-9A98-4D0B-8936-BB5CC3B4C729}" srcId="{5FED2F02-ABAB-4B4C-882B-C3878C3866F8}" destId="{75B4546C-99A8-4FAE-A4A2-E47F06A4A269}" srcOrd="1" destOrd="0" parTransId="{7B19E97B-6FE3-4644-B681-11FFFAE7D19E}" sibTransId="{13B70D90-E337-4327-900E-EA0E1CEDD681}"/>
    <dgm:cxn modelId="{64196D3F-5086-414B-B51B-8E6B22225427}" type="presOf" srcId="{5FED2F02-ABAB-4B4C-882B-C3878C3866F8}" destId="{8ACB7406-AFCB-4609-8E0D-6BD6E23569A6}" srcOrd="0" destOrd="0" presId="urn:microsoft.com/office/officeart/2005/8/layout/hProcess9"/>
    <dgm:cxn modelId="{9FC09333-BA23-4FE2-A21A-858BC8E0674F}" type="presOf" srcId="{FA3E97CD-4644-47FE-BA58-9191FE17C9C3}" destId="{2EEA5B4F-BB95-4594-A5AF-3B85D201A186}" srcOrd="0" destOrd="0" presId="urn:microsoft.com/office/officeart/2005/8/layout/hProcess9"/>
    <dgm:cxn modelId="{353F5C6F-63C3-437A-9D8C-C0329CCCCA72}" srcId="{5FED2F02-ABAB-4B4C-882B-C3878C3866F8}" destId="{FA3E97CD-4644-47FE-BA58-9191FE17C9C3}" srcOrd="0" destOrd="0" parTransId="{5515D3DA-6CD6-439F-87C8-86816F37B399}" sibTransId="{9FB2C0FC-D7B7-417D-AD92-5A837CAC6022}"/>
    <dgm:cxn modelId="{B7BA5D73-4065-4943-8C12-AE8A202223D8}" type="presOf" srcId="{75B4546C-99A8-4FAE-A4A2-E47F06A4A269}" destId="{63CE51D1-7DC2-411F-8B84-47335A0873C7}" srcOrd="0" destOrd="0" presId="urn:microsoft.com/office/officeart/2005/8/layout/hProcess9"/>
    <dgm:cxn modelId="{51955D85-4C0E-4D3C-9A37-FD3A3F8D7342}" type="presParOf" srcId="{8ACB7406-AFCB-4609-8E0D-6BD6E23569A6}" destId="{042FF8A3-F8A7-45C6-ADBE-3328E5904AC6}" srcOrd="0" destOrd="0" presId="urn:microsoft.com/office/officeart/2005/8/layout/hProcess9"/>
    <dgm:cxn modelId="{30247702-4554-4E5E-B4D9-F9D7FE259E57}" type="presParOf" srcId="{8ACB7406-AFCB-4609-8E0D-6BD6E23569A6}" destId="{8352831F-E105-4254-92F2-E12013174856}" srcOrd="1" destOrd="0" presId="urn:microsoft.com/office/officeart/2005/8/layout/hProcess9"/>
    <dgm:cxn modelId="{B0E3B49D-5B25-429A-B8BA-54996A2BD7AE}" type="presParOf" srcId="{8352831F-E105-4254-92F2-E12013174856}" destId="{2EEA5B4F-BB95-4594-A5AF-3B85D201A186}" srcOrd="0" destOrd="0" presId="urn:microsoft.com/office/officeart/2005/8/layout/hProcess9"/>
    <dgm:cxn modelId="{3AD24AFB-1142-4AA4-AC9A-67C93FFD2CB5}" type="presParOf" srcId="{8352831F-E105-4254-92F2-E12013174856}" destId="{2166385D-5882-4484-897F-6D6C2E766CCC}" srcOrd="1" destOrd="0" presId="urn:microsoft.com/office/officeart/2005/8/layout/hProcess9"/>
    <dgm:cxn modelId="{48047243-AB28-4875-8229-DC45C7F05C24}" type="presParOf" srcId="{8352831F-E105-4254-92F2-E12013174856}" destId="{63CE51D1-7DC2-411F-8B84-47335A0873C7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D42E1EB-9181-4997-8C6B-8B438E763E51}" type="doc">
      <dgm:prSet loTypeId="urn:microsoft.com/office/officeart/2005/8/layout/hProcess9" loCatId="process" qsTypeId="urn:microsoft.com/office/officeart/2005/8/quickstyle/simple3" qsCatId="simple" csTypeId="urn:microsoft.com/office/officeart/2005/8/colors/accent2_1" csCatId="accent2" phldr="1"/>
      <dgm:spPr/>
    </dgm:pt>
    <dgm:pt modelId="{31E44D5C-A7B8-453A-AD12-97245421FA18}">
      <dgm:prSet phldrT="[Texto]" custT="1"/>
      <dgm:spPr/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es-ES" sz="1400" b="1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EJES </a:t>
          </a:r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es-ES" sz="1200" b="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VALORES. PRINCIPIOS . ELEMENTOS Y ENFOQUES MODELO DE ATENCIÓN </a:t>
          </a:r>
        </a:p>
        <a:p>
          <a:pPr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endParaRPr lang="es-ES" sz="1200" b="0" dirty="0" smtClean="0">
            <a:solidFill>
              <a:srgbClr val="0070C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s-ES" sz="1200" b="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1. </a:t>
          </a:r>
          <a:r>
            <a:rPr lang="es-ES" sz="1200" b="1" u="none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Protagonismo de la ciudadanía.</a:t>
          </a:r>
        </a:p>
        <a:p>
          <a:pPr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s-ES" sz="1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2</a:t>
          </a:r>
          <a:r>
            <a:rPr lang="es-ES" sz="1200" u="none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. </a:t>
          </a:r>
          <a:r>
            <a:rPr lang="es-CL" sz="1200" u="none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Atención sanitaria Integral de Calidad </a:t>
          </a:r>
        </a:p>
        <a:p>
          <a:pPr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s-CL" sz="1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3.  </a:t>
          </a:r>
          <a:r>
            <a:rPr lang="es-ES" sz="1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Multicultural y con enfoque   género.</a:t>
          </a:r>
          <a:endParaRPr lang="es-CL" sz="1200" dirty="0" smtClean="0">
            <a:solidFill>
              <a:srgbClr val="0070C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s-ES" sz="1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4. Metodología de participación multidisciplinar.</a:t>
          </a:r>
        </a:p>
        <a:p>
          <a:pPr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s-ES" sz="1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5. Visión del entorno, del contexto laboral y territorial</a:t>
          </a:r>
        </a:p>
      </dgm:t>
    </dgm:pt>
    <dgm:pt modelId="{1ECD23E2-F3D4-4F92-AF93-7D62B7DF7F7C}" type="parTrans" cxnId="{F1C7AE46-D505-4149-8431-9A60A77ADF7B}">
      <dgm:prSet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4086ADAE-860E-4333-BA81-A166373444D6}" type="sibTrans" cxnId="{F1C7AE46-D505-4149-8431-9A60A77ADF7B}">
      <dgm:prSet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85E8FDE4-DD50-4475-9ECC-24C28DDE7D71}">
      <dgm:prSet phldrT="[Texto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l">
            <a:lnSpc>
              <a:spcPct val="90000"/>
            </a:lnSpc>
            <a:spcAft>
              <a:spcPts val="600"/>
            </a:spcAft>
          </a:pPr>
          <a:r>
            <a:rPr lang="es-ES" sz="1400" b="1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PLAN DE SALUD </a:t>
          </a:r>
          <a:r>
            <a:rPr lang="es-ES" sz="1400" b="1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LOCAL</a:t>
          </a:r>
        </a:p>
        <a:p>
          <a:pPr algn="l">
            <a:lnSpc>
              <a:spcPct val="90000"/>
            </a:lnSpc>
            <a:spcAft>
              <a:spcPts val="600"/>
            </a:spcAft>
          </a:pPr>
          <a:endParaRPr lang="es-ES" sz="1200" b="1" dirty="0" smtClean="0">
            <a:solidFill>
              <a:srgbClr val="0070C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algn="l">
            <a:lnSpc>
              <a:spcPct val="90000"/>
            </a:lnSpc>
            <a:spcAft>
              <a:spcPts val="600"/>
            </a:spcAft>
          </a:pPr>
          <a:r>
            <a:rPr lang="es-CL" sz="1200" b="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Planificación </a:t>
          </a:r>
          <a:r>
            <a:rPr lang="es-CL" sz="1200" b="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y Programación </a:t>
          </a:r>
          <a:r>
            <a:rPr lang="es-CL" sz="1200" b="1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que oriente el trabajo </a:t>
          </a:r>
          <a:r>
            <a:rPr lang="es-CL" sz="1200" b="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del equipo de salud  local en función de </a:t>
          </a:r>
          <a:r>
            <a:rPr lang="es-CL" sz="1200" b="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:</a:t>
          </a:r>
        </a:p>
        <a:p>
          <a:pPr algn="l">
            <a:lnSpc>
              <a:spcPct val="90000"/>
            </a:lnSpc>
            <a:spcAft>
              <a:spcPts val="600"/>
            </a:spcAft>
          </a:pPr>
          <a:endParaRPr lang="es-CL" sz="1200" b="0" dirty="0" smtClean="0">
            <a:solidFill>
              <a:srgbClr val="0070C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algn="l">
            <a:lnSpc>
              <a:spcPct val="90000"/>
            </a:lnSpc>
            <a:spcAft>
              <a:spcPts val="600"/>
            </a:spcAft>
          </a:pPr>
          <a:r>
            <a:rPr lang="es-CL" sz="1200" b="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1. </a:t>
          </a:r>
          <a:r>
            <a:rPr lang="es-CL" sz="1200" b="1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Prioridades nacionales </a:t>
          </a:r>
          <a:r>
            <a:rPr lang="es-CL" sz="1200" b="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fijadas a partir de los objetivos sanitarios </a:t>
          </a:r>
        </a:p>
        <a:p>
          <a:pPr algn="l">
            <a:lnSpc>
              <a:spcPct val="90000"/>
            </a:lnSpc>
            <a:spcAft>
              <a:spcPct val="35000"/>
            </a:spcAft>
          </a:pPr>
          <a:r>
            <a:rPr lang="es-CL" sz="1200" b="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2. </a:t>
          </a:r>
          <a:r>
            <a:rPr lang="es-CL" sz="1200" b="1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Priorización de problemas </a:t>
          </a:r>
          <a:r>
            <a:rPr lang="es-CL" sz="1200" b="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resultante del diagnóstico participativo </a:t>
          </a:r>
          <a:r>
            <a:rPr lang="es-CL" sz="1200" b="1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de salud local</a:t>
          </a:r>
          <a:endParaRPr lang="es-ES" sz="1200" b="1" dirty="0" smtClean="0">
            <a:solidFill>
              <a:srgbClr val="0070C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3F01C818-8727-47DC-83F8-6D127564B9BC}" type="parTrans" cxnId="{AE67C0D2-F194-498B-A4ED-64FBDC7EFB11}">
      <dgm:prSet/>
      <dgm:spPr/>
      <dgm:t>
        <a:bodyPr/>
        <a:lstStyle/>
        <a:p>
          <a:endParaRPr lang="es-CL"/>
        </a:p>
      </dgm:t>
    </dgm:pt>
    <dgm:pt modelId="{CE8B2573-229F-4883-AB43-08189B0FC699}" type="sibTrans" cxnId="{AE67C0D2-F194-498B-A4ED-64FBDC7EFB11}">
      <dgm:prSet/>
      <dgm:spPr/>
      <dgm:t>
        <a:bodyPr/>
        <a:lstStyle/>
        <a:p>
          <a:endParaRPr lang="es-CL"/>
        </a:p>
      </dgm:t>
    </dgm:pt>
    <dgm:pt modelId="{1DDD72CB-2F9D-4CF9-9908-92ECE4993750}" type="pres">
      <dgm:prSet presAssocID="{6D42E1EB-9181-4997-8C6B-8B438E763E51}" presName="CompostProcess" presStyleCnt="0">
        <dgm:presLayoutVars>
          <dgm:dir/>
          <dgm:resizeHandles val="exact"/>
        </dgm:presLayoutVars>
      </dgm:prSet>
      <dgm:spPr/>
    </dgm:pt>
    <dgm:pt modelId="{B5573823-AF47-48F4-9EDF-22654FD81DE8}" type="pres">
      <dgm:prSet presAssocID="{6D42E1EB-9181-4997-8C6B-8B438E763E51}" presName="arrow" presStyleLbl="bgShp" presStyleIdx="0" presStyleCnt="1" custScaleX="113867"/>
      <dgm:spPr/>
    </dgm:pt>
    <dgm:pt modelId="{A5A4CC3B-4800-4BD8-A5AE-0428012330D2}" type="pres">
      <dgm:prSet presAssocID="{6D42E1EB-9181-4997-8C6B-8B438E763E51}" presName="linearProcess" presStyleCnt="0"/>
      <dgm:spPr/>
    </dgm:pt>
    <dgm:pt modelId="{E8308C98-B413-4C2E-9277-1E42C59326FC}" type="pres">
      <dgm:prSet presAssocID="{85E8FDE4-DD50-4475-9ECC-24C28DDE7D71}" presName="textNode" presStyleLbl="node1" presStyleIdx="0" presStyleCnt="2" custScaleX="125181" custScaleY="197374" custLinFactNeighborX="-302" custLinFactNeighborY="0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DDD4E696-F2B8-4F37-8F23-94A551FCD8C1}" type="pres">
      <dgm:prSet presAssocID="{CE8B2573-229F-4883-AB43-08189B0FC699}" presName="sibTrans" presStyleCnt="0"/>
      <dgm:spPr/>
    </dgm:pt>
    <dgm:pt modelId="{57E58769-1C21-46E4-ABD6-8197F6FC06A9}" type="pres">
      <dgm:prSet presAssocID="{31E44D5C-A7B8-453A-AD12-97245421FA18}" presName="textNode" presStyleLbl="node1" presStyleIdx="1" presStyleCnt="2" custScaleX="125042" custScaleY="228052" custLinFactNeighborX="-42998" custLinFactNeighborY="220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25DB82D2-E76E-40F7-ADD6-9A29A761AF2C}" type="presOf" srcId="{31E44D5C-A7B8-453A-AD12-97245421FA18}" destId="{57E58769-1C21-46E4-ABD6-8197F6FC06A9}" srcOrd="0" destOrd="0" presId="urn:microsoft.com/office/officeart/2005/8/layout/hProcess9"/>
    <dgm:cxn modelId="{FF6B036C-2280-4A84-9874-B967081D89F8}" type="presOf" srcId="{6D42E1EB-9181-4997-8C6B-8B438E763E51}" destId="{1DDD72CB-2F9D-4CF9-9908-92ECE4993750}" srcOrd="0" destOrd="0" presId="urn:microsoft.com/office/officeart/2005/8/layout/hProcess9"/>
    <dgm:cxn modelId="{F1C7AE46-D505-4149-8431-9A60A77ADF7B}" srcId="{6D42E1EB-9181-4997-8C6B-8B438E763E51}" destId="{31E44D5C-A7B8-453A-AD12-97245421FA18}" srcOrd="1" destOrd="0" parTransId="{1ECD23E2-F3D4-4F92-AF93-7D62B7DF7F7C}" sibTransId="{4086ADAE-860E-4333-BA81-A166373444D6}"/>
    <dgm:cxn modelId="{AE67C0D2-F194-498B-A4ED-64FBDC7EFB11}" srcId="{6D42E1EB-9181-4997-8C6B-8B438E763E51}" destId="{85E8FDE4-DD50-4475-9ECC-24C28DDE7D71}" srcOrd="0" destOrd="0" parTransId="{3F01C818-8727-47DC-83F8-6D127564B9BC}" sibTransId="{CE8B2573-229F-4883-AB43-08189B0FC699}"/>
    <dgm:cxn modelId="{AD91168C-AB6C-48F4-BE7B-149941948D2A}" type="presOf" srcId="{85E8FDE4-DD50-4475-9ECC-24C28DDE7D71}" destId="{E8308C98-B413-4C2E-9277-1E42C59326FC}" srcOrd="0" destOrd="0" presId="urn:microsoft.com/office/officeart/2005/8/layout/hProcess9"/>
    <dgm:cxn modelId="{29153FFF-944E-467C-AD2B-4FDF5DA53B62}" type="presParOf" srcId="{1DDD72CB-2F9D-4CF9-9908-92ECE4993750}" destId="{B5573823-AF47-48F4-9EDF-22654FD81DE8}" srcOrd="0" destOrd="0" presId="urn:microsoft.com/office/officeart/2005/8/layout/hProcess9"/>
    <dgm:cxn modelId="{7FB85E92-E561-43F6-8039-0759849A9807}" type="presParOf" srcId="{1DDD72CB-2F9D-4CF9-9908-92ECE4993750}" destId="{A5A4CC3B-4800-4BD8-A5AE-0428012330D2}" srcOrd="1" destOrd="0" presId="urn:microsoft.com/office/officeart/2005/8/layout/hProcess9"/>
    <dgm:cxn modelId="{F3967DC8-C205-4E31-B7B7-CB71F2D4A4B1}" type="presParOf" srcId="{A5A4CC3B-4800-4BD8-A5AE-0428012330D2}" destId="{E8308C98-B413-4C2E-9277-1E42C59326FC}" srcOrd="0" destOrd="0" presId="urn:microsoft.com/office/officeart/2005/8/layout/hProcess9"/>
    <dgm:cxn modelId="{B732B702-E43C-4F82-B15A-A94F170597B3}" type="presParOf" srcId="{A5A4CC3B-4800-4BD8-A5AE-0428012330D2}" destId="{DDD4E696-F2B8-4F37-8F23-94A551FCD8C1}" srcOrd="1" destOrd="0" presId="urn:microsoft.com/office/officeart/2005/8/layout/hProcess9"/>
    <dgm:cxn modelId="{70BF5934-165A-4F45-8E97-FBCA71DE6CA6}" type="presParOf" srcId="{A5A4CC3B-4800-4BD8-A5AE-0428012330D2}" destId="{57E58769-1C21-46E4-ABD6-8197F6FC06A9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3D2930F-C80E-4614-9E9D-F577B7EAD528}" type="doc">
      <dgm:prSet loTypeId="urn:microsoft.com/office/officeart/2005/8/layout/process2" loCatId="process" qsTypeId="urn:microsoft.com/office/officeart/2005/8/quickstyle/simple3" qsCatId="simple" csTypeId="urn:microsoft.com/office/officeart/2005/8/colors/accent6_1" csCatId="accent6" phldr="1"/>
      <dgm:spPr/>
      <dgm:t>
        <a:bodyPr/>
        <a:lstStyle/>
        <a:p>
          <a:endParaRPr lang="es-CL"/>
        </a:p>
      </dgm:t>
    </dgm:pt>
    <dgm:pt modelId="{06865DE1-90E1-4383-9461-191FE3B09493}">
      <dgm:prSet custT="1"/>
      <dgm:spPr/>
      <dgm:t>
        <a:bodyPr/>
        <a:lstStyle/>
        <a:p>
          <a:pPr algn="ctr">
            <a:lnSpc>
              <a:spcPts val="1200"/>
            </a:lnSpc>
          </a:pPr>
          <a:r>
            <a:rPr lang="es-CL" sz="1400" b="1" u="none" baseline="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MODELO TÉCNICO</a:t>
          </a:r>
          <a:endParaRPr lang="es-CL" sz="1400" b="0" baseline="0" dirty="0" smtClean="0">
            <a:solidFill>
              <a:srgbClr val="0070C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943F6B81-D576-46DC-9371-64623CD55AEC}" type="parTrans" cxnId="{2DB56134-F7C9-4A7B-97CB-5874CC270DA1}">
      <dgm:prSet/>
      <dgm:spPr/>
      <dgm:t>
        <a:bodyPr/>
        <a:lstStyle/>
        <a:p>
          <a:pPr>
            <a:lnSpc>
              <a:spcPts val="1200"/>
            </a:lnSpc>
          </a:pPr>
          <a:endParaRPr lang="es-CL" sz="1200">
            <a:solidFill>
              <a:srgbClr val="0070C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55C2FBBA-F7FA-4138-8AD6-C4780E44DCD6}" type="sibTrans" cxnId="{2DB56134-F7C9-4A7B-97CB-5874CC270DA1}">
      <dgm:prSet custT="1"/>
      <dgm:spPr/>
      <dgm:t>
        <a:bodyPr/>
        <a:lstStyle/>
        <a:p>
          <a:pPr>
            <a:lnSpc>
              <a:spcPts val="1200"/>
            </a:lnSpc>
          </a:pPr>
          <a:endParaRPr lang="es-CL" sz="1200">
            <a:solidFill>
              <a:srgbClr val="0070C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9CD6568D-9EE9-4155-974A-273F446E2149}">
      <dgm:prSet custT="1"/>
      <dgm:spPr/>
      <dgm:t>
        <a:bodyPr/>
        <a:lstStyle/>
        <a:p>
          <a:pPr>
            <a:lnSpc>
              <a:spcPts val="1200"/>
            </a:lnSpc>
            <a:spcAft>
              <a:spcPts val="600"/>
            </a:spcAft>
          </a:pPr>
          <a:r>
            <a:rPr lang="es-ES_tradnl" sz="1400" b="1" u="none" baseline="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Componentes: </a:t>
          </a:r>
        </a:p>
        <a:p>
          <a:pPr>
            <a:lnSpc>
              <a:spcPts val="1200"/>
            </a:lnSpc>
            <a:spcAft>
              <a:spcPts val="600"/>
            </a:spcAft>
          </a:pPr>
          <a:r>
            <a:rPr lang="es-ES" sz="1200" b="0" baseline="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Alimentación Saludable </a:t>
          </a:r>
          <a:r>
            <a:rPr lang="es-MX" sz="1200" b="0" baseline="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/ </a:t>
          </a:r>
          <a:r>
            <a:rPr lang="es-ES" sz="1200" b="0" baseline="0" dirty="0" err="1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Act</a:t>
          </a:r>
          <a:r>
            <a:rPr lang="es-ES" sz="1200" b="0" baseline="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. Física / Vida libre de humo de Tabaco /</a:t>
          </a:r>
          <a:r>
            <a:rPr lang="es-MX" sz="1200" b="0" baseline="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Otros</a:t>
          </a:r>
        </a:p>
        <a:p>
          <a:pPr>
            <a:lnSpc>
              <a:spcPts val="1200"/>
            </a:lnSpc>
            <a:spcAft>
              <a:spcPts val="0"/>
            </a:spcAft>
          </a:pPr>
          <a:r>
            <a:rPr lang="es-ES_tradnl" sz="1400" b="1" u="none" baseline="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Entornos</a:t>
          </a:r>
        </a:p>
        <a:p>
          <a:pPr>
            <a:lnSpc>
              <a:spcPts val="1200"/>
            </a:lnSpc>
            <a:spcAft>
              <a:spcPct val="35000"/>
            </a:spcAft>
          </a:pPr>
          <a:r>
            <a:rPr lang="es-ES" sz="1200" b="0" baseline="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Educacional. Comunal,  Laboral </a:t>
          </a:r>
        </a:p>
        <a:p>
          <a:pPr algn="l">
            <a:lnSpc>
              <a:spcPts val="1200"/>
            </a:lnSpc>
            <a:spcAft>
              <a:spcPts val="0"/>
            </a:spcAft>
          </a:pPr>
          <a:endParaRPr lang="es-CL" sz="1200" b="1" u="none" baseline="0" dirty="0" smtClean="0">
            <a:solidFill>
              <a:srgbClr val="0070C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algn="l">
            <a:lnSpc>
              <a:spcPts val="1200"/>
            </a:lnSpc>
            <a:spcAft>
              <a:spcPts val="400"/>
            </a:spcAft>
          </a:pPr>
          <a:r>
            <a:rPr lang="es-CL" sz="1200" b="1" u="none" baseline="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ELEMENTOS TRANSVERSALES:  </a:t>
          </a:r>
        </a:p>
        <a:p>
          <a:pPr algn="l">
            <a:lnSpc>
              <a:spcPts val="1200"/>
            </a:lnSpc>
            <a:spcAft>
              <a:spcPts val="400"/>
            </a:spcAft>
          </a:pPr>
          <a:r>
            <a:rPr lang="es-CL" sz="1200" b="0" baseline="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APS </a:t>
          </a:r>
          <a:endParaRPr lang="es-CL" sz="1200" b="0" baseline="0" dirty="0" smtClean="0">
            <a:solidFill>
              <a:srgbClr val="0070C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algn="l">
            <a:lnSpc>
              <a:spcPts val="1200"/>
            </a:lnSpc>
            <a:spcAft>
              <a:spcPts val="400"/>
            </a:spcAft>
          </a:pPr>
          <a:r>
            <a:rPr lang="es-CL" sz="1200" b="0" baseline="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Enfoque Ciclo Vital   </a:t>
          </a:r>
        </a:p>
        <a:p>
          <a:pPr algn="l">
            <a:lnSpc>
              <a:spcPts val="1200"/>
            </a:lnSpc>
            <a:spcAft>
              <a:spcPts val="600"/>
            </a:spcAft>
          </a:pPr>
          <a:r>
            <a:rPr lang="es-CL" sz="1200" b="0" baseline="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Factores Protectores Psicosociales </a:t>
          </a:r>
        </a:p>
        <a:p>
          <a:pPr algn="l">
            <a:lnSpc>
              <a:spcPts val="1200"/>
            </a:lnSpc>
            <a:spcAft>
              <a:spcPct val="35000"/>
            </a:spcAft>
          </a:pPr>
          <a:endParaRPr lang="es-CL" sz="1400" b="0" baseline="0" dirty="0" smtClean="0">
            <a:solidFill>
              <a:srgbClr val="0070C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algn="l">
            <a:lnSpc>
              <a:spcPts val="1200"/>
            </a:lnSpc>
            <a:spcAft>
              <a:spcPts val="600"/>
            </a:spcAft>
          </a:pPr>
          <a:r>
            <a:rPr lang="es-CL" sz="1400" b="1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Estrategias:  </a:t>
          </a:r>
        </a:p>
        <a:p>
          <a:pPr algn="l">
            <a:lnSpc>
              <a:spcPts val="1200"/>
            </a:lnSpc>
            <a:spcAft>
              <a:spcPts val="600"/>
            </a:spcAft>
          </a:pPr>
          <a:r>
            <a:rPr lang="es-CL" sz="1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Educación en Salud. </a:t>
          </a:r>
        </a:p>
        <a:p>
          <a:pPr algn="l">
            <a:lnSpc>
              <a:spcPts val="1200"/>
            </a:lnSpc>
            <a:spcAft>
              <a:spcPts val="400"/>
            </a:spcAft>
          </a:pPr>
          <a:r>
            <a:rPr lang="es-CL" sz="1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Gestión local. </a:t>
          </a:r>
        </a:p>
        <a:p>
          <a:pPr algn="l">
            <a:lnSpc>
              <a:spcPts val="1200"/>
            </a:lnSpc>
            <a:spcAft>
              <a:spcPts val="400"/>
            </a:spcAft>
          </a:pPr>
          <a:r>
            <a:rPr lang="es-CL" sz="1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Coordinación Intersectorial </a:t>
          </a:r>
          <a:endParaRPr lang="es-CL" sz="1200" dirty="0" smtClean="0">
            <a:solidFill>
              <a:srgbClr val="0070C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algn="l">
            <a:lnSpc>
              <a:spcPts val="1200"/>
            </a:lnSpc>
            <a:spcAft>
              <a:spcPts val="400"/>
            </a:spcAft>
          </a:pPr>
          <a:r>
            <a:rPr lang="es-CL" sz="1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Comunicación Social . </a:t>
          </a:r>
        </a:p>
        <a:p>
          <a:pPr algn="l">
            <a:lnSpc>
              <a:spcPts val="1200"/>
            </a:lnSpc>
            <a:spcAft>
              <a:spcPts val="400"/>
            </a:spcAft>
          </a:pPr>
          <a:r>
            <a:rPr lang="es-CL" sz="1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Participación Social y comunitaria </a:t>
          </a:r>
          <a:r>
            <a:rPr lang="es-ES" sz="1200" b="0" baseline="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en la toma de decisiones </a:t>
          </a:r>
          <a:r>
            <a:rPr lang="es-CL" sz="1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. </a:t>
          </a:r>
          <a:endParaRPr lang="es-CL" sz="1200" b="0" baseline="0" dirty="0" smtClean="0">
            <a:solidFill>
              <a:srgbClr val="0070C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6DBDBFB4-905B-4802-AEF6-649D810F900A}" type="parTrans" cxnId="{9A856729-9995-4207-87A9-B5409FD3DD15}">
      <dgm:prSet/>
      <dgm:spPr/>
      <dgm:t>
        <a:bodyPr/>
        <a:lstStyle/>
        <a:p>
          <a:endParaRPr lang="es-CL"/>
        </a:p>
      </dgm:t>
    </dgm:pt>
    <dgm:pt modelId="{1BFE7A48-937C-41B0-922E-B937F0269479}" type="sibTrans" cxnId="{9A856729-9995-4207-87A9-B5409FD3DD15}">
      <dgm:prSet/>
      <dgm:spPr/>
      <dgm:t>
        <a:bodyPr/>
        <a:lstStyle/>
        <a:p>
          <a:endParaRPr lang="es-CL"/>
        </a:p>
      </dgm:t>
    </dgm:pt>
    <dgm:pt modelId="{38EF0979-3541-432E-AF44-811EA50239E9}" type="pres">
      <dgm:prSet presAssocID="{03D2930F-C80E-4614-9E9D-F577B7EAD528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36D9A9ED-18B1-45D5-9516-ECA64549EDA7}" type="pres">
      <dgm:prSet presAssocID="{06865DE1-90E1-4383-9461-191FE3B09493}" presName="node" presStyleLbl="node1" presStyleIdx="0" presStyleCnt="2" custScaleX="153146" custScaleY="9242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7506ABB3-800D-4F63-9A88-81B287DB12C3}" type="pres">
      <dgm:prSet presAssocID="{55C2FBBA-F7FA-4138-8AD6-C4780E44DCD6}" presName="sibTrans" presStyleLbl="sibTrans2D1" presStyleIdx="0" presStyleCnt="1"/>
      <dgm:spPr/>
      <dgm:t>
        <a:bodyPr/>
        <a:lstStyle/>
        <a:p>
          <a:endParaRPr lang="es-CL"/>
        </a:p>
      </dgm:t>
    </dgm:pt>
    <dgm:pt modelId="{C380EB61-2213-47B4-8CEA-A9EB3F2A91D9}" type="pres">
      <dgm:prSet presAssocID="{55C2FBBA-F7FA-4138-8AD6-C4780E44DCD6}" presName="connectorText" presStyleLbl="sibTrans2D1" presStyleIdx="0" presStyleCnt="1"/>
      <dgm:spPr/>
      <dgm:t>
        <a:bodyPr/>
        <a:lstStyle/>
        <a:p>
          <a:endParaRPr lang="es-CL"/>
        </a:p>
      </dgm:t>
    </dgm:pt>
    <dgm:pt modelId="{E1B52CF6-EC18-4B22-8B0F-2762855BB56C}" type="pres">
      <dgm:prSet presAssocID="{9CD6568D-9EE9-4155-974A-273F446E2149}" presName="node" presStyleLbl="node1" presStyleIdx="1" presStyleCnt="2" custScaleX="187418" custScaleY="1024130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9A856729-9995-4207-87A9-B5409FD3DD15}" srcId="{03D2930F-C80E-4614-9E9D-F577B7EAD528}" destId="{9CD6568D-9EE9-4155-974A-273F446E2149}" srcOrd="1" destOrd="0" parTransId="{6DBDBFB4-905B-4802-AEF6-649D810F900A}" sibTransId="{1BFE7A48-937C-41B0-922E-B937F0269479}"/>
    <dgm:cxn modelId="{CFA3B3A1-F914-4E7B-A78B-962350B5BBDE}" type="presOf" srcId="{55C2FBBA-F7FA-4138-8AD6-C4780E44DCD6}" destId="{C380EB61-2213-47B4-8CEA-A9EB3F2A91D9}" srcOrd="1" destOrd="0" presId="urn:microsoft.com/office/officeart/2005/8/layout/process2"/>
    <dgm:cxn modelId="{EC7C1CA2-BF9B-41AC-9A44-06FF09082FD0}" type="presOf" srcId="{06865DE1-90E1-4383-9461-191FE3B09493}" destId="{36D9A9ED-18B1-45D5-9516-ECA64549EDA7}" srcOrd="0" destOrd="0" presId="urn:microsoft.com/office/officeart/2005/8/layout/process2"/>
    <dgm:cxn modelId="{2DB56134-F7C9-4A7B-97CB-5874CC270DA1}" srcId="{03D2930F-C80E-4614-9E9D-F577B7EAD528}" destId="{06865DE1-90E1-4383-9461-191FE3B09493}" srcOrd="0" destOrd="0" parTransId="{943F6B81-D576-46DC-9371-64623CD55AEC}" sibTransId="{55C2FBBA-F7FA-4138-8AD6-C4780E44DCD6}"/>
    <dgm:cxn modelId="{D4EAD5DD-6813-4C5C-8326-D62A4231B9F4}" type="presOf" srcId="{03D2930F-C80E-4614-9E9D-F577B7EAD528}" destId="{38EF0979-3541-432E-AF44-811EA50239E9}" srcOrd="0" destOrd="0" presId="urn:microsoft.com/office/officeart/2005/8/layout/process2"/>
    <dgm:cxn modelId="{9B73EAF0-A1FB-4EDB-ABD0-D9C8075A97EC}" type="presOf" srcId="{9CD6568D-9EE9-4155-974A-273F446E2149}" destId="{E1B52CF6-EC18-4B22-8B0F-2762855BB56C}" srcOrd="0" destOrd="0" presId="urn:microsoft.com/office/officeart/2005/8/layout/process2"/>
    <dgm:cxn modelId="{CEFE5E66-451A-4EAA-AC7D-8F31AFA624B3}" type="presOf" srcId="{55C2FBBA-F7FA-4138-8AD6-C4780E44DCD6}" destId="{7506ABB3-800D-4F63-9A88-81B287DB12C3}" srcOrd="0" destOrd="0" presId="urn:microsoft.com/office/officeart/2005/8/layout/process2"/>
    <dgm:cxn modelId="{DD51C020-D322-4AF4-ACF7-20FAE3F15C9F}" type="presParOf" srcId="{38EF0979-3541-432E-AF44-811EA50239E9}" destId="{36D9A9ED-18B1-45D5-9516-ECA64549EDA7}" srcOrd="0" destOrd="0" presId="urn:microsoft.com/office/officeart/2005/8/layout/process2"/>
    <dgm:cxn modelId="{92E8CCBE-F0D7-486B-9E68-8FAFFBCA909B}" type="presParOf" srcId="{38EF0979-3541-432E-AF44-811EA50239E9}" destId="{7506ABB3-800D-4F63-9A88-81B287DB12C3}" srcOrd="1" destOrd="0" presId="urn:microsoft.com/office/officeart/2005/8/layout/process2"/>
    <dgm:cxn modelId="{C5AC9B4D-F903-4E2B-9704-F3A51252E85D}" type="presParOf" srcId="{7506ABB3-800D-4F63-9A88-81B287DB12C3}" destId="{C380EB61-2213-47B4-8CEA-A9EB3F2A91D9}" srcOrd="0" destOrd="0" presId="urn:microsoft.com/office/officeart/2005/8/layout/process2"/>
    <dgm:cxn modelId="{84535854-8420-4C8C-8B2C-64E6F9044A82}" type="presParOf" srcId="{38EF0979-3541-432E-AF44-811EA50239E9}" destId="{E1B52CF6-EC18-4B22-8B0F-2762855BB56C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065C739-38F1-4C5A-BA93-6894388B010E}" type="doc">
      <dgm:prSet loTypeId="urn:microsoft.com/office/officeart/2005/8/layout/bProcess3" loCatId="process" qsTypeId="urn:microsoft.com/office/officeart/2005/8/quickstyle/simple3" qsCatId="simple" csTypeId="urn:microsoft.com/office/officeart/2005/8/colors/accent6_1" csCatId="accent6" phldr="1"/>
      <dgm:spPr/>
      <dgm:t>
        <a:bodyPr/>
        <a:lstStyle/>
        <a:p>
          <a:endParaRPr lang="es-CL"/>
        </a:p>
      </dgm:t>
    </dgm:pt>
    <dgm:pt modelId="{D22C38BC-6FCE-4438-970B-BCA600658E61}">
      <dgm:prSet phldrT="[Texto]" custT="1"/>
      <dgm:spPr/>
      <dgm:t>
        <a:bodyPr/>
        <a:lstStyle/>
        <a:p>
          <a:pPr algn="ctr">
            <a:lnSpc>
              <a:spcPts val="1600"/>
            </a:lnSpc>
            <a:spcAft>
              <a:spcPts val="0"/>
            </a:spcAft>
          </a:pPr>
          <a:endParaRPr lang="es-CL" sz="1400" b="1" dirty="0" smtClean="0">
            <a:solidFill>
              <a:srgbClr val="0070C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algn="ctr">
            <a:lnSpc>
              <a:spcPts val="1600"/>
            </a:lnSpc>
            <a:spcAft>
              <a:spcPts val="0"/>
            </a:spcAft>
          </a:pPr>
          <a:r>
            <a:rPr lang="es-CL" sz="1400" b="1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DEFINICIÓN CALIDAD ATENCIÓN SANITARIA </a:t>
          </a:r>
        </a:p>
        <a:p>
          <a:pPr algn="ctr">
            <a:lnSpc>
              <a:spcPts val="1000"/>
            </a:lnSpc>
            <a:spcAft>
              <a:spcPts val="0"/>
            </a:spcAft>
          </a:pPr>
          <a:endParaRPr lang="es-CL" sz="1400" b="0" dirty="0" smtClean="0">
            <a:solidFill>
              <a:srgbClr val="0070C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algn="ctr">
            <a:lnSpc>
              <a:spcPts val="1600"/>
            </a:lnSpc>
            <a:spcAft>
              <a:spcPts val="0"/>
            </a:spcAft>
          </a:pPr>
          <a:r>
            <a:rPr lang="es-CL" sz="1400" b="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Es la</a:t>
          </a:r>
          <a:r>
            <a:rPr lang="es-CL" sz="1400" b="0" u="none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que </a:t>
          </a:r>
          <a:r>
            <a:rPr lang="es-CL" sz="1400" b="0" u="sng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identifica las necesidades de salud </a:t>
          </a:r>
          <a:r>
            <a:rPr lang="es-CL" sz="1400" b="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de  los individuos o de la población </a:t>
          </a:r>
          <a:r>
            <a:rPr lang="es-CL" sz="1400" b="0" u="none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de una forma  </a:t>
          </a:r>
          <a:r>
            <a:rPr lang="es-CL" sz="1400" b="0" u="sng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total y precisa </a:t>
          </a:r>
          <a:r>
            <a:rPr lang="es-CL" sz="1400" b="0" u="none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y destina los </a:t>
          </a:r>
          <a:r>
            <a:rPr lang="es-CL" sz="1400" b="0" u="sng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recursos necesarios  </a:t>
          </a:r>
          <a:r>
            <a:rPr lang="es-CL" sz="1400" b="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(humanos y otros) a estas necesidades </a:t>
          </a:r>
          <a:r>
            <a:rPr lang="es-CL" sz="1400" b="0" u="none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de forma  </a:t>
          </a:r>
          <a:r>
            <a:rPr lang="es-CL" sz="1400" b="0" u="sng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oportuna y tan efectiva</a:t>
          </a:r>
          <a:r>
            <a:rPr lang="es-CL" sz="1400" b="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como el estado actual del  conocimiento lo permite</a:t>
          </a:r>
          <a:r>
            <a:rPr lang="es-CL" sz="1400" b="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”</a:t>
          </a:r>
        </a:p>
        <a:p>
          <a:pPr algn="ctr">
            <a:lnSpc>
              <a:spcPts val="1600"/>
            </a:lnSpc>
            <a:spcAft>
              <a:spcPts val="0"/>
            </a:spcAft>
          </a:pPr>
          <a:endParaRPr lang="es-CL" sz="1400" b="0" dirty="0">
            <a:solidFill>
              <a:srgbClr val="0070C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F8244DD0-3A2B-46C8-99A9-9F05CE691EA8}" type="parTrans" cxnId="{AE94E7FF-D214-4925-8E69-ED743DFDE6E2}">
      <dgm:prSet custT="1"/>
      <dgm:spPr/>
      <dgm:t>
        <a:bodyPr/>
        <a:lstStyle/>
        <a:p>
          <a:pPr marL="72000" algn="l"/>
          <a:endParaRPr lang="es-CL" sz="1200" b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3485C48E-EE20-4FE4-AD85-EEB2CCC0A63C}" type="sibTrans" cxnId="{AE94E7FF-D214-4925-8E69-ED743DFDE6E2}">
      <dgm:prSet/>
      <dgm:spPr/>
      <dgm:t>
        <a:bodyPr/>
        <a:lstStyle/>
        <a:p>
          <a:pPr marL="72000" algn="l"/>
          <a:endParaRPr lang="es-CL" sz="1200" b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4007CBA8-B7FC-468A-B5AF-93D34EDBB4E6}">
      <dgm:prSet phldrT="[Texto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marL="108000">
            <a:lnSpc>
              <a:spcPts val="1400"/>
            </a:lnSpc>
            <a:spcAft>
              <a:spcPct val="35000"/>
            </a:spcAft>
          </a:pPr>
          <a:endParaRPr lang="es-CL" sz="1200" dirty="0" smtClean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08000">
            <a:lnSpc>
              <a:spcPts val="1400"/>
            </a:lnSpc>
            <a:spcAft>
              <a:spcPct val="35000"/>
            </a:spcAft>
          </a:pPr>
          <a:endParaRPr lang="es-CL" sz="1200" dirty="0" smtClean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08000">
            <a:lnSpc>
              <a:spcPts val="1400"/>
            </a:lnSpc>
            <a:spcAft>
              <a:spcPts val="600"/>
            </a:spcAft>
          </a:pPr>
          <a:r>
            <a:rPr lang="es-CL" sz="1200" b="1" dirty="0" smtClean="0">
              <a:latin typeface="Verdana" pitchFamily="34" charset="0"/>
              <a:ea typeface="Verdana" pitchFamily="34" charset="0"/>
              <a:cs typeface="Verdana" pitchFamily="34" charset="0"/>
            </a:rPr>
            <a:t>CARACTERÍSTICAS </a:t>
          </a:r>
        </a:p>
        <a:p>
          <a:pPr marL="36000">
            <a:lnSpc>
              <a:spcPts val="1400"/>
            </a:lnSpc>
            <a:spcAft>
              <a:spcPts val="0"/>
            </a:spcAft>
          </a:pPr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- Entrega </a:t>
          </a:r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atención </a:t>
          </a:r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de salud </a:t>
          </a:r>
          <a:r>
            <a:rPr lang="es-CL" sz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Oportuna . </a:t>
          </a:r>
          <a:r>
            <a:rPr lang="es-ES" sz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Eficiente </a:t>
          </a:r>
        </a:p>
        <a:p>
          <a:pPr marL="36000">
            <a:lnSpc>
              <a:spcPts val="1400"/>
            </a:lnSpc>
            <a:spcAft>
              <a:spcPts val="600"/>
            </a:spcAft>
          </a:pPr>
          <a:r>
            <a:rPr lang="es-ES" sz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 </a:t>
          </a:r>
          <a:r>
            <a:rPr lang="es-CL" sz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Resolutiva,  Acogedora,  Equitativa  </a:t>
          </a:r>
        </a:p>
        <a:p>
          <a:pPr marL="36000">
            <a:lnSpc>
              <a:spcPts val="1400"/>
            </a:lnSpc>
            <a:spcAft>
              <a:spcPct val="35000"/>
            </a:spcAft>
          </a:pPr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- Proporcionada por </a:t>
          </a:r>
          <a:r>
            <a:rPr lang="es-CL" sz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profesionales calificados</a:t>
          </a:r>
        </a:p>
        <a:p>
          <a:pPr marL="36000">
            <a:lnSpc>
              <a:spcPts val="1400"/>
            </a:lnSpc>
            <a:spcAft>
              <a:spcPts val="600"/>
            </a:spcAft>
          </a:pPr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- Con </a:t>
          </a:r>
          <a:r>
            <a:rPr lang="es-CL" sz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recursos apropiados </a:t>
          </a:r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a necesidades de salud</a:t>
          </a:r>
        </a:p>
        <a:p>
          <a:pPr marL="36000">
            <a:lnSpc>
              <a:spcPts val="1200"/>
            </a:lnSpc>
            <a:spcAft>
              <a:spcPts val="0"/>
            </a:spcAft>
          </a:pPr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- En la que se </a:t>
          </a:r>
          <a:r>
            <a:rPr lang="es-CL" sz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minimicen</a:t>
          </a:r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lang="es-CL" sz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riesgos </a:t>
          </a:r>
          <a:r>
            <a:rPr lang="es-CL" sz="12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y posibles daños </a:t>
          </a:r>
          <a:r>
            <a:rPr lang="es-CL" sz="12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a  pacientes.</a:t>
          </a:r>
        </a:p>
        <a:p>
          <a:pPr marL="108000">
            <a:lnSpc>
              <a:spcPts val="1400"/>
            </a:lnSpc>
            <a:spcAft>
              <a:spcPct val="35000"/>
            </a:spcAft>
          </a:pPr>
          <a:endParaRPr lang="es-CL" sz="1200" dirty="0" smtClean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08000" algn="ctr">
            <a:lnSpc>
              <a:spcPts val="1400"/>
            </a:lnSpc>
            <a:spcAft>
              <a:spcPct val="35000"/>
            </a:spcAft>
          </a:pPr>
          <a:endParaRPr lang="es-CL" sz="1200" b="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2F4AB725-A294-4132-99C2-8A7879F7B7E9}" type="parTrans" cxnId="{C4B1CB0C-8822-44E9-8188-8ABB632ED700}">
      <dgm:prSet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33929023-D656-4E88-B0C9-B0C20E5EDE7E}" type="sibTrans" cxnId="{C4B1CB0C-8822-44E9-8188-8ABB632ED700}">
      <dgm:prSet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4A241E4F-C405-4BE5-9FCB-943768BCE51B}" type="asst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 anchor="ctr"/>
        <a:lstStyle/>
        <a:p>
          <a:endParaRPr lang="es-CL" sz="1200" b="1" dirty="0" smtClean="0">
            <a:solidFill>
              <a:schemeClr val="accent1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r>
            <a:rPr lang="es-CL" sz="1200" b="1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SATISFACCIÓN USUARIA  </a:t>
          </a:r>
        </a:p>
        <a:p>
          <a:endParaRPr lang="es-CL" sz="1200" b="1" dirty="0" smtClean="0">
            <a:solidFill>
              <a:schemeClr val="accent1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r>
            <a:rPr lang="es-CL" sz="1200" b="1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Aprobación mayor o igual  a 75%</a:t>
          </a:r>
        </a:p>
        <a:p>
          <a:endParaRPr lang="es-CL" sz="1200" b="1" dirty="0">
            <a:solidFill>
              <a:schemeClr val="accent1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A0F993DD-5D00-47BB-9E54-0C34CEBAC4B2}" type="parTrans" cxnId="{AF9C4C48-96B9-4D85-A36E-E731012D4C08}">
      <dgm:prSet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EF4035B7-3AA0-451C-8AE9-C9F9CE02B1D1}" type="sibTrans" cxnId="{AF9C4C48-96B9-4D85-A36E-E731012D4C08}">
      <dgm:prSet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77553377-89D8-4E91-8D6F-E5CC578C5F54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marL="108000" algn="l">
            <a:lnSpc>
              <a:spcPts val="1300"/>
            </a:lnSpc>
            <a:spcAft>
              <a:spcPts val="600"/>
            </a:spcAft>
          </a:pPr>
          <a:r>
            <a:rPr lang="es-CL" sz="1200" b="1" dirty="0" smtClean="0">
              <a:latin typeface="Verdana" pitchFamily="34" charset="0"/>
              <a:ea typeface="Verdana" pitchFamily="34" charset="0"/>
              <a:cs typeface="Verdana" pitchFamily="34" charset="0"/>
            </a:rPr>
            <a:t>ALGUNAS ÁREAS ESTRATÉGICAS PARA ACREDITAR CALIDAD DE UN CESFAM</a:t>
          </a:r>
        </a:p>
        <a:p>
          <a:pPr marL="108000" algn="l">
            <a:lnSpc>
              <a:spcPct val="90000"/>
            </a:lnSpc>
            <a:spcAft>
              <a:spcPts val="600"/>
            </a:spcAft>
          </a:pPr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1. Reducir carga sanitaria, social y económica de </a:t>
          </a:r>
          <a:r>
            <a:rPr lang="es-CL" sz="12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enf</a:t>
          </a:r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.</a:t>
          </a:r>
        </a:p>
        <a:p>
          <a:pPr marL="108000" algn="l">
            <a:lnSpc>
              <a:spcPct val="90000"/>
            </a:lnSpc>
            <a:spcAft>
              <a:spcPct val="35000"/>
            </a:spcAft>
          </a:pPr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2. Promover la salud y el desarrollo</a:t>
          </a:r>
        </a:p>
        <a:p>
          <a:pPr marL="108000" algn="l">
            <a:lnSpc>
              <a:spcPct val="90000"/>
            </a:lnSpc>
            <a:spcAft>
              <a:spcPct val="35000"/>
            </a:spcAft>
          </a:pPr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3. Prevenir o reducir factores de riesgo.</a:t>
          </a:r>
        </a:p>
        <a:p>
          <a:pPr marL="108000" algn="l">
            <a:lnSpc>
              <a:spcPct val="90000"/>
            </a:lnSpc>
            <a:spcAft>
              <a:spcPct val="35000"/>
            </a:spcAft>
          </a:pPr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3. Promover un entorno más saludable, intensificar la prevención primaria </a:t>
          </a:r>
        </a:p>
        <a:p>
          <a:pPr marL="108000" algn="l">
            <a:lnSpc>
              <a:spcPct val="90000"/>
            </a:lnSpc>
            <a:spcAft>
              <a:spcPts val="0"/>
            </a:spcAft>
          </a:pPr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4. Promover la calidad , seguridad y niveles de confianza de los usuarios a </a:t>
          </a:r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través </a:t>
          </a:r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de métodos cercanos y servicios de alto nivel</a:t>
          </a:r>
          <a:endParaRPr lang="es-CL" sz="12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E193A27B-9BF7-4559-A5D9-ABF5BF517ECD}" type="sibTrans" cxnId="{1E2AB5BB-89DC-4078-9955-E13F9FD7FAA7}">
      <dgm:prSet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AB5874DC-5600-4EF0-850A-F309FD0F853B}" type="parTrans" cxnId="{1E2AB5BB-89DC-4078-9955-E13F9FD7FAA7}">
      <dgm:prSet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56BDBB16-9973-4C8A-A0F0-B1199F9720AF}" type="pres">
      <dgm:prSet presAssocID="{A065C739-38F1-4C5A-BA93-6894388B010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7FBC3E8F-A409-4448-90D5-7646D1443A0E}" type="pres">
      <dgm:prSet presAssocID="{D22C38BC-6FCE-4438-970B-BCA600658E61}" presName="node" presStyleLbl="node1" presStyleIdx="0" presStyleCnt="3" custScaleX="183439" custScaleY="154439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F9995B30-0C37-4C75-8949-243997C95316}" type="pres">
      <dgm:prSet presAssocID="{3485C48E-EE20-4FE4-AD85-EEB2CCC0A63C}" presName="sibTrans" presStyleLbl="sibTrans1D1" presStyleIdx="0" presStyleCnt="3"/>
      <dgm:spPr/>
      <dgm:t>
        <a:bodyPr/>
        <a:lstStyle/>
        <a:p>
          <a:endParaRPr lang="es-CL"/>
        </a:p>
      </dgm:t>
    </dgm:pt>
    <dgm:pt modelId="{1472D115-31B4-4C79-BB46-A9EEABC20B39}" type="pres">
      <dgm:prSet presAssocID="{3485C48E-EE20-4FE4-AD85-EEB2CCC0A63C}" presName="connectorText" presStyleLbl="sibTrans1D1" presStyleIdx="0" presStyleCnt="3"/>
      <dgm:spPr/>
      <dgm:t>
        <a:bodyPr/>
        <a:lstStyle/>
        <a:p>
          <a:endParaRPr lang="es-CL"/>
        </a:p>
      </dgm:t>
    </dgm:pt>
    <dgm:pt modelId="{8BC9176E-D8E6-456A-AAD2-ED5D0EC334CE}" type="pres">
      <dgm:prSet presAssocID="{4007CBA8-B7FC-468A-B5AF-93D34EDBB4E6}" presName="node" presStyleLbl="node1" presStyleIdx="1" presStyleCnt="3" custScaleX="190491" custScaleY="142951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175D4754-4CC0-43DB-BC05-1B829915C857}" type="pres">
      <dgm:prSet presAssocID="{33929023-D656-4E88-B0C9-B0C20E5EDE7E}" presName="sibTrans" presStyleLbl="sibTrans1D1" presStyleIdx="1" presStyleCnt="3"/>
      <dgm:spPr/>
      <dgm:t>
        <a:bodyPr/>
        <a:lstStyle/>
        <a:p>
          <a:endParaRPr lang="es-CL"/>
        </a:p>
      </dgm:t>
    </dgm:pt>
    <dgm:pt modelId="{F941B68C-6E40-4387-BF5A-72E4ACE66B17}" type="pres">
      <dgm:prSet presAssocID="{33929023-D656-4E88-B0C9-B0C20E5EDE7E}" presName="connectorText" presStyleLbl="sibTrans1D1" presStyleIdx="1" presStyleCnt="3"/>
      <dgm:spPr/>
      <dgm:t>
        <a:bodyPr/>
        <a:lstStyle/>
        <a:p>
          <a:endParaRPr lang="es-CL"/>
        </a:p>
      </dgm:t>
    </dgm:pt>
    <dgm:pt modelId="{82633F48-D26A-4AD5-9F0B-82B191980E57}" type="pres">
      <dgm:prSet presAssocID="{77553377-89D8-4E91-8D6F-E5CC578C5F54}" presName="node" presStyleLbl="node1" presStyleIdx="2" presStyleCnt="3" custScaleX="249153" custScaleY="176417" custLinFactNeighborX="5313" custLinFactNeighborY="-11622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E15BE852-EE28-48DC-B513-A63209982482}" type="pres">
      <dgm:prSet presAssocID="{E193A27B-9BF7-4559-A5D9-ABF5BF517ECD}" presName="sibTrans" presStyleLbl="sibTrans1D1" presStyleIdx="2" presStyleCnt="3"/>
      <dgm:spPr/>
      <dgm:t>
        <a:bodyPr/>
        <a:lstStyle/>
        <a:p>
          <a:endParaRPr lang="es-CL"/>
        </a:p>
      </dgm:t>
    </dgm:pt>
    <dgm:pt modelId="{42843D72-0520-4514-9CD9-A2C4B6D69CF7}" type="pres">
      <dgm:prSet presAssocID="{E193A27B-9BF7-4559-A5D9-ABF5BF517ECD}" presName="connectorText" presStyleLbl="sibTrans1D1" presStyleIdx="2" presStyleCnt="3"/>
      <dgm:spPr/>
      <dgm:t>
        <a:bodyPr/>
        <a:lstStyle/>
        <a:p>
          <a:endParaRPr lang="es-CL"/>
        </a:p>
      </dgm:t>
    </dgm:pt>
    <dgm:pt modelId="{3A17F242-238F-477E-9AC1-121B2CFF9ABF}" type="pres">
      <dgm:prSet presAssocID="{4A241E4F-C405-4BE5-9FCB-943768BCE51B}" presName="node" presStyleLbl="asst0" presStyleIdx="0" presStyleCnt="1" custScaleX="116440" custLinFactNeighborX="-4877" custLinFactNeighborY="4442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FB894ABB-5871-4085-99FB-58D5AC74F4C2}" type="presOf" srcId="{E193A27B-9BF7-4559-A5D9-ABF5BF517ECD}" destId="{E15BE852-EE28-48DC-B513-A63209982482}" srcOrd="0" destOrd="0" presId="urn:microsoft.com/office/officeart/2005/8/layout/bProcess3"/>
    <dgm:cxn modelId="{C4B1CB0C-8822-44E9-8188-8ABB632ED700}" srcId="{A065C739-38F1-4C5A-BA93-6894388B010E}" destId="{4007CBA8-B7FC-468A-B5AF-93D34EDBB4E6}" srcOrd="1" destOrd="0" parTransId="{2F4AB725-A294-4132-99C2-8A7879F7B7E9}" sibTransId="{33929023-D656-4E88-B0C9-B0C20E5EDE7E}"/>
    <dgm:cxn modelId="{1E2AB5BB-89DC-4078-9955-E13F9FD7FAA7}" srcId="{A065C739-38F1-4C5A-BA93-6894388B010E}" destId="{77553377-89D8-4E91-8D6F-E5CC578C5F54}" srcOrd="2" destOrd="0" parTransId="{AB5874DC-5600-4EF0-850A-F309FD0F853B}" sibTransId="{E193A27B-9BF7-4559-A5D9-ABF5BF517ECD}"/>
    <dgm:cxn modelId="{AE94E7FF-D214-4925-8E69-ED743DFDE6E2}" srcId="{A065C739-38F1-4C5A-BA93-6894388B010E}" destId="{D22C38BC-6FCE-4438-970B-BCA600658E61}" srcOrd="0" destOrd="0" parTransId="{F8244DD0-3A2B-46C8-99A9-9F05CE691EA8}" sibTransId="{3485C48E-EE20-4FE4-AD85-EEB2CCC0A63C}"/>
    <dgm:cxn modelId="{DA72376E-2AED-418A-B95C-B4ADAC5E2750}" type="presOf" srcId="{A065C739-38F1-4C5A-BA93-6894388B010E}" destId="{56BDBB16-9973-4C8A-A0F0-B1199F9720AF}" srcOrd="0" destOrd="0" presId="urn:microsoft.com/office/officeart/2005/8/layout/bProcess3"/>
    <dgm:cxn modelId="{AF9C4C48-96B9-4D85-A36E-E731012D4C08}" srcId="{A065C739-38F1-4C5A-BA93-6894388B010E}" destId="{4A241E4F-C405-4BE5-9FCB-943768BCE51B}" srcOrd="3" destOrd="0" parTransId="{A0F993DD-5D00-47BB-9E54-0C34CEBAC4B2}" sibTransId="{EF4035B7-3AA0-451C-8AE9-C9F9CE02B1D1}"/>
    <dgm:cxn modelId="{94AE47DA-D196-4BDD-9354-A2CDFF857387}" type="presOf" srcId="{4007CBA8-B7FC-468A-B5AF-93D34EDBB4E6}" destId="{8BC9176E-D8E6-456A-AAD2-ED5D0EC334CE}" srcOrd="0" destOrd="0" presId="urn:microsoft.com/office/officeart/2005/8/layout/bProcess3"/>
    <dgm:cxn modelId="{F0E9563A-7B69-46ED-8039-FE2343D37AED}" type="presOf" srcId="{33929023-D656-4E88-B0C9-B0C20E5EDE7E}" destId="{F941B68C-6E40-4387-BF5A-72E4ACE66B17}" srcOrd="1" destOrd="0" presId="urn:microsoft.com/office/officeart/2005/8/layout/bProcess3"/>
    <dgm:cxn modelId="{C89D1BB7-5CBB-4F38-BC07-409F251029D3}" type="presOf" srcId="{33929023-D656-4E88-B0C9-B0C20E5EDE7E}" destId="{175D4754-4CC0-43DB-BC05-1B829915C857}" srcOrd="0" destOrd="0" presId="urn:microsoft.com/office/officeart/2005/8/layout/bProcess3"/>
    <dgm:cxn modelId="{83C83979-21BB-45CA-8C03-C03A889E8064}" type="presOf" srcId="{3485C48E-EE20-4FE4-AD85-EEB2CCC0A63C}" destId="{1472D115-31B4-4C79-BB46-A9EEABC20B39}" srcOrd="1" destOrd="0" presId="urn:microsoft.com/office/officeart/2005/8/layout/bProcess3"/>
    <dgm:cxn modelId="{968F0B4B-3086-4517-9785-3BCEC2AB37A2}" type="presOf" srcId="{77553377-89D8-4E91-8D6F-E5CC578C5F54}" destId="{82633F48-D26A-4AD5-9F0B-82B191980E57}" srcOrd="0" destOrd="0" presId="urn:microsoft.com/office/officeart/2005/8/layout/bProcess3"/>
    <dgm:cxn modelId="{6D6DF0B4-2F9D-4D0C-B131-BDD0BBD8B6DB}" type="presOf" srcId="{E193A27B-9BF7-4559-A5D9-ABF5BF517ECD}" destId="{42843D72-0520-4514-9CD9-A2C4B6D69CF7}" srcOrd="1" destOrd="0" presId="urn:microsoft.com/office/officeart/2005/8/layout/bProcess3"/>
    <dgm:cxn modelId="{BEEBE6E1-7255-439C-B5C7-486E8DB1004F}" type="presOf" srcId="{4A241E4F-C405-4BE5-9FCB-943768BCE51B}" destId="{3A17F242-238F-477E-9AC1-121B2CFF9ABF}" srcOrd="0" destOrd="0" presId="urn:microsoft.com/office/officeart/2005/8/layout/bProcess3"/>
    <dgm:cxn modelId="{3F647A89-CF07-447D-B48D-59F22C4FEEEA}" type="presOf" srcId="{D22C38BC-6FCE-4438-970B-BCA600658E61}" destId="{7FBC3E8F-A409-4448-90D5-7646D1443A0E}" srcOrd="0" destOrd="0" presId="urn:microsoft.com/office/officeart/2005/8/layout/bProcess3"/>
    <dgm:cxn modelId="{E243E410-9498-44FB-AB83-827C36E890FA}" type="presOf" srcId="{3485C48E-EE20-4FE4-AD85-EEB2CCC0A63C}" destId="{F9995B30-0C37-4C75-8949-243997C95316}" srcOrd="0" destOrd="0" presId="urn:microsoft.com/office/officeart/2005/8/layout/bProcess3"/>
    <dgm:cxn modelId="{071F0D2C-B1B1-4B53-82B4-1645CA59F0AF}" type="presParOf" srcId="{56BDBB16-9973-4C8A-A0F0-B1199F9720AF}" destId="{7FBC3E8F-A409-4448-90D5-7646D1443A0E}" srcOrd="0" destOrd="0" presId="urn:microsoft.com/office/officeart/2005/8/layout/bProcess3"/>
    <dgm:cxn modelId="{507E0F7A-EBDA-466F-BC7B-2FC455E9F318}" type="presParOf" srcId="{56BDBB16-9973-4C8A-A0F0-B1199F9720AF}" destId="{F9995B30-0C37-4C75-8949-243997C95316}" srcOrd="1" destOrd="0" presId="urn:microsoft.com/office/officeart/2005/8/layout/bProcess3"/>
    <dgm:cxn modelId="{B3C8282D-C597-4E5E-B297-FAB29FD1592D}" type="presParOf" srcId="{F9995B30-0C37-4C75-8949-243997C95316}" destId="{1472D115-31B4-4C79-BB46-A9EEABC20B39}" srcOrd="0" destOrd="0" presId="urn:microsoft.com/office/officeart/2005/8/layout/bProcess3"/>
    <dgm:cxn modelId="{FA85EEBB-EFFF-4161-B357-3F3961DCCD25}" type="presParOf" srcId="{56BDBB16-9973-4C8A-A0F0-B1199F9720AF}" destId="{8BC9176E-D8E6-456A-AAD2-ED5D0EC334CE}" srcOrd="2" destOrd="0" presId="urn:microsoft.com/office/officeart/2005/8/layout/bProcess3"/>
    <dgm:cxn modelId="{EC8DEA4E-9857-4B4B-98DA-A58E65AC3021}" type="presParOf" srcId="{56BDBB16-9973-4C8A-A0F0-B1199F9720AF}" destId="{175D4754-4CC0-43DB-BC05-1B829915C857}" srcOrd="3" destOrd="0" presId="urn:microsoft.com/office/officeart/2005/8/layout/bProcess3"/>
    <dgm:cxn modelId="{79932F51-05C4-4818-A985-7DFA2C56EAEF}" type="presParOf" srcId="{175D4754-4CC0-43DB-BC05-1B829915C857}" destId="{F941B68C-6E40-4387-BF5A-72E4ACE66B17}" srcOrd="0" destOrd="0" presId="urn:microsoft.com/office/officeart/2005/8/layout/bProcess3"/>
    <dgm:cxn modelId="{0F1563CF-5874-4187-A335-249F33E7621D}" type="presParOf" srcId="{56BDBB16-9973-4C8A-A0F0-B1199F9720AF}" destId="{82633F48-D26A-4AD5-9F0B-82B191980E57}" srcOrd="4" destOrd="0" presId="urn:microsoft.com/office/officeart/2005/8/layout/bProcess3"/>
    <dgm:cxn modelId="{2FCD94D6-841F-442F-B43E-E5D2ECB25E49}" type="presParOf" srcId="{56BDBB16-9973-4C8A-A0F0-B1199F9720AF}" destId="{E15BE852-EE28-48DC-B513-A63209982482}" srcOrd="5" destOrd="0" presId="urn:microsoft.com/office/officeart/2005/8/layout/bProcess3"/>
    <dgm:cxn modelId="{0A206A5E-3F1F-4589-89A6-EC425EA9D359}" type="presParOf" srcId="{E15BE852-EE28-48DC-B513-A63209982482}" destId="{42843D72-0520-4514-9CD9-A2C4B6D69CF7}" srcOrd="0" destOrd="0" presId="urn:microsoft.com/office/officeart/2005/8/layout/bProcess3"/>
    <dgm:cxn modelId="{889A5A0B-1DE5-45A1-B165-1E0E16FC84BC}" type="presParOf" srcId="{56BDBB16-9973-4C8A-A0F0-B1199F9720AF}" destId="{3A17F242-238F-477E-9AC1-121B2CFF9ABF}" srcOrd="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ED26C4B-63B0-4148-AFC6-CC0F34778868}" type="doc">
      <dgm:prSet loTypeId="urn:microsoft.com/office/officeart/2005/8/layout/cycle3" loCatId="cycle" qsTypeId="urn:microsoft.com/office/officeart/2005/8/quickstyle/simple3" qsCatId="simple" csTypeId="urn:microsoft.com/office/officeart/2005/8/colors/accent6_1" csCatId="accent6" phldr="1"/>
      <dgm:spPr/>
      <dgm:t>
        <a:bodyPr/>
        <a:lstStyle/>
        <a:p>
          <a:endParaRPr lang="es-CL"/>
        </a:p>
      </dgm:t>
    </dgm:pt>
    <dgm:pt modelId="{0002966E-7118-4627-8227-078038299A10}">
      <dgm:prSet custT="1"/>
      <dgm:spPr/>
      <dgm:t>
        <a:bodyPr/>
        <a:lstStyle/>
        <a:p>
          <a:r>
            <a:rPr lang="es-CL" sz="120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Identificar la </a:t>
          </a:r>
          <a:r>
            <a:rPr lang="es-CL" sz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situación de salud </a:t>
          </a:r>
          <a:r>
            <a:rPr lang="es-CL" sz="120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de la comunidad, su </a:t>
          </a:r>
          <a:r>
            <a:rPr lang="es-CL" sz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distribución</a:t>
          </a:r>
          <a:r>
            <a:rPr lang="es-CL" sz="120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y sus </a:t>
          </a:r>
          <a:r>
            <a:rPr lang="es-CL" sz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determinantes</a:t>
          </a:r>
          <a:endParaRPr lang="es-CL" sz="1200" dirty="0">
            <a:solidFill>
              <a:srgbClr val="0000FF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AB3042D9-EB60-410C-8395-16312F1CFC46}" type="parTrans" cxnId="{A30D0528-3114-4B31-A546-7DB0A3F41B48}">
      <dgm:prSet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20495FCA-17A9-43EC-8077-E217A7B24B79}" type="sibTrans" cxnId="{A30D0528-3114-4B31-A546-7DB0A3F41B48}">
      <dgm:prSet custT="1"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189EA227-1CBB-4AFA-B2A7-D473A083B883}">
      <dgm:prSet custT="1"/>
      <dgm:spPr/>
      <dgm:t>
        <a:bodyPr/>
        <a:lstStyle/>
        <a:p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Manejar </a:t>
          </a:r>
          <a:r>
            <a:rPr lang="es-CL" sz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herramientas para aplicar, monitorear y evaluar las actividades </a:t>
          </a:r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de promoción de salud </a:t>
          </a:r>
          <a:endParaRPr lang="es-CL" sz="12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EA703D7D-46E4-49C1-BAD4-69434BA40E3A}" type="parTrans" cxnId="{A91560D9-0CAA-41CE-8721-BBC3109C0C69}">
      <dgm:prSet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41E3350B-57F6-4C24-B370-AF619EB146E7}" type="sibTrans" cxnId="{A91560D9-0CAA-41CE-8721-BBC3109C0C69}">
      <dgm:prSet custT="1"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CEA8381E-A24F-4FB3-BE82-B1819649B0A2}">
      <dgm:prSet custT="1"/>
      <dgm:spPr/>
      <dgm:t>
        <a:bodyPr/>
        <a:lstStyle/>
        <a:p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Desarrollar </a:t>
          </a:r>
          <a:r>
            <a:rPr lang="es-CL" sz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destrezas</a:t>
          </a:r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para aplicar las estrategias de promoción </a:t>
          </a:r>
          <a:r>
            <a:rPr lang="es-CL" sz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en base en la evidencia</a:t>
          </a:r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, </a:t>
          </a:r>
          <a:r>
            <a:rPr lang="es-CL" sz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para</a:t>
          </a:r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lang="es-CL" sz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facilitar el aprendizaje </a:t>
          </a:r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conjunto del equipo de salud y la comunidad</a:t>
          </a:r>
          <a:endParaRPr lang="es-CL" sz="12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BC9405B1-1268-4A78-B97F-ADC4B1CF35E5}" type="parTrans" cxnId="{78835B9A-B90F-4187-887F-7D58A1B6A1DC}">
      <dgm:prSet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E146BA28-71A4-4327-8922-DD4B37781F96}" type="sibTrans" cxnId="{78835B9A-B90F-4187-887F-7D58A1B6A1DC}">
      <dgm:prSet custT="1"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B57EB11C-E3A9-4BAA-87E0-B10B9B608C56}">
      <dgm:prSet custT="1"/>
      <dgm:spPr/>
      <dgm:t>
        <a:bodyPr/>
        <a:lstStyle/>
        <a:p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Establecer </a:t>
          </a:r>
          <a:r>
            <a:rPr lang="es-CL" sz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compromisos y/o alianzas intersectoriales </a:t>
          </a:r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para la producción social de la salud</a:t>
          </a:r>
          <a:endParaRPr lang="es-CL" sz="12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27968773-69DA-4294-9948-1316A51D78FF}" type="parTrans" cxnId="{F4EE5744-E72D-4981-8158-EFACD72A4DFF}">
      <dgm:prSet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C12B279E-DB67-40AE-94AA-98516EEA26DD}" type="sibTrans" cxnId="{F4EE5744-E72D-4981-8158-EFACD72A4DFF}">
      <dgm:prSet custT="1"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EA85EB3B-1850-42E1-9AB5-FBA6E8D94183}">
      <dgm:prSet custT="1"/>
      <dgm:spPr/>
      <dgm:t>
        <a:bodyPr/>
        <a:lstStyle/>
        <a:p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Participar en las iniciativas de promoción de la salud ,  prevención de la enfermedad y mantención de las facultades remanentes                               </a:t>
          </a:r>
          <a:r>
            <a:rPr lang="es-CL" sz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con otros componentes del sistema de salud y otros actores</a:t>
          </a:r>
          <a:endParaRPr lang="es-CL" sz="1200" dirty="0">
            <a:solidFill>
              <a:srgbClr val="0000FF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598DAB41-FF00-45D0-98E7-E717BBCA842C}" type="parTrans" cxnId="{14AE1BC1-877E-4E27-ADCD-80218B34CB1D}">
      <dgm:prSet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D082DBE0-95CD-4A8D-85D9-16DDDBA6D54E}" type="sibTrans" cxnId="{14AE1BC1-877E-4E27-ADCD-80218B34CB1D}">
      <dgm:prSet custT="1"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E2643BE5-7C5F-4E8A-9D80-77B1DE857DE1}">
      <dgm:prSet custT="1"/>
      <dgm:spPr/>
      <dgm:t>
        <a:bodyPr/>
        <a:lstStyle/>
        <a:p>
          <a:r>
            <a:rPr lang="es-CL" sz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Diseñar programas locales </a:t>
          </a:r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de promoción y prevención </a:t>
          </a:r>
          <a:r>
            <a:rPr lang="es-CL" sz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basadas en las necesidades de su comunidad </a:t>
          </a:r>
          <a:endParaRPr lang="es-CL" sz="1200" dirty="0">
            <a:solidFill>
              <a:srgbClr val="0000FF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EACB0C8D-2086-459E-8A53-FC10A1A2A8C4}" type="parTrans" cxnId="{E7692845-E383-4305-BB3D-1D448FADFA49}">
      <dgm:prSet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D1595C14-5C9E-45DB-94B8-4C9A4CE1C2C1}" type="sibTrans" cxnId="{E7692845-E383-4305-BB3D-1D448FADFA49}">
      <dgm:prSet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692FDF76-2B0F-49C6-B930-AC2D93C3340C}">
      <dgm:prSet phldrT="[Texto]" custT="1"/>
      <dgm:spPr/>
      <dgm:t>
        <a:bodyPr/>
        <a:lstStyle/>
        <a:p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Conocer </a:t>
          </a:r>
          <a:r>
            <a:rPr lang="es-CL" sz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conceptos y diferencias </a:t>
          </a:r>
          <a:r>
            <a:rPr lang="es-CL" sz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sobre prevención de la enfermedad y promoción de la salud</a:t>
          </a:r>
          <a:endParaRPr lang="es-CL" sz="12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6BBF1BD9-1C4C-4E60-88E1-9C049219B429}" type="parTrans" cxnId="{F30B8452-C7AA-43B8-8FC7-975EA092FC8B}">
      <dgm:prSet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6D3E6901-6A7D-49C9-8276-76A553F86FA0}" type="sibTrans" cxnId="{F30B8452-C7AA-43B8-8FC7-975EA092FC8B}">
      <dgm:prSet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36231747-CA0D-440F-B7B8-58B570BF2E98}">
      <dgm:prSet phldrT="[Texto]" custT="1"/>
      <dgm:spPr>
        <a:noFill/>
        <a:ln>
          <a:noFill/>
        </a:ln>
      </dgm:spPr>
      <dgm:t>
        <a:bodyPr/>
        <a:lstStyle/>
        <a:p>
          <a:endParaRPr lang="es-CL" sz="12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02B63F66-78C5-4A23-9E78-27FB4B2F0F59}" type="sibTrans" cxnId="{D82786A3-71FF-4B9A-9796-D71362BB24DD}">
      <dgm:prSet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9F1C9E53-7C92-48CB-B47A-B70FEF76A6DE}" type="parTrans" cxnId="{D82786A3-71FF-4B9A-9796-D71362BB24DD}">
      <dgm:prSet/>
      <dgm:spPr/>
      <dgm:t>
        <a:bodyPr/>
        <a:lstStyle/>
        <a:p>
          <a:endParaRPr lang="es-CL" sz="12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81FBFEF1-B983-4DD5-A65F-27A428B87B84}" type="pres">
      <dgm:prSet presAssocID="{EED26C4B-63B0-4148-AFC6-CC0F3477886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453DAC87-C845-4E2F-B6AF-870C6038645C}" type="pres">
      <dgm:prSet presAssocID="{EED26C4B-63B0-4148-AFC6-CC0F34778868}" presName="cycle" presStyleCnt="0"/>
      <dgm:spPr/>
    </dgm:pt>
    <dgm:pt modelId="{F812BBF7-A10A-4A8B-92C7-15F7D8961D6D}" type="pres">
      <dgm:prSet presAssocID="{36231747-CA0D-440F-B7B8-58B570BF2E98}" presName="nodeFirstNode" presStyleLbl="node1" presStyleIdx="0" presStyleCnt="8" custScaleX="39178" custScaleY="13441" custRadScaleRad="92312" custRadScaleInc="-1942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A86404F8-3F06-4C73-A35D-7F6917BA2F41}" type="pres">
      <dgm:prSet presAssocID="{02B63F66-78C5-4A23-9E78-27FB4B2F0F59}" presName="sibTransFirstNode" presStyleLbl="bgShp" presStyleIdx="0" presStyleCnt="1" custLinFactNeighborX="-200" custLinFactNeighborY="-1399"/>
      <dgm:spPr/>
      <dgm:t>
        <a:bodyPr/>
        <a:lstStyle/>
        <a:p>
          <a:endParaRPr lang="es-CL"/>
        </a:p>
      </dgm:t>
    </dgm:pt>
    <dgm:pt modelId="{25812D31-8C2D-4971-9F02-BCF91BCD71AF}" type="pres">
      <dgm:prSet presAssocID="{692FDF76-2B0F-49C6-B930-AC2D93C3340C}" presName="nodeFollowingNodes" presStyleLbl="node1" presStyleIdx="1" presStyleCnt="8" custScaleX="269156" custRadScaleRad="128361" custRadScaleInc="640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6EF110A4-651B-432D-8D99-164FC8512F4C}" type="pres">
      <dgm:prSet presAssocID="{0002966E-7118-4627-8227-078038299A10}" presName="nodeFollowingNodes" presStyleLbl="node1" presStyleIdx="2" presStyleCnt="8" custScaleX="151634" custScaleY="113457" custRadScaleRad="135581" custRadScaleInc="-2248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FAE10B7C-E4EB-4351-90C9-ABFD25F7067C}" type="pres">
      <dgm:prSet presAssocID="{189EA227-1CBB-4AFA-B2A7-D473A083B883}" presName="nodeFollowingNodes" presStyleLbl="node1" presStyleIdx="3" presStyleCnt="8" custScaleX="149820" custScaleY="105606" custRadScaleRad="142923" custRadScaleInc="-67860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CC3D5595-4055-4979-B7F1-CEA2F6A0DB9C}" type="pres">
      <dgm:prSet presAssocID="{CEA8381E-A24F-4FB3-BE82-B1819649B0A2}" presName="nodeFollowingNodes" presStyleLbl="node1" presStyleIdx="4" presStyleCnt="8" custScaleX="285858" custScaleY="99586" custRadScaleRad="105023" custRadScaleInc="-4592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82E0C984-D327-4522-A5C5-66D1DEB3C83A}" type="pres">
      <dgm:prSet presAssocID="{B57EB11C-E3A9-4BAA-87E0-B10B9B608C56}" presName="nodeFollowingNodes" presStyleLbl="node1" presStyleIdx="5" presStyleCnt="8" custScaleX="164667" custScaleY="126889" custRadScaleRad="150386" custRadScaleInc="43692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2F855AC8-D02C-4468-A513-54EDA16481FC}" type="pres">
      <dgm:prSet presAssocID="{EA85EB3B-1850-42E1-9AB5-FBA6E8D94183}" presName="nodeFollowingNodes" presStyleLbl="node1" presStyleIdx="6" presStyleCnt="8" custScaleX="189536" custScaleY="185607" custRadScaleRad="134551" custRadScaleInc="298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7DA85FC5-B367-45CE-8C26-AD24DD1FE93E}" type="pres">
      <dgm:prSet presAssocID="{E2643BE5-7C5F-4E8A-9D80-77B1DE857DE1}" presName="nodeFollowingNodes" presStyleLbl="node1" presStyleIdx="7" presStyleCnt="8" custScaleX="217945" custScaleY="102064" custRadScaleRad="149929" custRadScaleInc="-35471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AE962E02-A63F-4AF6-B243-9F918C2BB7F6}" type="presOf" srcId="{CEA8381E-A24F-4FB3-BE82-B1819649B0A2}" destId="{CC3D5595-4055-4979-B7F1-CEA2F6A0DB9C}" srcOrd="0" destOrd="0" presId="urn:microsoft.com/office/officeart/2005/8/layout/cycle3"/>
    <dgm:cxn modelId="{9E2BD4A6-34F0-467C-82AA-FD36972B2629}" type="presOf" srcId="{B57EB11C-E3A9-4BAA-87E0-B10B9B608C56}" destId="{82E0C984-D327-4522-A5C5-66D1DEB3C83A}" srcOrd="0" destOrd="0" presId="urn:microsoft.com/office/officeart/2005/8/layout/cycle3"/>
    <dgm:cxn modelId="{D168F984-9BCD-419A-A5A5-44BA2146BB1F}" type="presOf" srcId="{0002966E-7118-4627-8227-078038299A10}" destId="{6EF110A4-651B-432D-8D99-164FC8512F4C}" srcOrd="0" destOrd="0" presId="urn:microsoft.com/office/officeart/2005/8/layout/cycle3"/>
    <dgm:cxn modelId="{6890CFE3-A3C2-4C5A-9347-76AD55A0D98B}" type="presOf" srcId="{02B63F66-78C5-4A23-9E78-27FB4B2F0F59}" destId="{A86404F8-3F06-4C73-A35D-7F6917BA2F41}" srcOrd="0" destOrd="0" presId="urn:microsoft.com/office/officeart/2005/8/layout/cycle3"/>
    <dgm:cxn modelId="{F30B8452-C7AA-43B8-8FC7-975EA092FC8B}" srcId="{EED26C4B-63B0-4148-AFC6-CC0F34778868}" destId="{692FDF76-2B0F-49C6-B930-AC2D93C3340C}" srcOrd="1" destOrd="0" parTransId="{6BBF1BD9-1C4C-4E60-88E1-9C049219B429}" sibTransId="{6D3E6901-6A7D-49C9-8276-76A553F86FA0}"/>
    <dgm:cxn modelId="{D82786A3-71FF-4B9A-9796-D71362BB24DD}" srcId="{EED26C4B-63B0-4148-AFC6-CC0F34778868}" destId="{36231747-CA0D-440F-B7B8-58B570BF2E98}" srcOrd="0" destOrd="0" parTransId="{9F1C9E53-7C92-48CB-B47A-B70FEF76A6DE}" sibTransId="{02B63F66-78C5-4A23-9E78-27FB4B2F0F59}"/>
    <dgm:cxn modelId="{A85BDD29-85D9-466D-B4A3-F176056B5707}" type="presOf" srcId="{EA85EB3B-1850-42E1-9AB5-FBA6E8D94183}" destId="{2F855AC8-D02C-4468-A513-54EDA16481FC}" srcOrd="0" destOrd="0" presId="urn:microsoft.com/office/officeart/2005/8/layout/cycle3"/>
    <dgm:cxn modelId="{14AE1BC1-877E-4E27-ADCD-80218B34CB1D}" srcId="{EED26C4B-63B0-4148-AFC6-CC0F34778868}" destId="{EA85EB3B-1850-42E1-9AB5-FBA6E8D94183}" srcOrd="6" destOrd="0" parTransId="{598DAB41-FF00-45D0-98E7-E717BBCA842C}" sibTransId="{D082DBE0-95CD-4A8D-85D9-16DDDBA6D54E}"/>
    <dgm:cxn modelId="{E7692845-E383-4305-BB3D-1D448FADFA49}" srcId="{EED26C4B-63B0-4148-AFC6-CC0F34778868}" destId="{E2643BE5-7C5F-4E8A-9D80-77B1DE857DE1}" srcOrd="7" destOrd="0" parTransId="{EACB0C8D-2086-459E-8A53-FC10A1A2A8C4}" sibTransId="{D1595C14-5C9E-45DB-94B8-4C9A4CE1C2C1}"/>
    <dgm:cxn modelId="{C8428552-C8DD-4AC1-B131-01454F635031}" type="presOf" srcId="{189EA227-1CBB-4AFA-B2A7-D473A083B883}" destId="{FAE10B7C-E4EB-4351-90C9-ABFD25F7067C}" srcOrd="0" destOrd="0" presId="urn:microsoft.com/office/officeart/2005/8/layout/cycle3"/>
    <dgm:cxn modelId="{A91560D9-0CAA-41CE-8721-BBC3109C0C69}" srcId="{EED26C4B-63B0-4148-AFC6-CC0F34778868}" destId="{189EA227-1CBB-4AFA-B2A7-D473A083B883}" srcOrd="3" destOrd="0" parTransId="{EA703D7D-46E4-49C1-BAD4-69434BA40E3A}" sibTransId="{41E3350B-57F6-4C24-B370-AF619EB146E7}"/>
    <dgm:cxn modelId="{58B3F75D-B4BB-4879-8752-464592689172}" type="presOf" srcId="{36231747-CA0D-440F-B7B8-58B570BF2E98}" destId="{F812BBF7-A10A-4A8B-92C7-15F7D8961D6D}" srcOrd="0" destOrd="0" presId="urn:microsoft.com/office/officeart/2005/8/layout/cycle3"/>
    <dgm:cxn modelId="{15BBBC91-512B-44BB-AECE-CA4FAD994DFC}" type="presOf" srcId="{692FDF76-2B0F-49C6-B930-AC2D93C3340C}" destId="{25812D31-8C2D-4971-9F02-BCF91BCD71AF}" srcOrd="0" destOrd="0" presId="urn:microsoft.com/office/officeart/2005/8/layout/cycle3"/>
    <dgm:cxn modelId="{78835B9A-B90F-4187-887F-7D58A1B6A1DC}" srcId="{EED26C4B-63B0-4148-AFC6-CC0F34778868}" destId="{CEA8381E-A24F-4FB3-BE82-B1819649B0A2}" srcOrd="4" destOrd="0" parTransId="{BC9405B1-1268-4A78-B97F-ADC4B1CF35E5}" sibTransId="{E146BA28-71A4-4327-8922-DD4B37781F96}"/>
    <dgm:cxn modelId="{E8E48BA3-F0AD-47BE-97B4-B689656C70A3}" type="presOf" srcId="{E2643BE5-7C5F-4E8A-9D80-77B1DE857DE1}" destId="{7DA85FC5-B367-45CE-8C26-AD24DD1FE93E}" srcOrd="0" destOrd="0" presId="urn:microsoft.com/office/officeart/2005/8/layout/cycle3"/>
    <dgm:cxn modelId="{A30D0528-3114-4B31-A546-7DB0A3F41B48}" srcId="{EED26C4B-63B0-4148-AFC6-CC0F34778868}" destId="{0002966E-7118-4627-8227-078038299A10}" srcOrd="2" destOrd="0" parTransId="{AB3042D9-EB60-410C-8395-16312F1CFC46}" sibTransId="{20495FCA-17A9-43EC-8077-E217A7B24B79}"/>
    <dgm:cxn modelId="{F4EE5744-E72D-4981-8158-EFACD72A4DFF}" srcId="{EED26C4B-63B0-4148-AFC6-CC0F34778868}" destId="{B57EB11C-E3A9-4BAA-87E0-B10B9B608C56}" srcOrd="5" destOrd="0" parTransId="{27968773-69DA-4294-9948-1316A51D78FF}" sibTransId="{C12B279E-DB67-40AE-94AA-98516EEA26DD}"/>
    <dgm:cxn modelId="{8FB40CFE-783D-4770-BE87-BD3A58EF3142}" type="presOf" srcId="{EED26C4B-63B0-4148-AFC6-CC0F34778868}" destId="{81FBFEF1-B983-4DD5-A65F-27A428B87B84}" srcOrd="0" destOrd="0" presId="urn:microsoft.com/office/officeart/2005/8/layout/cycle3"/>
    <dgm:cxn modelId="{0A00226F-EF86-4776-BFF2-E36A26CBF7B2}" type="presParOf" srcId="{81FBFEF1-B983-4DD5-A65F-27A428B87B84}" destId="{453DAC87-C845-4E2F-B6AF-870C6038645C}" srcOrd="0" destOrd="0" presId="urn:microsoft.com/office/officeart/2005/8/layout/cycle3"/>
    <dgm:cxn modelId="{67FCDA14-317B-4E6B-A90A-F5EE2DD03BC1}" type="presParOf" srcId="{453DAC87-C845-4E2F-B6AF-870C6038645C}" destId="{F812BBF7-A10A-4A8B-92C7-15F7D8961D6D}" srcOrd="0" destOrd="0" presId="urn:microsoft.com/office/officeart/2005/8/layout/cycle3"/>
    <dgm:cxn modelId="{C9D09001-FB79-4D72-B56F-10F6B9314C12}" type="presParOf" srcId="{453DAC87-C845-4E2F-B6AF-870C6038645C}" destId="{A86404F8-3F06-4C73-A35D-7F6917BA2F41}" srcOrd="1" destOrd="0" presId="urn:microsoft.com/office/officeart/2005/8/layout/cycle3"/>
    <dgm:cxn modelId="{CC5E3164-FB02-47C5-9419-89ED7454D267}" type="presParOf" srcId="{453DAC87-C845-4E2F-B6AF-870C6038645C}" destId="{25812D31-8C2D-4971-9F02-BCF91BCD71AF}" srcOrd="2" destOrd="0" presId="urn:microsoft.com/office/officeart/2005/8/layout/cycle3"/>
    <dgm:cxn modelId="{2F59F6BA-9717-4990-95F1-126EA32B82F9}" type="presParOf" srcId="{453DAC87-C845-4E2F-B6AF-870C6038645C}" destId="{6EF110A4-651B-432D-8D99-164FC8512F4C}" srcOrd="3" destOrd="0" presId="urn:microsoft.com/office/officeart/2005/8/layout/cycle3"/>
    <dgm:cxn modelId="{9ECB730A-3E0A-46FF-9E62-6F883C6BA787}" type="presParOf" srcId="{453DAC87-C845-4E2F-B6AF-870C6038645C}" destId="{FAE10B7C-E4EB-4351-90C9-ABFD25F7067C}" srcOrd="4" destOrd="0" presId="urn:microsoft.com/office/officeart/2005/8/layout/cycle3"/>
    <dgm:cxn modelId="{8972ECF8-9947-4CFD-8EBF-ACE817ADF5A2}" type="presParOf" srcId="{453DAC87-C845-4E2F-B6AF-870C6038645C}" destId="{CC3D5595-4055-4979-B7F1-CEA2F6A0DB9C}" srcOrd="5" destOrd="0" presId="urn:microsoft.com/office/officeart/2005/8/layout/cycle3"/>
    <dgm:cxn modelId="{AE512660-D270-4D0D-996C-71A8E2C26A5B}" type="presParOf" srcId="{453DAC87-C845-4E2F-B6AF-870C6038645C}" destId="{82E0C984-D327-4522-A5C5-66D1DEB3C83A}" srcOrd="6" destOrd="0" presId="urn:microsoft.com/office/officeart/2005/8/layout/cycle3"/>
    <dgm:cxn modelId="{3A7D9FD1-AC9A-4E85-ACB3-5D46BF36296E}" type="presParOf" srcId="{453DAC87-C845-4E2F-B6AF-870C6038645C}" destId="{2F855AC8-D02C-4468-A513-54EDA16481FC}" srcOrd="7" destOrd="0" presId="urn:microsoft.com/office/officeart/2005/8/layout/cycle3"/>
    <dgm:cxn modelId="{4D09FF93-1CEC-453E-8547-B9D4441E6752}" type="presParOf" srcId="{453DAC87-C845-4E2F-B6AF-870C6038645C}" destId="{7DA85FC5-B367-45CE-8C26-AD24DD1FE93E}" srcOrd="8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A066A3A-0EF9-496F-8216-A51477000ED4}">
      <dsp:nvSpPr>
        <dsp:cNvPr id="0" name=""/>
        <dsp:cNvSpPr/>
      </dsp:nvSpPr>
      <dsp:spPr>
        <a:xfrm>
          <a:off x="789" y="0"/>
          <a:ext cx="3775585" cy="2592288"/>
        </a:xfrm>
        <a:prstGeom prst="homePlate">
          <a:avLst>
            <a:gd name="adj" fmla="val 25000"/>
          </a:avLst>
        </a:prstGeom>
        <a:solidFill>
          <a:schemeClr val="lt1"/>
        </a:solidFill>
        <a:ln w="25400" cap="flat" cmpd="sng" algn="ctr">
          <a:solidFill>
            <a:schemeClr val="accent4"/>
          </a:solidFill>
          <a:prstDash val="solid"/>
        </a:ln>
        <a:effectLst/>
        <a:scene3d>
          <a:camera prst="orthographicFront"/>
          <a:lightRig rig="chilly" dir="t"/>
        </a:scene3d>
        <a:sp3d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204810" tIns="30480" rIns="819241" bIns="30480" numCol="1" spcCol="1270" anchor="ctr" anchorCtr="0">
          <a:noAutofit/>
        </a:bodyPr>
        <a:lstStyle/>
        <a:p>
          <a:pPr marL="36000" lvl="0" algn="l" defTabSz="533400">
            <a:lnSpc>
              <a:spcPts val="1400"/>
            </a:lnSpc>
            <a:spcBef>
              <a:spcPct val="0"/>
            </a:spcBef>
            <a:spcAft>
              <a:spcPts val="600"/>
            </a:spcAft>
          </a:pP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1.Establecer políticas públicas favorables a la salud</a:t>
          </a:r>
        </a:p>
        <a:p>
          <a:pPr marL="36000" lvl="0" algn="l" defTabSz="533400">
            <a:lnSpc>
              <a:spcPts val="1400"/>
            </a:lnSpc>
            <a:spcBef>
              <a:spcPct val="0"/>
            </a:spcBef>
            <a:spcAft>
              <a:spcPts val="600"/>
            </a:spcAft>
          </a:pP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2. Crear ambientes y entornos saludables</a:t>
          </a:r>
        </a:p>
        <a:p>
          <a:pPr marL="36000" lvl="0" algn="l" defTabSz="533400">
            <a:lnSpc>
              <a:spcPts val="1400"/>
            </a:lnSpc>
            <a:spcBef>
              <a:spcPct val="0"/>
            </a:spcBef>
            <a:spcAft>
              <a:spcPts val="600"/>
            </a:spcAft>
          </a:pP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3. Reforzar la acción comunitaria</a:t>
          </a:r>
        </a:p>
        <a:p>
          <a:pPr marL="36000" lvl="0" algn="l" defTabSz="533400">
            <a:lnSpc>
              <a:spcPts val="1400"/>
            </a:lnSpc>
            <a:spcBef>
              <a:spcPct val="0"/>
            </a:spcBef>
            <a:spcAft>
              <a:spcPts val="600"/>
            </a:spcAft>
          </a:pP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4. Desarrollar habilidades y estilos de vida saludables</a:t>
          </a:r>
        </a:p>
        <a:p>
          <a:pPr marL="36000" lvl="0" algn="l" defTabSz="533400">
            <a:lnSpc>
              <a:spcPts val="1400"/>
            </a:lnSpc>
            <a:spcBef>
              <a:spcPct val="0"/>
            </a:spcBef>
            <a:spcAft>
              <a:spcPts val="600"/>
            </a:spcAft>
          </a:pP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5. Reorientar los servicios de salud hacia la promoción.</a:t>
          </a:r>
        </a:p>
      </dsp:txBody>
      <dsp:txXfrm>
        <a:off x="789" y="0"/>
        <a:ext cx="3775585" cy="2592288"/>
      </dsp:txXfrm>
    </dsp:sp>
    <dsp:sp modelId="{26DABAAF-F60C-4D98-A963-FEE74D1F4F9B}">
      <dsp:nvSpPr>
        <dsp:cNvPr id="0" name=""/>
        <dsp:cNvSpPr/>
      </dsp:nvSpPr>
      <dsp:spPr>
        <a:xfrm>
          <a:off x="2616035" y="0"/>
          <a:ext cx="6024924" cy="2592288"/>
        </a:xfrm>
        <a:prstGeom prst="chevron">
          <a:avLst>
            <a:gd name="adj" fmla="val 25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chilly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04810" tIns="30480" rIns="204810" bIns="30480" numCol="1" spcCol="1270" anchor="t" anchorCtr="0">
          <a:noAutofit/>
        </a:bodyPr>
        <a:lstStyle/>
        <a:p>
          <a:pPr marL="36000" marR="0" lvl="0" indent="0" algn="l" defTabSz="914400" eaLnBrk="1" fontAlgn="auto" latinLnBrk="0" hangingPunct="1">
            <a:lnSpc>
              <a:spcPts val="14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es-CL" sz="1200" u="sng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OBJETIVOS NACIONALES</a:t>
          </a:r>
        </a:p>
        <a:p>
          <a:pPr marL="36000" marR="0" lvl="0" indent="0" algn="l" defTabSz="914400" eaLnBrk="1" fontAlgn="auto" latinLnBrk="0" hangingPunct="1">
            <a:lnSpc>
              <a:spcPts val="14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Crear nueva política pública de salud y calidad de vida.</a:t>
          </a:r>
        </a:p>
        <a:p>
          <a:pPr marL="36000" marR="0" lvl="0" indent="0" algn="l" defTabSz="533400" eaLnBrk="1" fontAlgn="auto" latinLnBrk="0" hangingPunct="1">
            <a:lnSpc>
              <a:spcPts val="14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Reforzar rol regulador estatal sobre condicionantes de salud</a:t>
          </a:r>
        </a:p>
        <a:p>
          <a:pPr marL="36000" marR="0" lvl="0" indent="0" algn="l" defTabSz="533400" eaLnBrk="1" fontAlgn="auto" latinLnBrk="0" hangingPunct="1">
            <a:lnSpc>
              <a:spcPts val="14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Fortalecer participación ciudadana y redes apoyo</a:t>
          </a:r>
        </a:p>
        <a:p>
          <a:pPr marL="36000" marR="0" lvl="0" indent="0" algn="l" defTabSz="533400" eaLnBrk="1" fontAlgn="auto" latinLnBrk="0" hangingPunct="1">
            <a:lnSpc>
              <a:spcPts val="14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Desarrollar factores protectores psicosociales y ambientales de la salud</a:t>
          </a:r>
        </a:p>
        <a:p>
          <a:pPr marL="36000" lvl="0" indent="0" algn="l" defTabSz="533400">
            <a:lnSpc>
              <a:spcPts val="1400"/>
            </a:lnSpc>
            <a:spcBef>
              <a:spcPct val="0"/>
            </a:spcBef>
            <a:spcAft>
              <a:spcPts val="600"/>
            </a:spcAft>
            <a:buNone/>
          </a:pP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Detener explosión de factores de riesgo</a:t>
          </a:r>
        </a:p>
        <a:p>
          <a:pPr marL="36000" lvl="1" indent="0" algn="l" defTabSz="533400">
            <a:lnSpc>
              <a:spcPts val="1400"/>
            </a:lnSpc>
            <a:spcBef>
              <a:spcPct val="0"/>
            </a:spcBef>
            <a:spcAft>
              <a:spcPts val="600"/>
            </a:spcAft>
            <a:buChar char="••"/>
          </a:pPr>
          <a:endParaRPr lang="es-CL" sz="12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36000" lvl="1" indent="0" algn="l" defTabSz="533400">
            <a:lnSpc>
              <a:spcPts val="1400"/>
            </a:lnSpc>
            <a:spcBef>
              <a:spcPct val="0"/>
            </a:spcBef>
            <a:spcAft>
              <a:spcPts val="600"/>
            </a:spcAft>
            <a:buChar char="••"/>
          </a:pPr>
          <a:endParaRPr lang="es-CL" sz="12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36000" lvl="1" indent="0" algn="l" defTabSz="533400">
            <a:lnSpc>
              <a:spcPts val="1400"/>
            </a:lnSpc>
            <a:spcBef>
              <a:spcPct val="0"/>
            </a:spcBef>
            <a:spcAft>
              <a:spcPts val="600"/>
            </a:spcAft>
            <a:buChar char="••"/>
          </a:pPr>
          <a:endParaRPr lang="es-CL" sz="12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36000" lvl="1" indent="0" algn="l" defTabSz="533400">
            <a:lnSpc>
              <a:spcPts val="1400"/>
            </a:lnSpc>
            <a:spcBef>
              <a:spcPct val="0"/>
            </a:spcBef>
            <a:spcAft>
              <a:spcPts val="600"/>
            </a:spcAft>
            <a:buChar char="••"/>
          </a:pPr>
          <a:endParaRPr lang="es-CL" sz="12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2616035" y="0"/>
        <a:ext cx="6024924" cy="2592288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B88F71-BF86-4A54-88AD-A3C82F75698D}">
      <dsp:nvSpPr>
        <dsp:cNvPr id="0" name=""/>
        <dsp:cNvSpPr/>
      </dsp:nvSpPr>
      <dsp:spPr>
        <a:xfrm>
          <a:off x="3497" y="811843"/>
          <a:ext cx="1803934" cy="41016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chilly" dir="t"/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0" kern="1200" dirty="0" smtClean="0">
              <a:solidFill>
                <a:srgbClr val="0070C0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PROMOCION</a:t>
          </a:r>
          <a:endParaRPr lang="es-CL" sz="1600" b="0" kern="1200" dirty="0">
            <a:solidFill>
              <a:srgbClr val="0070C0"/>
            </a:solidFill>
            <a:effectLst/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3497" y="811843"/>
        <a:ext cx="1803934" cy="410162"/>
      </dsp:txXfrm>
    </dsp:sp>
    <dsp:sp modelId="{CCAE27A9-2A8F-42F2-A391-E7AE5D591799}">
      <dsp:nvSpPr>
        <dsp:cNvPr id="0" name=""/>
        <dsp:cNvSpPr/>
      </dsp:nvSpPr>
      <dsp:spPr>
        <a:xfrm>
          <a:off x="183890" y="1222006"/>
          <a:ext cx="340331" cy="13228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2859"/>
              </a:lnTo>
              <a:lnTo>
                <a:pt x="340331" y="1322859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CFD24F-275B-496D-9D5A-6353F6D8FAFA}">
      <dsp:nvSpPr>
        <dsp:cNvPr id="0" name=""/>
        <dsp:cNvSpPr/>
      </dsp:nvSpPr>
      <dsp:spPr>
        <a:xfrm>
          <a:off x="524221" y="1584175"/>
          <a:ext cx="3719413" cy="19213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s-MX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OBJETIVOS ESPECÍFICOS</a:t>
          </a:r>
        </a:p>
        <a:p>
          <a:pPr lvl="0" algn="l" defTabSz="5334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1. Incidir en los determinantes de salud     </a:t>
          </a:r>
        </a:p>
        <a:p>
          <a:pPr lvl="0" algn="l" defTabSz="533400">
            <a:lnSpc>
              <a:spcPts val="1500"/>
            </a:lnSpc>
            <a:spcBef>
              <a:spcPct val="0"/>
            </a:spcBef>
            <a:spcAft>
              <a:spcPts val="1200"/>
            </a:spcAft>
          </a:pPr>
          <a:r>
            <a:rPr lang="es-MX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2. Influir en decisiones de políticas públicas       </a:t>
          </a:r>
        </a:p>
        <a:p>
          <a:pPr lvl="0" algn="l" defTabSz="533400">
            <a:lnSpc>
              <a:spcPts val="1500"/>
            </a:lnSpc>
            <a:spcBef>
              <a:spcPct val="0"/>
            </a:spcBef>
            <a:spcAft>
              <a:spcPts val="1200"/>
            </a:spcAft>
          </a:pPr>
          <a:r>
            <a:rPr lang="es-MX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3. Mejorar salud/calidad de vida poblaciones     </a:t>
          </a:r>
        </a:p>
        <a:p>
          <a:pPr lvl="0" algn="l" defTabSz="533400">
            <a:lnSpc>
              <a:spcPts val="1500"/>
            </a:lnSpc>
            <a:spcBef>
              <a:spcPct val="0"/>
            </a:spcBef>
            <a:spcAft>
              <a:spcPts val="1200"/>
            </a:spcAft>
          </a:pPr>
          <a:r>
            <a:rPr lang="es-MX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4. </a:t>
          </a:r>
          <a:r>
            <a:rPr lang="es-ES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Luchar por equidad y justicia social</a:t>
          </a:r>
        </a:p>
      </dsp:txBody>
      <dsp:txXfrm>
        <a:off x="524221" y="1584175"/>
        <a:ext cx="3719413" cy="1921381"/>
      </dsp:txXfrm>
    </dsp:sp>
    <dsp:sp modelId="{791C11F4-94B1-4D72-9F2B-90AA02ABE5A9}">
      <dsp:nvSpPr>
        <dsp:cNvPr id="0" name=""/>
        <dsp:cNvSpPr/>
      </dsp:nvSpPr>
      <dsp:spPr>
        <a:xfrm>
          <a:off x="4230531" y="884832"/>
          <a:ext cx="1754895" cy="34318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chilly" dir="t"/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0" kern="1200" dirty="0" smtClean="0">
              <a:solidFill>
                <a:srgbClr val="0070C0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PREVENCION</a:t>
          </a:r>
          <a:endParaRPr lang="es-CL" sz="1600" b="0" kern="1200" dirty="0">
            <a:solidFill>
              <a:srgbClr val="0070C0"/>
            </a:solidFill>
            <a:effectLst/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4230531" y="884832"/>
        <a:ext cx="1754895" cy="343180"/>
      </dsp:txXfrm>
    </dsp:sp>
    <dsp:sp modelId="{DAB0E5D4-3933-48F7-B846-0F9B9DD1D420}">
      <dsp:nvSpPr>
        <dsp:cNvPr id="0" name=""/>
        <dsp:cNvSpPr/>
      </dsp:nvSpPr>
      <dsp:spPr>
        <a:xfrm>
          <a:off x="4406020" y="1228013"/>
          <a:ext cx="274487" cy="12351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35146"/>
              </a:lnTo>
              <a:lnTo>
                <a:pt x="274487" y="1235146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17C0AA-14D8-4BCA-B871-CDB97E2AAC26}">
      <dsp:nvSpPr>
        <dsp:cNvPr id="0" name=""/>
        <dsp:cNvSpPr/>
      </dsp:nvSpPr>
      <dsp:spPr>
        <a:xfrm>
          <a:off x="4680508" y="1656181"/>
          <a:ext cx="3900533" cy="16139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200" kern="1200" dirty="0" smtClean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s-MX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OBJETIVOS ESPECÍFICOS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es-MX" sz="1200" i="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1. Reducir los factores de riesgo y enfermedad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es-MX" sz="1200" i="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2. Disminuir complicaciones de enfermedad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MX" sz="1200" i="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3. Proteger a personas y grupos de agentes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i="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   agresivos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200" i="0" kern="1200" dirty="0" smtClean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4680508" y="1656181"/>
        <a:ext cx="3900533" cy="1613958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A16D0BB-A819-415D-A569-195FF408E29A}">
      <dsp:nvSpPr>
        <dsp:cNvPr id="0" name=""/>
        <dsp:cNvSpPr/>
      </dsp:nvSpPr>
      <dsp:spPr>
        <a:xfrm>
          <a:off x="0" y="216024"/>
          <a:ext cx="1469887" cy="35043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chilly" dir="t"/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ts val="1300"/>
            </a:lnSpc>
            <a:spcBef>
              <a:spcPct val="0"/>
            </a:spcBef>
            <a:spcAft>
              <a:spcPts val="600"/>
            </a:spcAft>
          </a:pPr>
          <a:r>
            <a:rPr lang="es-ES_tradnl" sz="1600" b="0" kern="1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PROMOCION</a:t>
          </a:r>
          <a:endParaRPr lang="es-CL" sz="1600" b="0" kern="1200" dirty="0">
            <a:solidFill>
              <a:srgbClr val="0070C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0" y="216024"/>
        <a:ext cx="1469887" cy="350435"/>
      </dsp:txXfrm>
    </dsp:sp>
    <dsp:sp modelId="{33EB6102-2441-41CA-8EA4-066068777BD6}">
      <dsp:nvSpPr>
        <dsp:cNvPr id="0" name=""/>
        <dsp:cNvSpPr/>
      </dsp:nvSpPr>
      <dsp:spPr>
        <a:xfrm>
          <a:off x="101268" y="566460"/>
          <a:ext cx="91440" cy="62317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23173"/>
              </a:lnTo>
              <a:lnTo>
                <a:pt x="114758" y="623173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3B34F5-DBAB-4F98-A9F5-A9E7A2E591D7}">
      <dsp:nvSpPr>
        <dsp:cNvPr id="0" name=""/>
        <dsp:cNvSpPr/>
      </dsp:nvSpPr>
      <dsp:spPr>
        <a:xfrm>
          <a:off x="216027" y="936107"/>
          <a:ext cx="3636843" cy="5070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ts val="13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es-MX" sz="1200" i="1" u="sng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A QUIEN? </a:t>
          </a:r>
          <a:r>
            <a:rPr lang="es-MX" sz="12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Población general. </a:t>
          </a:r>
          <a:r>
            <a:rPr lang="es-MX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Comunidades Grupos específicos (etnias, niños, mujeres)</a:t>
          </a:r>
          <a:endParaRPr lang="es-ES" sz="1200" kern="1200" dirty="0" smtClean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216027" y="936107"/>
        <a:ext cx="3636843" cy="507052"/>
      </dsp:txXfrm>
    </dsp:sp>
    <dsp:sp modelId="{3146924F-0387-412B-87E8-78728E50EDE5}">
      <dsp:nvSpPr>
        <dsp:cNvPr id="0" name=""/>
        <dsp:cNvSpPr/>
      </dsp:nvSpPr>
      <dsp:spPr>
        <a:xfrm>
          <a:off x="101268" y="566460"/>
          <a:ext cx="91440" cy="193616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36169"/>
              </a:lnTo>
              <a:lnTo>
                <a:pt x="114758" y="1936169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05E04D-608F-4E91-8DD7-05FC85A4E07F}">
      <dsp:nvSpPr>
        <dsp:cNvPr id="0" name=""/>
        <dsp:cNvSpPr/>
      </dsp:nvSpPr>
      <dsp:spPr>
        <a:xfrm>
          <a:off x="216027" y="2016225"/>
          <a:ext cx="3605105" cy="9728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ts val="13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es-MX" sz="1200" i="1" u="sng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QUIEN? </a:t>
          </a:r>
        </a:p>
        <a:p>
          <a:pPr marL="0" marR="0" lvl="0" indent="0" algn="l" defTabSz="914400" eaLnBrk="1" fontAlgn="auto" latinLnBrk="0" hangingPunct="1">
            <a:lnSpc>
              <a:spcPts val="13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es-MX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Líderes políticos y cívicos.  Funcionarios de sectores diferentes . </a:t>
          </a:r>
          <a:r>
            <a:rPr lang="es-ES_tradn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Profesionales diversos Grupos de apoyo social . </a:t>
          </a:r>
          <a:r>
            <a:rPr lang="es-MX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Agentes comunitarios Medios de comunicación</a:t>
          </a:r>
          <a:endParaRPr lang="es-ES" sz="1200" kern="1200" dirty="0" smtClean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216027" y="2016225"/>
        <a:ext cx="3605105" cy="972808"/>
      </dsp:txXfrm>
    </dsp:sp>
    <dsp:sp modelId="{5D0CCEA1-26A0-43C2-928A-51374A8FE29A}">
      <dsp:nvSpPr>
        <dsp:cNvPr id="0" name=""/>
        <dsp:cNvSpPr/>
      </dsp:nvSpPr>
      <dsp:spPr>
        <a:xfrm>
          <a:off x="101268" y="566460"/>
          <a:ext cx="91440" cy="320223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02239"/>
              </a:lnTo>
              <a:lnTo>
                <a:pt x="114758" y="3202239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CAF2C7-261A-4129-8465-525DD8763614}">
      <dsp:nvSpPr>
        <dsp:cNvPr id="0" name=""/>
        <dsp:cNvSpPr/>
      </dsp:nvSpPr>
      <dsp:spPr>
        <a:xfrm>
          <a:off x="216027" y="3168352"/>
          <a:ext cx="3605094" cy="12006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ts val="13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es-MX" sz="1200" i="1" u="sng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QUÉ?  </a:t>
          </a:r>
          <a:endParaRPr lang="es-MX" sz="1200" i="1" kern="1200" dirty="0" smtClean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0" lvl="0" indent="0" algn="l" defTabSz="914400">
            <a:lnSpc>
              <a:spcPts val="1300"/>
            </a:lnSpc>
            <a:spcBef>
              <a:spcPct val="0"/>
            </a:spcBef>
            <a:spcAft>
              <a:spcPts val="0"/>
            </a:spcAft>
            <a:buNone/>
          </a:pPr>
          <a:r>
            <a:rPr lang="es-MX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Estimular la participación social</a:t>
          </a:r>
        </a:p>
        <a:p>
          <a:pPr marL="0" lvl="0" indent="0" algn="l" defTabSz="914400">
            <a:lnSpc>
              <a:spcPts val="1300"/>
            </a:lnSpc>
            <a:spcBef>
              <a:spcPct val="0"/>
            </a:spcBef>
            <a:spcAft>
              <a:spcPts val="0"/>
            </a:spcAft>
            <a:buNone/>
          </a:pPr>
          <a:r>
            <a:rPr lang="es-MX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Empoderar- se</a:t>
          </a:r>
        </a:p>
        <a:p>
          <a:pPr marL="0" lvl="0" indent="0" algn="l" defTabSz="914400">
            <a:lnSpc>
              <a:spcPts val="13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_tradn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Influir en Políticas Públicas </a:t>
          </a:r>
        </a:p>
        <a:p>
          <a:pPr marL="0" lvl="0" indent="0" algn="l" defTabSz="914400">
            <a:lnSpc>
              <a:spcPts val="1300"/>
            </a:lnSpc>
            <a:spcBef>
              <a:spcPct val="0"/>
            </a:spcBef>
            <a:spcAft>
              <a:spcPts val="600"/>
            </a:spcAft>
            <a:buNone/>
          </a:pPr>
          <a:r>
            <a:rPr lang="es-ES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Alianzas</a:t>
          </a:r>
        </a:p>
      </dsp:txBody>
      <dsp:txXfrm>
        <a:off x="216027" y="3168352"/>
        <a:ext cx="3605094" cy="1200692"/>
      </dsp:txXfrm>
    </dsp:sp>
    <dsp:sp modelId="{F41086E6-673D-4B24-BAAF-765DFB7D3688}">
      <dsp:nvSpPr>
        <dsp:cNvPr id="0" name=""/>
        <dsp:cNvSpPr/>
      </dsp:nvSpPr>
      <dsp:spPr>
        <a:xfrm>
          <a:off x="101268" y="566460"/>
          <a:ext cx="91440" cy="482772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827720"/>
              </a:lnTo>
              <a:lnTo>
                <a:pt x="114758" y="4827720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5FE66F-C670-496F-A361-2CBCEFBB56C9}">
      <dsp:nvSpPr>
        <dsp:cNvPr id="0" name=""/>
        <dsp:cNvSpPr/>
      </dsp:nvSpPr>
      <dsp:spPr>
        <a:xfrm>
          <a:off x="216027" y="4523665"/>
          <a:ext cx="3726024" cy="1741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ts val="13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es-MX" sz="1200" i="1" u="sng" kern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CÓMO? </a:t>
          </a:r>
        </a:p>
        <a:p>
          <a:pPr marL="0" marR="0" lvl="0" indent="0" algn="l" defTabSz="914400" eaLnBrk="1" fontAlgn="auto" latinLnBrk="0" hangingPunct="1">
            <a:lnSpc>
              <a:spcPts val="13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es-ES_tradnl" sz="1200" kern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Educación en Salud </a:t>
          </a:r>
        </a:p>
        <a:p>
          <a:pPr marL="0" marR="0" lvl="0" indent="0" algn="l" defTabSz="914400" eaLnBrk="1" fontAlgn="auto" latinLnBrk="0" hangingPunct="1">
            <a:lnSpc>
              <a:spcPts val="13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es-CL" sz="1200" kern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Gestión local. Coordinación Intersectorial</a:t>
          </a:r>
        </a:p>
        <a:p>
          <a:pPr marL="0" marR="0" lvl="0" indent="0" algn="l" defTabSz="914400" eaLnBrk="1" fontAlgn="auto" latinLnBrk="0" hangingPunct="1">
            <a:lnSpc>
              <a:spcPts val="13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es-ES_tradnl" sz="1200" kern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Comunicación Social. </a:t>
          </a:r>
        </a:p>
        <a:p>
          <a:pPr marL="0" marR="0" lvl="0" indent="0" algn="l" defTabSz="914400" eaLnBrk="1" fontAlgn="auto" latinLnBrk="0" hangingPunct="1">
            <a:lnSpc>
              <a:spcPts val="13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es-ES_tradnl" sz="1200" u="none" kern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Participación social </a:t>
          </a:r>
          <a:r>
            <a:rPr lang="es-ES_tradnl" sz="1200" kern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y Empoderamiento, Construcción de capacidad comunitaria. </a:t>
          </a:r>
          <a:r>
            <a:rPr lang="es-ES_tradnl" sz="1200" b="0" kern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Investigación  acción  participativa</a:t>
          </a:r>
          <a:endParaRPr lang="es-ES_tradnl" sz="1200" kern="1200" dirty="0" smtClean="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0" marR="0" lvl="0" indent="0" algn="l" defTabSz="914400" eaLnBrk="1" fontAlgn="auto" latinLnBrk="0" hangingPunct="1">
            <a:lnSpc>
              <a:spcPts val="13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endParaRPr lang="es-ES_tradnl" sz="1200" kern="1200" dirty="0" smtClean="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216027" y="4523665"/>
        <a:ext cx="3726024" cy="1741030"/>
      </dsp:txXfrm>
    </dsp:sp>
    <dsp:sp modelId="{A2E89987-46B7-4D08-A509-569BA7E9E09B}">
      <dsp:nvSpPr>
        <dsp:cNvPr id="0" name=""/>
        <dsp:cNvSpPr/>
      </dsp:nvSpPr>
      <dsp:spPr>
        <a:xfrm>
          <a:off x="4032450" y="216024"/>
          <a:ext cx="1469887" cy="41647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chilly" dir="t"/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0" kern="1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PREVENCION</a:t>
          </a:r>
          <a:endParaRPr lang="es-CL" sz="1600" b="0" kern="1200" dirty="0">
            <a:solidFill>
              <a:srgbClr val="0070C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4032450" y="216024"/>
        <a:ext cx="1469887" cy="416470"/>
      </dsp:txXfrm>
    </dsp:sp>
    <dsp:sp modelId="{A5048CAD-E5B3-4253-896B-A78570DD40D0}">
      <dsp:nvSpPr>
        <dsp:cNvPr id="0" name=""/>
        <dsp:cNvSpPr/>
      </dsp:nvSpPr>
      <dsp:spPr>
        <a:xfrm>
          <a:off x="4179438" y="632494"/>
          <a:ext cx="284235" cy="7069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6957"/>
              </a:lnTo>
              <a:lnTo>
                <a:pt x="284235" y="706957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DF458F-5B37-45F2-8003-51086DDFED2F}">
      <dsp:nvSpPr>
        <dsp:cNvPr id="0" name=""/>
        <dsp:cNvSpPr/>
      </dsp:nvSpPr>
      <dsp:spPr>
        <a:xfrm>
          <a:off x="4463674" y="771002"/>
          <a:ext cx="4249293" cy="11368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es-MX" sz="1200" u="sng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A QUIEN</a:t>
          </a:r>
          <a:r>
            <a:rPr lang="es-MX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?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es-MX" sz="1200" i="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Primaria: individuos y Grupos en riesgo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es-MX" sz="1200" i="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Secundaria: individuos y grupos posiblemente enfermos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s-MX" sz="1200" i="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Terciaria: enfermos en riesgo de complicaciones y muerte</a:t>
          </a:r>
          <a:endParaRPr lang="es-CL" sz="12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4463674" y="771002"/>
        <a:ext cx="4249293" cy="1136899"/>
      </dsp:txXfrm>
    </dsp:sp>
    <dsp:sp modelId="{81D52A0F-964C-40A9-A54A-08044B2D9557}">
      <dsp:nvSpPr>
        <dsp:cNvPr id="0" name=""/>
        <dsp:cNvSpPr/>
      </dsp:nvSpPr>
      <dsp:spPr>
        <a:xfrm>
          <a:off x="4179438" y="632494"/>
          <a:ext cx="214175" cy="19006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0634"/>
              </a:lnTo>
              <a:lnTo>
                <a:pt x="214175" y="1900634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5EA127-05F5-4027-9667-72BE6A37B5D6}">
      <dsp:nvSpPr>
        <dsp:cNvPr id="0" name=""/>
        <dsp:cNvSpPr/>
      </dsp:nvSpPr>
      <dsp:spPr>
        <a:xfrm>
          <a:off x="4393614" y="2023699"/>
          <a:ext cx="4319353" cy="10188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s-MX" sz="1200" u="sng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QUIEN? </a:t>
          </a:r>
          <a:endParaRPr lang="es-MX" sz="1200" kern="1200" dirty="0" smtClean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es-MX" sz="1200" i="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Primaria: profesionales de SP y comunidad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es-MX" sz="1200" i="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Secundaria: Profesionales de SP y  Clínicos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s-MX" sz="1200" i="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Terciaria: clínicos; comunitarios en rehabilitación basada en la comunidad</a:t>
          </a:r>
          <a:endParaRPr lang="es-CL" sz="12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4393614" y="2023699"/>
        <a:ext cx="4319353" cy="1018860"/>
      </dsp:txXfrm>
    </dsp:sp>
    <dsp:sp modelId="{A5669BA4-87DA-4992-B062-E72149EE98EE}">
      <dsp:nvSpPr>
        <dsp:cNvPr id="0" name=""/>
        <dsp:cNvSpPr/>
      </dsp:nvSpPr>
      <dsp:spPr>
        <a:xfrm>
          <a:off x="4179438" y="632494"/>
          <a:ext cx="290585" cy="31311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31125"/>
              </a:lnTo>
              <a:lnTo>
                <a:pt x="290585" y="3131125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2FCA83-66C6-47C9-BB2D-F0EC82CC6FB5}">
      <dsp:nvSpPr>
        <dsp:cNvPr id="0" name=""/>
        <dsp:cNvSpPr/>
      </dsp:nvSpPr>
      <dsp:spPr>
        <a:xfrm>
          <a:off x="4470024" y="3188071"/>
          <a:ext cx="4242943" cy="11510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s-MX" sz="1200" u="sng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QUÉ?  </a:t>
          </a:r>
          <a:endParaRPr lang="es-MX" sz="1200" i="0" kern="1200" dirty="0" smtClean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es-MX" sz="1200" i="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Primaria: movilización y organización comunidad, información, educación.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es-MX" sz="1200" i="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Secundaria: programar metas ; cobertura de servicios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s-MX" sz="1200" i="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Terciaria: proveer tratamientos, rehabilitar</a:t>
          </a:r>
          <a:endParaRPr lang="es-CL" sz="12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4470024" y="3188071"/>
        <a:ext cx="4242943" cy="1151098"/>
      </dsp:txXfrm>
    </dsp:sp>
    <dsp:sp modelId="{76733AEE-4B09-4828-AF8E-D02C00CE43A1}">
      <dsp:nvSpPr>
        <dsp:cNvPr id="0" name=""/>
        <dsp:cNvSpPr/>
      </dsp:nvSpPr>
      <dsp:spPr>
        <a:xfrm>
          <a:off x="4179438" y="632494"/>
          <a:ext cx="213045" cy="47343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34317"/>
              </a:lnTo>
              <a:lnTo>
                <a:pt x="213045" y="4734317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47CE30-1819-462C-B6D6-411F88361716}">
      <dsp:nvSpPr>
        <dsp:cNvPr id="0" name=""/>
        <dsp:cNvSpPr/>
      </dsp:nvSpPr>
      <dsp:spPr>
        <a:xfrm>
          <a:off x="4392484" y="4680522"/>
          <a:ext cx="4307677" cy="13725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s-MX" sz="1200" u="sng" kern="1200" dirty="0" smtClean="0">
              <a:latin typeface="Verdana" pitchFamily="34" charset="0"/>
            </a:rPr>
            <a:t>CÓMO? </a:t>
          </a:r>
          <a:endParaRPr lang="es-MX" sz="1200" kern="1200" dirty="0" smtClean="0">
            <a:latin typeface="Verdana" pitchFamily="34" charset="0"/>
          </a:endParaRPr>
        </a:p>
        <a:p>
          <a:pPr lvl="0" algn="l" defTabSz="533400">
            <a:lnSpc>
              <a:spcPts val="1200"/>
            </a:lnSpc>
            <a:spcBef>
              <a:spcPct val="0"/>
            </a:spcBef>
            <a:spcAft>
              <a:spcPts val="600"/>
            </a:spcAft>
          </a:pPr>
          <a:r>
            <a:rPr lang="es-MX" sz="1200" i="0" u="sng" kern="1200" dirty="0" smtClean="0">
              <a:latin typeface="Verdana" pitchFamily="34" charset="0"/>
            </a:rPr>
            <a:t>Primaria</a:t>
          </a:r>
          <a:r>
            <a:rPr lang="es-MX" sz="1200" i="0" kern="1200" dirty="0" smtClean="0">
              <a:latin typeface="Verdana" pitchFamily="34" charset="0"/>
            </a:rPr>
            <a:t>: ed. sanitaria; desarrollo comunitario comunicación e información; acción intersectorial</a:t>
          </a:r>
        </a:p>
        <a:p>
          <a:pPr lvl="0" algn="l" defTabSz="533400">
            <a:lnSpc>
              <a:spcPts val="1200"/>
            </a:lnSpc>
            <a:spcBef>
              <a:spcPct val="0"/>
            </a:spcBef>
            <a:spcAft>
              <a:spcPts val="600"/>
            </a:spcAft>
          </a:pPr>
          <a:r>
            <a:rPr lang="es-MX" sz="1200" i="0" kern="1200" dirty="0" smtClean="0">
              <a:latin typeface="Verdana" pitchFamily="34" charset="0"/>
            </a:rPr>
            <a:t> </a:t>
          </a:r>
          <a:r>
            <a:rPr lang="es-MX" sz="1200" i="0" u="sng" kern="1200" dirty="0" smtClean="0">
              <a:latin typeface="Verdana" pitchFamily="34" charset="0"/>
            </a:rPr>
            <a:t>Secundaria:</a:t>
          </a:r>
          <a:r>
            <a:rPr lang="es-MX" sz="1200" i="0" kern="1200" dirty="0" smtClean="0">
              <a:latin typeface="Verdana" pitchFamily="34" charset="0"/>
            </a:rPr>
            <a:t> detección, diagnóstico precoz    </a:t>
          </a:r>
        </a:p>
        <a:p>
          <a:pPr lvl="0" algn="l" defTabSz="533400">
            <a:lnSpc>
              <a:spcPts val="1200"/>
            </a:lnSpc>
            <a:spcBef>
              <a:spcPct val="0"/>
            </a:spcBef>
            <a:spcAft>
              <a:spcPts val="600"/>
            </a:spcAft>
          </a:pPr>
          <a:r>
            <a:rPr lang="es-MX" sz="1200" i="0" kern="1200" dirty="0" smtClean="0">
              <a:latin typeface="Verdana" pitchFamily="34" charset="0"/>
            </a:rPr>
            <a:t> </a:t>
          </a:r>
          <a:r>
            <a:rPr lang="es-MX" sz="1200" i="0" u="sng" kern="1200" dirty="0" smtClean="0">
              <a:latin typeface="Verdana" pitchFamily="34" charset="0"/>
            </a:rPr>
            <a:t>Terciaria:</a:t>
          </a:r>
          <a:r>
            <a:rPr lang="es-MX" sz="1200" i="0" kern="1200" dirty="0" smtClean="0">
              <a:latin typeface="Verdana" pitchFamily="34" charset="0"/>
            </a:rPr>
            <a:t> tratamiento oportuno; manejo clínico para evitar recaídas; rehabilitación</a:t>
          </a:r>
          <a:endParaRPr lang="es-CL" sz="12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4392484" y="4680522"/>
        <a:ext cx="4307677" cy="1372581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7674A54-0ADB-4E60-B0BB-DC74821A766B}">
      <dsp:nvSpPr>
        <dsp:cNvPr id="0" name=""/>
        <dsp:cNvSpPr/>
      </dsp:nvSpPr>
      <dsp:spPr>
        <a:xfrm>
          <a:off x="4246269" y="2643393"/>
          <a:ext cx="2179181" cy="5791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4652"/>
              </a:lnTo>
              <a:lnTo>
                <a:pt x="2179181" y="394652"/>
              </a:lnTo>
              <a:lnTo>
                <a:pt x="2179181" y="579118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C6FE63-0227-46AE-92C4-8BD6F4056215}">
      <dsp:nvSpPr>
        <dsp:cNvPr id="0" name=""/>
        <dsp:cNvSpPr/>
      </dsp:nvSpPr>
      <dsp:spPr>
        <a:xfrm>
          <a:off x="2214329" y="2643393"/>
          <a:ext cx="2031939" cy="579118"/>
        </a:xfrm>
        <a:custGeom>
          <a:avLst/>
          <a:gdLst/>
          <a:ahLst/>
          <a:cxnLst/>
          <a:rect l="0" t="0" r="0" b="0"/>
          <a:pathLst>
            <a:path>
              <a:moveTo>
                <a:pt x="2031939" y="0"/>
              </a:moveTo>
              <a:lnTo>
                <a:pt x="2031939" y="394652"/>
              </a:lnTo>
              <a:lnTo>
                <a:pt x="0" y="394652"/>
              </a:lnTo>
              <a:lnTo>
                <a:pt x="0" y="579118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8DAB47-44C8-4502-BEC7-32E4EB870D15}">
      <dsp:nvSpPr>
        <dsp:cNvPr id="0" name=""/>
        <dsp:cNvSpPr/>
      </dsp:nvSpPr>
      <dsp:spPr>
        <a:xfrm>
          <a:off x="4200549" y="1085109"/>
          <a:ext cx="91440" cy="57911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7911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755F06-B904-47E4-A18D-3539F101FFAA}">
      <dsp:nvSpPr>
        <dsp:cNvPr id="0" name=""/>
        <dsp:cNvSpPr/>
      </dsp:nvSpPr>
      <dsp:spPr>
        <a:xfrm>
          <a:off x="1057055" y="2701"/>
          <a:ext cx="6378428" cy="10824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AA3F61-5252-4935-9EA6-4181CE597C13}">
      <dsp:nvSpPr>
        <dsp:cNvPr id="0" name=""/>
        <dsp:cNvSpPr/>
      </dsp:nvSpPr>
      <dsp:spPr>
        <a:xfrm>
          <a:off x="1278303" y="212887"/>
          <a:ext cx="6378428" cy="1082407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chilly" dir="t"/>
        </a:scene3d>
        <a:sp3d z="12700" extrusionH="1700"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b="0" kern="1200" dirty="0" smtClean="0">
              <a:solidFill>
                <a:schemeClr val="accent1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Utilizado para </a:t>
          </a:r>
          <a:r>
            <a:rPr lang="es-CL" sz="1200" b="0" kern="1200" dirty="0" smtClean="0">
              <a:solidFill>
                <a:srgbClr val="0000FF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estudiar e intervenir los determinantes sociales estructurales e intermedios que influyen a lo largo del ciclo vital</a:t>
          </a:r>
          <a:r>
            <a:rPr lang="es-CL" sz="1200" b="0" kern="1200" dirty="0" smtClean="0">
              <a:solidFill>
                <a:schemeClr val="accent1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, incluye el enfoque de género  y de salud familiar</a:t>
          </a:r>
          <a:endParaRPr lang="es-CL" sz="1200" b="0" kern="1200" dirty="0">
            <a:solidFill>
              <a:schemeClr val="accent1">
                <a:lumMod val="50000"/>
              </a:schemeClr>
            </a:solidFill>
            <a:effectLst/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1278303" y="212887"/>
        <a:ext cx="6378428" cy="1082407"/>
      </dsp:txXfrm>
    </dsp:sp>
    <dsp:sp modelId="{27521DAE-7571-49DB-BD3D-701242473B02}">
      <dsp:nvSpPr>
        <dsp:cNvPr id="0" name=""/>
        <dsp:cNvSpPr/>
      </dsp:nvSpPr>
      <dsp:spPr>
        <a:xfrm>
          <a:off x="812591" y="1664227"/>
          <a:ext cx="6867357" cy="97916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13B760-1AA8-4840-B2A0-8C0068921F79}">
      <dsp:nvSpPr>
        <dsp:cNvPr id="0" name=""/>
        <dsp:cNvSpPr/>
      </dsp:nvSpPr>
      <dsp:spPr>
        <a:xfrm>
          <a:off x="1033839" y="1874413"/>
          <a:ext cx="6867357" cy="97916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chilly" dir="t"/>
        </a:scene3d>
        <a:sp3d z="12700" extrusionH="1700"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ts val="1600"/>
            </a:lnSpc>
            <a:spcBef>
              <a:spcPct val="0"/>
            </a:spcBef>
            <a:spcAft>
              <a:spcPct val="35000"/>
            </a:spcAft>
          </a:pPr>
          <a:r>
            <a:rPr lang="es-CL" sz="1200" b="0" kern="1200" dirty="0" smtClean="0">
              <a:solidFill>
                <a:schemeClr val="accent1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Reconoce que la esencia  de las personas es producto </a:t>
          </a:r>
          <a:r>
            <a:rPr lang="es-CL" sz="1200" b="0" kern="1200" dirty="0" smtClean="0">
              <a:solidFill>
                <a:srgbClr val="0000FF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no sólo de su herencia sino también de su historia, condicionando  la respuesta </a:t>
          </a:r>
          <a:r>
            <a:rPr lang="es-CL" sz="1200" b="0" kern="1200" dirty="0" smtClean="0">
              <a:solidFill>
                <a:schemeClr val="accent1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del individuo y del grupo social al medio</a:t>
          </a:r>
          <a:endParaRPr lang="es-CL" sz="1200" b="0" kern="1200" dirty="0">
            <a:solidFill>
              <a:schemeClr val="accent1">
                <a:lumMod val="50000"/>
              </a:schemeClr>
            </a:solidFill>
            <a:effectLst/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1033839" y="1874413"/>
        <a:ext cx="6867357" cy="979166"/>
      </dsp:txXfrm>
    </dsp:sp>
    <dsp:sp modelId="{5B82AA7D-77F6-4F10-AA59-EE1ED74D1489}">
      <dsp:nvSpPr>
        <dsp:cNvPr id="0" name=""/>
        <dsp:cNvSpPr/>
      </dsp:nvSpPr>
      <dsp:spPr>
        <a:xfrm>
          <a:off x="256396" y="3222511"/>
          <a:ext cx="3915866" cy="95708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DFD393-7BC6-4CE0-96A7-065AC36192F8}">
      <dsp:nvSpPr>
        <dsp:cNvPr id="0" name=""/>
        <dsp:cNvSpPr/>
      </dsp:nvSpPr>
      <dsp:spPr>
        <a:xfrm>
          <a:off x="477645" y="3432697"/>
          <a:ext cx="3915866" cy="95708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chilly" dir="t"/>
        </a:scene3d>
        <a:sp3d z="12700" extrusionH="1700"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b="0" kern="1200" dirty="0" smtClean="0">
              <a:solidFill>
                <a:schemeClr val="accent1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Pueden incidir en  la </a:t>
          </a:r>
          <a:r>
            <a:rPr lang="es-CL" sz="1200" b="0" kern="1200" dirty="0" smtClean="0">
              <a:solidFill>
                <a:srgbClr val="0000FF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probabilidad de la emergencia de problemas psicosociales </a:t>
          </a:r>
          <a:r>
            <a:rPr lang="es-CL" sz="1200" b="0" kern="1200" dirty="0" smtClean="0">
              <a:solidFill>
                <a:schemeClr val="accent1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que impactan la salud</a:t>
          </a:r>
          <a:endParaRPr lang="es-CL" sz="1200" b="0" kern="1200" dirty="0">
            <a:solidFill>
              <a:schemeClr val="accent1">
                <a:lumMod val="50000"/>
              </a:schemeClr>
            </a:solidFill>
            <a:effectLst/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477645" y="3432697"/>
        <a:ext cx="3915866" cy="957089"/>
      </dsp:txXfrm>
    </dsp:sp>
    <dsp:sp modelId="{C7016D8E-1858-459D-B970-CF524B95C8BB}">
      <dsp:nvSpPr>
        <dsp:cNvPr id="0" name=""/>
        <dsp:cNvSpPr/>
      </dsp:nvSpPr>
      <dsp:spPr>
        <a:xfrm>
          <a:off x="4614760" y="3222511"/>
          <a:ext cx="3621382" cy="95708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EDD5D6-5950-46C4-BBE2-3CAFEB19A8A9}">
      <dsp:nvSpPr>
        <dsp:cNvPr id="0" name=""/>
        <dsp:cNvSpPr/>
      </dsp:nvSpPr>
      <dsp:spPr>
        <a:xfrm>
          <a:off x="4836008" y="3432697"/>
          <a:ext cx="3621382" cy="95708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chilly" dir="t"/>
        </a:scene3d>
        <a:sp3d z="12700" extrusionH="1700"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b="0" kern="1200" dirty="0" smtClean="0">
              <a:solidFill>
                <a:schemeClr val="accent1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Pueden incidir en  la </a:t>
          </a:r>
          <a:r>
            <a:rPr lang="es-CL" sz="1200" b="0" kern="1200" dirty="0" smtClean="0">
              <a:solidFill>
                <a:srgbClr val="0000FF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aparición de </a:t>
          </a:r>
          <a:r>
            <a:rPr lang="es-CL" sz="1200" b="0" kern="1200" dirty="0" err="1" smtClean="0">
              <a:solidFill>
                <a:srgbClr val="0000FF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enf</a:t>
          </a:r>
          <a:r>
            <a:rPr lang="es-CL" sz="1200" b="0" kern="1200" dirty="0" smtClean="0">
              <a:solidFill>
                <a:srgbClr val="0000FF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. crónicas muy tempranamente </a:t>
          </a:r>
          <a:r>
            <a:rPr lang="es-CL" sz="1200" b="0" kern="1200" dirty="0" smtClean="0">
              <a:solidFill>
                <a:schemeClr val="accent1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y afectar el estado de salud en las etapas posteriores de la vida</a:t>
          </a:r>
          <a:endParaRPr lang="es-CL" sz="1200" b="0" kern="1200" dirty="0">
            <a:solidFill>
              <a:schemeClr val="accent1">
                <a:lumMod val="50000"/>
              </a:schemeClr>
            </a:solidFill>
            <a:effectLst/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4836008" y="3432697"/>
        <a:ext cx="3621382" cy="957089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8770CDE-57EC-4E35-A821-7326C3A73156}">
      <dsp:nvSpPr>
        <dsp:cNvPr id="0" name=""/>
        <dsp:cNvSpPr/>
      </dsp:nvSpPr>
      <dsp:spPr>
        <a:xfrm>
          <a:off x="5583" y="1081358"/>
          <a:ext cx="2342954" cy="14717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200" b="0" kern="1200" dirty="0" smtClean="0">
              <a:solidFill>
                <a:schemeClr val="tx2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 Desarrollar </a:t>
          </a:r>
          <a:r>
            <a:rPr lang="es-CL" sz="1200" b="0" kern="1200" dirty="0" smtClean="0">
              <a:solidFill>
                <a:srgbClr val="0000FF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competencias de auto cuidado  </a:t>
          </a:r>
          <a:r>
            <a:rPr lang="es-CL" sz="1200" b="0" kern="1200" dirty="0" smtClean="0">
              <a:solidFill>
                <a:schemeClr val="tx2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y generación de estilos de vida saludable.   </a:t>
          </a:r>
        </a:p>
      </dsp:txBody>
      <dsp:txXfrm>
        <a:off x="5583" y="1081358"/>
        <a:ext cx="2342954" cy="1156347"/>
      </dsp:txXfrm>
    </dsp:sp>
    <dsp:sp modelId="{3D9865AE-7382-4150-958B-B3D0EA116DA0}">
      <dsp:nvSpPr>
        <dsp:cNvPr id="0" name=""/>
        <dsp:cNvSpPr/>
      </dsp:nvSpPr>
      <dsp:spPr>
        <a:xfrm>
          <a:off x="1139005" y="405888"/>
          <a:ext cx="2959815" cy="2959815"/>
        </a:xfrm>
        <a:prstGeom prst="leftCircularArrow">
          <a:avLst>
            <a:gd name="adj1" fmla="val 1969"/>
            <a:gd name="adj2" fmla="val 235745"/>
            <a:gd name="adj3" fmla="val 1860567"/>
            <a:gd name="adj4" fmla="val 8873801"/>
            <a:gd name="adj5" fmla="val 2297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EB3730-61FE-4D8B-8AC6-0B5ECBA59BE5}">
      <dsp:nvSpPr>
        <dsp:cNvPr id="0" name=""/>
        <dsp:cNvSpPr/>
      </dsp:nvSpPr>
      <dsp:spPr>
        <a:xfrm>
          <a:off x="72005" y="2233486"/>
          <a:ext cx="1995568" cy="48190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b="1" kern="1200" dirty="0" smtClean="0">
              <a:solidFill>
                <a:schemeClr val="tx2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NIVEL INDIVIDUAL.</a:t>
          </a:r>
        </a:p>
      </dsp:txBody>
      <dsp:txXfrm>
        <a:off x="72005" y="2233486"/>
        <a:ext cx="1995568" cy="481907"/>
      </dsp:txXfrm>
    </dsp:sp>
    <dsp:sp modelId="{145BB328-21D8-4A56-B0AC-87B751E3A046}">
      <dsp:nvSpPr>
        <dsp:cNvPr id="0" name=""/>
        <dsp:cNvSpPr/>
      </dsp:nvSpPr>
      <dsp:spPr>
        <a:xfrm>
          <a:off x="2531078" y="0"/>
          <a:ext cx="2591350" cy="35735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5182418"/>
              <a:satOff val="-5985"/>
              <a:lumOff val="-588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36000" lvl="1" indent="0" algn="l" defTabSz="533400">
            <a:lnSpc>
              <a:spcPts val="14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s-CL" sz="1200" b="0" kern="1200" dirty="0" smtClean="0">
              <a:solidFill>
                <a:schemeClr val="tx2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Fortalecer el r</a:t>
          </a:r>
          <a:r>
            <a:rPr lang="es-CL" sz="1200" b="0" kern="1200" dirty="0" smtClean="0">
              <a:solidFill>
                <a:srgbClr val="0000FF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ol formador y socializador de la familia </a:t>
          </a:r>
          <a:r>
            <a:rPr lang="es-CL" sz="1200" b="0" kern="1200" dirty="0" smtClean="0">
              <a:solidFill>
                <a:schemeClr val="tx2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en relación a procesos vinculados con la salud tales como:</a:t>
          </a:r>
        </a:p>
        <a:p>
          <a:pPr marL="36000" lvl="1" indent="0" algn="l" defTabSz="533400">
            <a:lnSpc>
              <a:spcPts val="14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s-CL" sz="1200" b="0" kern="1200" dirty="0" smtClean="0">
              <a:solidFill>
                <a:schemeClr val="tx2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  </a:t>
          </a:r>
          <a:r>
            <a:rPr lang="es-CL" sz="1200" b="0" kern="1200" dirty="0" smtClean="0">
              <a:solidFill>
                <a:schemeClr val="tx2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Desarrollo </a:t>
          </a:r>
          <a:r>
            <a:rPr lang="es-CL" sz="1200" b="0" kern="1200" dirty="0" smtClean="0">
              <a:solidFill>
                <a:schemeClr val="tx2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psicosocial armónico</a:t>
          </a:r>
        </a:p>
        <a:p>
          <a:pPr marL="36000" lvl="1" indent="0" algn="l" defTabSz="533400">
            <a:lnSpc>
              <a:spcPts val="14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s-CL" sz="1200" b="0" kern="1200" dirty="0" smtClean="0">
              <a:solidFill>
                <a:schemeClr val="tx2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  </a:t>
          </a:r>
          <a:r>
            <a:rPr lang="es-CL" sz="1200" b="0" kern="1200" dirty="0" smtClean="0">
              <a:solidFill>
                <a:schemeClr val="tx2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Potenciación </a:t>
          </a:r>
          <a:r>
            <a:rPr lang="es-CL" sz="1200" b="0" kern="1200" dirty="0" smtClean="0">
              <a:solidFill>
                <a:schemeClr val="tx2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de habilidades</a:t>
          </a:r>
        </a:p>
        <a:p>
          <a:pPr marL="36000" lvl="1" indent="0" algn="l" defTabSz="533400">
            <a:lnSpc>
              <a:spcPts val="14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s-CL" sz="1200" b="0" kern="1200" dirty="0" smtClean="0">
              <a:solidFill>
                <a:schemeClr val="tx2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  </a:t>
          </a:r>
          <a:r>
            <a:rPr lang="es-CL" sz="1200" b="0" kern="1200" dirty="0" smtClean="0">
              <a:solidFill>
                <a:schemeClr val="tx2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Generación </a:t>
          </a:r>
          <a:r>
            <a:rPr lang="es-CL" sz="1200" b="0" kern="1200" dirty="0" smtClean="0">
              <a:solidFill>
                <a:schemeClr val="tx2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de hábitos/Modelaje de conductas saludables. </a:t>
          </a:r>
        </a:p>
      </dsp:txBody>
      <dsp:txXfrm>
        <a:off x="2531078" y="765751"/>
        <a:ext cx="2591350" cy="2807753"/>
      </dsp:txXfrm>
    </dsp:sp>
    <dsp:sp modelId="{73664121-019A-4F62-AAD1-3A600BB520A2}">
      <dsp:nvSpPr>
        <dsp:cNvPr id="0" name=""/>
        <dsp:cNvSpPr/>
      </dsp:nvSpPr>
      <dsp:spPr>
        <a:xfrm rot="164367">
          <a:off x="4141509" y="-174605"/>
          <a:ext cx="3852966" cy="3852966"/>
        </a:xfrm>
        <a:prstGeom prst="circularArrow">
          <a:avLst>
            <a:gd name="adj1" fmla="val 1513"/>
            <a:gd name="adj2" fmla="val 179231"/>
            <a:gd name="adj3" fmla="val 20453262"/>
            <a:gd name="adj4" fmla="val 13383514"/>
            <a:gd name="adj5" fmla="val 1765"/>
          </a:avLst>
        </a:prstGeom>
        <a:solidFill>
          <a:schemeClr val="accent5">
            <a:hueOff val="10364835"/>
            <a:satOff val="-11970"/>
            <a:lumOff val="-117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B1ED69-6263-4115-9B5B-1883C82FC1D6}">
      <dsp:nvSpPr>
        <dsp:cNvPr id="0" name=""/>
        <dsp:cNvSpPr/>
      </dsp:nvSpPr>
      <dsp:spPr>
        <a:xfrm>
          <a:off x="2916370" y="225853"/>
          <a:ext cx="1710241" cy="486673"/>
        </a:xfrm>
        <a:prstGeom prst="roundRect">
          <a:avLst>
            <a:gd name="adj" fmla="val 10000"/>
          </a:avLst>
        </a:prstGeom>
        <a:solidFill>
          <a:schemeClr val="accent5">
            <a:hueOff val="5182418"/>
            <a:satOff val="-5985"/>
            <a:lumOff val="-58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ts val="0"/>
            </a:lnSpc>
            <a:spcBef>
              <a:spcPct val="0"/>
            </a:spcBef>
            <a:spcAft>
              <a:spcPts val="600"/>
            </a:spcAft>
          </a:pPr>
          <a:r>
            <a:rPr lang="es-CL" sz="1200" b="1" kern="1200" dirty="0" smtClean="0">
              <a:solidFill>
                <a:schemeClr val="tx2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 NIVEL FAMILIAR.</a:t>
          </a:r>
        </a:p>
      </dsp:txBody>
      <dsp:txXfrm>
        <a:off x="2916370" y="225853"/>
        <a:ext cx="1710241" cy="486673"/>
      </dsp:txXfrm>
    </dsp:sp>
    <dsp:sp modelId="{DF10B9CE-4E80-415E-A4BB-0CEC6EB889F5}">
      <dsp:nvSpPr>
        <dsp:cNvPr id="0" name=""/>
        <dsp:cNvSpPr/>
      </dsp:nvSpPr>
      <dsp:spPr>
        <a:xfrm>
          <a:off x="5451441" y="238551"/>
          <a:ext cx="3230909" cy="31187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10364835"/>
              <a:satOff val="-11970"/>
              <a:lumOff val="-1176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533400">
            <a:lnSpc>
              <a:spcPts val="15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s-CL" sz="1200" b="0" kern="1200" dirty="0" smtClean="0">
              <a:solidFill>
                <a:schemeClr val="tx2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Contribuir al </a:t>
          </a:r>
          <a:r>
            <a:rPr lang="es-CL" sz="1200" b="0" kern="1200" dirty="0" smtClean="0">
              <a:solidFill>
                <a:srgbClr val="0000FF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desarrollo de una comunidad consciente y responsable , capaz de ejercer control social y demandar responsabilidad del estado y de la sociedad </a:t>
          </a:r>
          <a:r>
            <a:rPr lang="es-CL" sz="1200" b="0" kern="1200" dirty="0" smtClean="0">
              <a:solidFill>
                <a:schemeClr val="tx2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en su conjunto en torno a temas vinculados con la salud</a:t>
          </a:r>
        </a:p>
        <a:p>
          <a:pPr marL="114300" lvl="1" indent="-114300" algn="l" defTabSz="533400">
            <a:lnSpc>
              <a:spcPts val="15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s-CL" sz="1200" b="0" kern="1200" dirty="0" smtClean="0">
              <a:solidFill>
                <a:schemeClr val="tx2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Movilizar </a:t>
          </a:r>
          <a:r>
            <a:rPr lang="es-CL" sz="1200" b="0" kern="1200" dirty="0" smtClean="0">
              <a:solidFill>
                <a:srgbClr val="0000FF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recursos comunitarios </a:t>
          </a:r>
          <a:r>
            <a:rPr lang="es-CL" sz="1200" b="0" kern="1200" dirty="0" smtClean="0">
              <a:solidFill>
                <a:schemeClr val="tx2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dirigidos  a acordar acciones y voluntades en torno a modificar condicionantes de la salud y calidad de vida.</a:t>
          </a:r>
        </a:p>
      </dsp:txBody>
      <dsp:txXfrm>
        <a:off x="5451441" y="238551"/>
        <a:ext cx="3230909" cy="2450485"/>
      </dsp:txXfrm>
    </dsp:sp>
    <dsp:sp modelId="{6A266DC1-04C4-4206-99A3-A06B5CE52471}">
      <dsp:nvSpPr>
        <dsp:cNvPr id="0" name=""/>
        <dsp:cNvSpPr/>
      </dsp:nvSpPr>
      <dsp:spPr>
        <a:xfrm>
          <a:off x="6120678" y="2907890"/>
          <a:ext cx="2253289" cy="450930"/>
        </a:xfrm>
        <a:prstGeom prst="roundRect">
          <a:avLst>
            <a:gd name="adj" fmla="val 10000"/>
          </a:avLst>
        </a:prstGeom>
        <a:solidFill>
          <a:schemeClr val="accent5">
            <a:hueOff val="10364835"/>
            <a:satOff val="-11970"/>
            <a:lumOff val="-117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ts val="1600"/>
            </a:lnSpc>
            <a:spcBef>
              <a:spcPct val="0"/>
            </a:spcBef>
            <a:spcAft>
              <a:spcPct val="35000"/>
            </a:spcAft>
          </a:pPr>
          <a:r>
            <a:rPr lang="es-CL" sz="1200" b="1" kern="1200" smtClean="0">
              <a:solidFill>
                <a:schemeClr val="tx2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 NIVEL COMUNITARIO. </a:t>
          </a:r>
          <a:endParaRPr lang="es-CL" sz="1200" b="1" kern="1200" dirty="0" smtClean="0">
            <a:solidFill>
              <a:schemeClr val="tx2">
                <a:lumMod val="50000"/>
              </a:schemeClr>
            </a:solidFill>
            <a:effectLst/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6120678" y="2907890"/>
        <a:ext cx="2253289" cy="450930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6435E38-670E-44EC-9E52-287786AF3452}">
      <dsp:nvSpPr>
        <dsp:cNvPr id="0" name=""/>
        <dsp:cNvSpPr/>
      </dsp:nvSpPr>
      <dsp:spPr>
        <a:xfrm>
          <a:off x="0" y="2808317"/>
          <a:ext cx="8641655" cy="1510715"/>
        </a:xfrm>
        <a:prstGeom prst="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108000"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b="1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En esa perspectiva los objetivos sanitarios tienen  la  finalidad de </a:t>
          </a:r>
          <a:r>
            <a:rPr lang="es-CL" sz="1200" b="1" kern="12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DETENER LA EXPLOSIÓN DE FACTORES DE RIESGO Y DESARROLLAR FACTORES PROTECTORES DE LA SALUD DE </a:t>
          </a:r>
          <a:r>
            <a:rPr lang="es-CL" sz="1200" b="1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CARÁCTER PSICOSOCIAL </a:t>
          </a:r>
          <a:r>
            <a:rPr lang="es-CL" sz="1200" b="1" kern="12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Y AMBIENTAL</a:t>
          </a:r>
          <a:r>
            <a:rPr lang="es-CL" sz="1200" b="1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.</a:t>
          </a:r>
        </a:p>
      </dsp:txBody>
      <dsp:txXfrm>
        <a:off x="0" y="2808317"/>
        <a:ext cx="8641655" cy="815786"/>
      </dsp:txXfrm>
    </dsp:sp>
    <dsp:sp modelId="{BE1CB739-6160-46E2-8FF3-005519F17B34}">
      <dsp:nvSpPr>
        <dsp:cNvPr id="0" name=""/>
        <dsp:cNvSpPr/>
      </dsp:nvSpPr>
      <dsp:spPr>
        <a:xfrm>
          <a:off x="4219" y="3687835"/>
          <a:ext cx="2877738" cy="990429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O3 : relacionado con PS en las Comunas . </a:t>
          </a:r>
          <a:endParaRPr lang="es-CL" sz="1200" kern="1200" dirty="0"/>
        </a:p>
      </dsp:txBody>
      <dsp:txXfrm>
        <a:off x="4219" y="3687835"/>
        <a:ext cx="2877738" cy="990429"/>
      </dsp:txXfrm>
    </dsp:sp>
    <dsp:sp modelId="{74A3739D-67AA-497C-8147-451C477B8A9E}">
      <dsp:nvSpPr>
        <dsp:cNvPr id="0" name=""/>
        <dsp:cNvSpPr/>
      </dsp:nvSpPr>
      <dsp:spPr>
        <a:xfrm>
          <a:off x="2881958" y="3689311"/>
          <a:ext cx="2877738" cy="987476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“Desarrollar hábitos y estilos de vida saludables que favorezcan la reducción de los factores de riesgo asociados a la carga de enfermedad de la población”</a:t>
          </a:r>
          <a:endParaRPr lang="es-CL" sz="1200" kern="1200" dirty="0"/>
        </a:p>
      </dsp:txBody>
      <dsp:txXfrm>
        <a:off x="2881958" y="3689311"/>
        <a:ext cx="2877738" cy="987476"/>
      </dsp:txXfrm>
    </dsp:sp>
    <dsp:sp modelId="{08200171-7714-4D34-872E-F022E279F2A4}">
      <dsp:nvSpPr>
        <dsp:cNvPr id="0" name=""/>
        <dsp:cNvSpPr/>
      </dsp:nvSpPr>
      <dsp:spPr>
        <a:xfrm>
          <a:off x="5759696" y="3688595"/>
          <a:ext cx="2877738" cy="988909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b="1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lang="es-CL" sz="1200" b="1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“Aumentar las personas con Factores Protectores para la salud  para lograr la meta de salud óptima”.   </a:t>
          </a:r>
          <a:endParaRPr lang="es-CL" sz="1200" b="1" kern="1200" dirty="0">
            <a:solidFill>
              <a:srgbClr val="0000FF"/>
            </a:solidFill>
          </a:endParaRPr>
        </a:p>
      </dsp:txBody>
      <dsp:txXfrm>
        <a:off x="5759696" y="3688595"/>
        <a:ext cx="2877738" cy="988909"/>
      </dsp:txXfrm>
    </dsp:sp>
    <dsp:sp modelId="{4B912C89-C764-4793-9FCA-2AED78076954}">
      <dsp:nvSpPr>
        <dsp:cNvPr id="0" name=""/>
        <dsp:cNvSpPr/>
      </dsp:nvSpPr>
      <dsp:spPr>
        <a:xfrm rot="10800000">
          <a:off x="0" y="2254"/>
          <a:ext cx="8641655" cy="2862586"/>
        </a:xfrm>
        <a:prstGeom prst="upArrowCallou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108000" lvl="0" algn="l" defTabSz="533400">
            <a:lnSpc>
              <a:spcPts val="1300"/>
            </a:lnSpc>
            <a:spcBef>
              <a:spcPct val="0"/>
            </a:spcBef>
            <a:spcAft>
              <a:spcPct val="35000"/>
            </a:spcAft>
          </a:pPr>
          <a:endParaRPr lang="es-CL" sz="1200" b="1" kern="1200" dirty="0" smtClean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08000" lvl="0" algn="l" defTabSz="533400">
            <a:lnSpc>
              <a:spcPts val="1300"/>
            </a:lnSpc>
            <a:spcBef>
              <a:spcPct val="0"/>
            </a:spcBef>
            <a:spcAft>
              <a:spcPct val="35000"/>
            </a:spcAft>
          </a:pPr>
          <a:r>
            <a:rPr lang="es-CL" sz="1200" b="1" kern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Hasta ahora se ha  logrado establecer </a:t>
          </a:r>
          <a:r>
            <a:rPr lang="es-CL" sz="1200" b="1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políticas públicas favorables a la salud</a:t>
          </a:r>
          <a:r>
            <a:rPr lang="es-CL" sz="1200" b="1" kern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;  Se han creado  </a:t>
          </a:r>
          <a:r>
            <a:rPr lang="es-CL" sz="1200" b="1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ambientes y entornos saludables</a:t>
          </a:r>
          <a:r>
            <a:rPr lang="es-CL" sz="1200" b="1" kern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; </a:t>
          </a:r>
          <a:r>
            <a:rPr lang="es-CL" sz="1200" b="1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Reorientado los servicios de salud </a:t>
          </a:r>
          <a:r>
            <a:rPr lang="es-CL" sz="1200" b="1" kern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hacia la promoción, pero </a:t>
          </a:r>
        </a:p>
        <a:p>
          <a:pPr marL="108000" lvl="0" algn="l" defTabSz="533400">
            <a:lnSpc>
              <a:spcPts val="1300"/>
            </a:lnSpc>
            <a:spcBef>
              <a:spcPct val="0"/>
            </a:spcBef>
            <a:spcAft>
              <a:spcPct val="35000"/>
            </a:spcAft>
          </a:pPr>
          <a:r>
            <a:rPr lang="es-CL" sz="1200" b="1" kern="12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HA SIDO COMPLEJO  EL REFUERZO DE  LA ACCIÓN COMUNITARIA Y EL DESARROLLO DE LAS HABILIDADES Y ESTILOS DE VIDA SALUDABLES</a:t>
          </a:r>
          <a:r>
            <a:rPr lang="es-CL" sz="1200" b="1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.</a:t>
          </a:r>
        </a:p>
        <a:p>
          <a:pPr marL="36000" lvl="0" algn="l" defTabSz="533400">
            <a:lnSpc>
              <a:spcPts val="1300"/>
            </a:lnSpc>
            <a:spcBef>
              <a:spcPct val="0"/>
            </a:spcBef>
            <a:spcAft>
              <a:spcPct val="35000"/>
            </a:spcAft>
          </a:pPr>
          <a:endParaRPr lang="es-CL" sz="1200" b="0" kern="1200" dirty="0" smtClean="0">
            <a:effectLst/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0" y="2254"/>
        <a:ext cx="8641655" cy="1004768"/>
      </dsp:txXfrm>
    </dsp:sp>
    <dsp:sp modelId="{A1B877BD-6635-479C-9482-F206C92E4860}">
      <dsp:nvSpPr>
        <dsp:cNvPr id="0" name=""/>
        <dsp:cNvSpPr/>
      </dsp:nvSpPr>
      <dsp:spPr>
        <a:xfrm>
          <a:off x="0" y="1020259"/>
          <a:ext cx="2796959" cy="984416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108000" lvl="0" indent="0" algn="l" defTabSz="533400">
            <a:lnSpc>
              <a:spcPts val="1200"/>
            </a:lnSpc>
            <a:spcBef>
              <a:spcPct val="0"/>
            </a:spcBef>
            <a:spcAft>
              <a:spcPts val="600"/>
            </a:spcAft>
          </a:pPr>
          <a:r>
            <a:rPr lang="es-CL" sz="1200" b="0" kern="1200" dirty="0" smtClean="0"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Ambas metas tienen </a:t>
          </a:r>
          <a:r>
            <a:rPr lang="es-CL" sz="1200" b="0" kern="1200" dirty="0" smtClean="0">
              <a:solidFill>
                <a:srgbClr val="0000FF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en común la elección personal  y la responsabilidad social </a:t>
          </a:r>
          <a:r>
            <a:rPr lang="es-CL" sz="1200" b="0" kern="1200" dirty="0" smtClean="0"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de las personas</a:t>
          </a:r>
        </a:p>
      </dsp:txBody>
      <dsp:txXfrm>
        <a:off x="0" y="1020259"/>
        <a:ext cx="2796959" cy="984416"/>
      </dsp:txXfrm>
    </dsp:sp>
    <dsp:sp modelId="{3FE00CB2-A631-44E9-84C3-1949508AF5DB}">
      <dsp:nvSpPr>
        <dsp:cNvPr id="0" name=""/>
        <dsp:cNvSpPr/>
      </dsp:nvSpPr>
      <dsp:spPr>
        <a:xfrm>
          <a:off x="2808306" y="1020259"/>
          <a:ext cx="2686594" cy="984416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108000" lvl="0" indent="0" algn="l" defTabSz="914400">
            <a:lnSpc>
              <a:spcPts val="1300"/>
            </a:lnSpc>
            <a:spcBef>
              <a:spcPct val="0"/>
            </a:spcBef>
            <a:spcAft>
              <a:spcPts val="0"/>
            </a:spcAft>
            <a:buNone/>
          </a:pPr>
          <a:r>
            <a:rPr lang="es-CL" sz="1200" b="0" kern="1200" dirty="0" smtClean="0">
              <a:solidFill>
                <a:srgbClr val="0000FF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   </a:t>
          </a:r>
          <a:r>
            <a:rPr lang="es-CL" sz="1200" kern="12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La tarea de  incrementar las actividades saludables o disminuir las que determinan riesgo,</a:t>
          </a:r>
          <a:r>
            <a:rPr lang="es-CL" sz="12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 </a:t>
          </a:r>
          <a:r>
            <a:rPr lang="es-CL" sz="1200" kern="12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no ha sido  exitosa</a:t>
          </a:r>
          <a:endParaRPr lang="es-CL" sz="12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2808306" y="1020259"/>
        <a:ext cx="2686594" cy="984416"/>
      </dsp:txXfrm>
    </dsp:sp>
    <dsp:sp modelId="{45DD5BA7-B4A2-4BE5-BC92-6DB066CF63A7}">
      <dsp:nvSpPr>
        <dsp:cNvPr id="0" name=""/>
        <dsp:cNvSpPr/>
      </dsp:nvSpPr>
      <dsp:spPr>
        <a:xfrm>
          <a:off x="5472618" y="1002592"/>
          <a:ext cx="3155281" cy="984416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108000" lvl="0" indent="0" algn="l" defTabSz="914400">
            <a:lnSpc>
              <a:spcPts val="1300"/>
            </a:lnSpc>
            <a:spcBef>
              <a:spcPct val="0"/>
            </a:spcBef>
            <a:spcAft>
              <a:spcPts val="0"/>
            </a:spcAft>
            <a:buNone/>
          </a:pPr>
          <a:endParaRPr lang="es-CL" sz="1200" kern="1200" dirty="0" smtClean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08000" lvl="0" indent="0" algn="l" defTabSz="914400">
            <a:lnSpc>
              <a:spcPts val="1300"/>
            </a:lnSpc>
            <a:spcBef>
              <a:spcPct val="0"/>
            </a:spcBef>
            <a:spcAft>
              <a:spcPts val="0"/>
            </a:spcAft>
            <a:buNone/>
          </a:pP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Porque </a:t>
          </a:r>
          <a:r>
            <a:rPr lang="es-CL" sz="1200" kern="12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requiere </a:t>
          </a:r>
          <a:r>
            <a:rPr lang="es-CL" sz="12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cambios de conductas </a:t>
          </a: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como resultado de reconocer </a:t>
          </a:r>
          <a:r>
            <a:rPr lang="es-CL" sz="1200" kern="12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inconsistencias entre las propias creencias, valores</a:t>
          </a:r>
          <a:endParaRPr lang="es-CL" sz="1200" b="0" kern="1200" dirty="0" smtClean="0">
            <a:solidFill>
              <a:schemeClr val="accent1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08000" lvl="0" indent="0" algn="l" defTabSz="2889250">
            <a:lnSpc>
              <a:spcPts val="1300"/>
            </a:lnSpc>
            <a:spcBef>
              <a:spcPct val="0"/>
            </a:spcBef>
            <a:spcAft>
              <a:spcPct val="15000"/>
            </a:spcAft>
            <a:buNone/>
          </a:pPr>
          <a:endParaRPr lang="es-CL" sz="1200" kern="1200" dirty="0"/>
        </a:p>
      </dsp:txBody>
      <dsp:txXfrm>
        <a:off x="5472618" y="1002592"/>
        <a:ext cx="3155281" cy="984416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323BF33-31C6-4F1B-8588-BA1C132C5B70}">
      <dsp:nvSpPr>
        <dsp:cNvPr id="0" name=""/>
        <dsp:cNvSpPr/>
      </dsp:nvSpPr>
      <dsp:spPr>
        <a:xfrm>
          <a:off x="1944214" y="144021"/>
          <a:ext cx="1427050" cy="1286154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chilly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kern="1200" dirty="0" smtClean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Conducta promotora de salud</a:t>
          </a:r>
          <a:endParaRPr lang="es-CL" sz="1400" kern="1200" dirty="0">
            <a:solidFill>
              <a:srgbClr val="FF000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1944214" y="144021"/>
        <a:ext cx="1427050" cy="1286154"/>
      </dsp:txXfrm>
    </dsp:sp>
    <dsp:sp modelId="{92CEA316-CE39-482D-AC14-7DF4FC410BD2}">
      <dsp:nvSpPr>
        <dsp:cNvPr id="0" name=""/>
        <dsp:cNvSpPr/>
      </dsp:nvSpPr>
      <dsp:spPr>
        <a:xfrm rot="3119317">
          <a:off x="3101987" y="1505670"/>
          <a:ext cx="524676" cy="3708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600" kern="120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 rot="3119317">
        <a:off x="3101987" y="1505670"/>
        <a:ext cx="524676" cy="370895"/>
      </dsp:txXfrm>
    </dsp:sp>
    <dsp:sp modelId="{1715008A-BBAB-4E6F-9BAB-BBE9973DB234}">
      <dsp:nvSpPr>
        <dsp:cNvPr id="0" name=""/>
        <dsp:cNvSpPr/>
      </dsp:nvSpPr>
      <dsp:spPr>
        <a:xfrm>
          <a:off x="2880317" y="2088235"/>
          <a:ext cx="1974238" cy="493142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chilly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200" kern="1200" dirty="0" smtClean="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200" kern="1200" dirty="0" smtClean="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CL" sz="1200" kern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-Salud mental.                            -Bienestar psicosocial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200" kern="1200" dirty="0" smtClean="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200" kern="1200" dirty="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2880317" y="2088235"/>
        <a:ext cx="1974238" cy="493142"/>
      </dsp:txXfrm>
    </dsp:sp>
    <dsp:sp modelId="{E6D96DE5-3116-47A2-AA25-7ED3D8266F77}">
      <dsp:nvSpPr>
        <dsp:cNvPr id="0" name=""/>
        <dsp:cNvSpPr/>
      </dsp:nvSpPr>
      <dsp:spPr>
        <a:xfrm rot="8136905">
          <a:off x="3024970" y="2720173"/>
          <a:ext cx="518525" cy="3708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3454945"/>
            <a:satOff val="-3990"/>
            <a:lumOff val="-39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600" kern="120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 rot="8136905">
        <a:off x="3024970" y="2720173"/>
        <a:ext cx="518525" cy="370895"/>
      </dsp:txXfrm>
    </dsp:sp>
    <dsp:sp modelId="{DA763C5E-A865-47FF-9AC8-ABEA7647E332}">
      <dsp:nvSpPr>
        <dsp:cNvPr id="0" name=""/>
        <dsp:cNvSpPr/>
      </dsp:nvSpPr>
      <dsp:spPr>
        <a:xfrm>
          <a:off x="202524" y="3255501"/>
          <a:ext cx="4822360" cy="612806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chilly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108000"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-Incremento de la asociatividad  y la participación social</a:t>
          </a:r>
        </a:p>
        <a:p>
          <a:pPr marL="108000"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-Fomento de la convivencia, solidaridad y ayuda mutua</a:t>
          </a:r>
          <a:endParaRPr lang="es-CL" sz="1200" kern="1200" dirty="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202524" y="3255501"/>
        <a:ext cx="4822360" cy="612806"/>
      </dsp:txXfrm>
    </dsp:sp>
    <dsp:sp modelId="{4E360877-837B-43B9-A15A-2D3150A9DF8C}">
      <dsp:nvSpPr>
        <dsp:cNvPr id="0" name=""/>
        <dsp:cNvSpPr/>
      </dsp:nvSpPr>
      <dsp:spPr>
        <a:xfrm rot="13260004">
          <a:off x="1748943" y="2813095"/>
          <a:ext cx="433377" cy="3708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6909890"/>
            <a:satOff val="-7980"/>
            <a:lumOff val="-78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600" kern="120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 rot="13260004">
        <a:off x="1748943" y="2813095"/>
        <a:ext cx="433377" cy="370895"/>
      </dsp:txXfrm>
    </dsp:sp>
    <dsp:sp modelId="{02A58408-9A4F-4E2D-B900-BCD92F944094}">
      <dsp:nvSpPr>
        <dsp:cNvPr id="0" name=""/>
        <dsp:cNvSpPr/>
      </dsp:nvSpPr>
      <dsp:spPr>
        <a:xfrm>
          <a:off x="-216021" y="1872211"/>
          <a:ext cx="2779987" cy="876301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chilly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1. Participación comunitaria.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2. Convivencia social .       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3. Sentido de pertenencia</a:t>
          </a:r>
          <a:endParaRPr lang="es-CL" sz="1200" kern="1200" dirty="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-216021" y="1872211"/>
        <a:ext cx="2779987" cy="876301"/>
      </dsp:txXfrm>
    </dsp:sp>
    <dsp:sp modelId="{9F1212DC-D580-4C82-85B5-63D059418C6C}">
      <dsp:nvSpPr>
        <dsp:cNvPr id="0" name=""/>
        <dsp:cNvSpPr/>
      </dsp:nvSpPr>
      <dsp:spPr>
        <a:xfrm rot="18854849">
          <a:off x="1645621" y="1404809"/>
          <a:ext cx="459570" cy="3708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10364835"/>
            <a:satOff val="-11970"/>
            <a:lumOff val="-117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600" kern="120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 rot="18854849">
        <a:off x="1645621" y="1404809"/>
        <a:ext cx="459570" cy="370895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283DF82-2C5C-4040-8FA7-A9F42D3EC6F9}">
      <dsp:nvSpPr>
        <dsp:cNvPr id="0" name=""/>
        <dsp:cNvSpPr/>
      </dsp:nvSpPr>
      <dsp:spPr>
        <a:xfrm>
          <a:off x="0" y="2547542"/>
          <a:ext cx="1705747" cy="67799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b="1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FACTORES PSICOSOCIALES </a:t>
          </a:r>
          <a:endParaRPr lang="es-CL" sz="1400" b="1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0" y="2547542"/>
        <a:ext cx="1705747" cy="677992"/>
      </dsp:txXfrm>
    </dsp:sp>
    <dsp:sp modelId="{50ED0047-1C5F-4D5F-B5F0-1724D15CEACB}">
      <dsp:nvSpPr>
        <dsp:cNvPr id="0" name=""/>
        <dsp:cNvSpPr/>
      </dsp:nvSpPr>
      <dsp:spPr>
        <a:xfrm rot="1488485">
          <a:off x="1679497" y="2995302"/>
          <a:ext cx="568926" cy="21182"/>
        </a:xfrm>
        <a:custGeom>
          <a:avLst/>
          <a:gdLst/>
          <a:ahLst/>
          <a:cxnLst/>
          <a:rect l="0" t="0" r="0" b="0"/>
          <a:pathLst>
            <a:path>
              <a:moveTo>
                <a:pt x="0" y="10591"/>
              </a:moveTo>
              <a:lnTo>
                <a:pt x="568926" y="105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500" kern="120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 rot="1488485">
        <a:off x="1949737" y="2991670"/>
        <a:ext cx="28446" cy="28446"/>
      </dsp:txXfrm>
    </dsp:sp>
    <dsp:sp modelId="{4F22A905-2D3E-4524-8024-F3E1D8304371}">
      <dsp:nvSpPr>
        <dsp:cNvPr id="0" name=""/>
        <dsp:cNvSpPr/>
      </dsp:nvSpPr>
      <dsp:spPr>
        <a:xfrm>
          <a:off x="2222172" y="489312"/>
          <a:ext cx="2900872" cy="5271873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l" defTabSz="6223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endParaRPr lang="es-MX" sz="1400" b="0" kern="1200" dirty="0" smtClean="0">
            <a:solidFill>
              <a:srgbClr val="3E7447"/>
            </a:solidFill>
            <a:effectLst/>
          </a:endParaRPr>
        </a:p>
        <a:p>
          <a:pPr lvl="0" algn="l" defTabSz="6223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endParaRPr lang="es-MX" sz="1400" b="0" kern="1200" dirty="0" smtClean="0">
            <a:solidFill>
              <a:srgbClr val="3E7447"/>
            </a:solidFill>
            <a:effectLst/>
          </a:endParaRPr>
        </a:p>
        <a:p>
          <a:pPr lvl="0" algn="l" defTabSz="6223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r>
            <a:rPr lang="es-MX" sz="1400" b="0" kern="1200" dirty="0" smtClean="0">
              <a:solidFill>
                <a:srgbClr val="0000FF"/>
              </a:solidFill>
              <a:effectLst/>
            </a:rPr>
            <a:t>EMPODERAMIENTO, SERVICIOS SOCIALES</a:t>
          </a:r>
        </a:p>
        <a:p>
          <a:pPr lvl="0" algn="l" defTabSz="6223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endParaRPr lang="es-MX" sz="1400" b="0" kern="1200" dirty="0" smtClean="0">
            <a:solidFill>
              <a:srgbClr val="3E7447"/>
            </a:solidFill>
            <a:effectLst/>
          </a:endParaRPr>
        </a:p>
        <a:p>
          <a:pPr lvl="0" algn="l" defTabSz="6223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endParaRPr lang="es-MX" sz="1400" b="0" kern="1200" dirty="0" smtClean="0">
            <a:solidFill>
              <a:srgbClr val="0000FF"/>
            </a:solidFill>
            <a:effectLst/>
          </a:endParaRPr>
        </a:p>
        <a:p>
          <a:pPr lvl="0" algn="l" defTabSz="6223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r>
            <a:rPr lang="es-MX" sz="1400" b="0" kern="1200" dirty="0" smtClean="0">
              <a:solidFill>
                <a:srgbClr val="0000FF"/>
              </a:solidFill>
              <a:effectLst/>
            </a:rPr>
            <a:t>RED DE APOYO SOCIAL: </a:t>
          </a:r>
          <a:r>
            <a:rPr lang="es-MX" sz="1400" b="0" kern="1200" dirty="0" smtClean="0">
              <a:solidFill>
                <a:srgbClr val="3E7447"/>
              </a:solidFill>
              <a:effectLst/>
            </a:rPr>
            <a:t>PARTICIPACION SOCIAL, INTEGRACION DE MINORIAS, RELACIONES HUMANAS POSITIVAS, TOLERANCIA, APOYO DE FAMILIA  Y  AMIGOS</a:t>
          </a:r>
        </a:p>
        <a:p>
          <a:pPr lvl="0" algn="l" defTabSz="6223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endParaRPr lang="es-MX" sz="1400" b="0" kern="1200" dirty="0" smtClean="0">
            <a:solidFill>
              <a:srgbClr val="0000FF"/>
            </a:solidFill>
            <a:effectLst/>
          </a:endParaRPr>
        </a:p>
        <a:p>
          <a:pPr lvl="0" algn="l" defTabSz="6223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r>
            <a:rPr lang="es-MX" sz="1400" b="0" kern="1200" dirty="0" smtClean="0">
              <a:solidFill>
                <a:srgbClr val="0000FF"/>
              </a:solidFill>
              <a:effectLst/>
            </a:rPr>
            <a:t>DESARROLLO PSICOSOCIAL TEMPRANO: </a:t>
          </a:r>
        </a:p>
        <a:p>
          <a:pPr lvl="0" algn="l" defTabSz="6223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r>
            <a:rPr lang="es-MX" sz="1400" b="0" kern="1200" dirty="0" smtClean="0">
              <a:solidFill>
                <a:srgbClr val="3E7447"/>
              </a:solidFill>
              <a:effectLst/>
            </a:rPr>
            <a:t>APEGO, INTERACCION PADRES-HIJO POSITIVA, ESTIMULACION COGNITIVA, CRIANZA ADECUADA</a:t>
          </a:r>
        </a:p>
        <a:p>
          <a:pPr lvl="0" algn="l" defTabSz="6223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endParaRPr lang="es-MX" sz="1400" b="0" kern="1200" dirty="0" smtClean="0">
            <a:solidFill>
              <a:srgbClr val="3E7447"/>
            </a:solidFill>
            <a:effectLst/>
          </a:endParaRPr>
        </a:p>
        <a:p>
          <a:pPr lvl="0" algn="l" defTabSz="6223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endParaRPr lang="es-MX" sz="1400" b="0" kern="1200" dirty="0" smtClean="0">
            <a:solidFill>
              <a:srgbClr val="3E7447"/>
            </a:solidFill>
            <a:effectLst/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lvl="0" algn="l" defTabSz="6223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r>
            <a:rPr lang="es-MX" sz="1400" b="0" kern="1200" dirty="0" smtClean="0">
              <a:solidFill>
                <a:srgbClr val="0000FF"/>
              </a:solidFill>
              <a:effectLst/>
            </a:rPr>
            <a:t>HABILIDADES PARA LA VIDA: </a:t>
          </a:r>
          <a:r>
            <a:rPr lang="es-MX" sz="1400" b="0" kern="1200" dirty="0" smtClean="0">
              <a:solidFill>
                <a:srgbClr val="3E7447"/>
              </a:solidFill>
              <a:effectLst/>
            </a:rPr>
            <a:t>MANEJO DE PROBLEMAS, CONDUCTAS PROSOCIALES, HABILIDADES SOCIALES, AUTOESTIMA</a:t>
          </a:r>
        </a:p>
        <a:p>
          <a:pPr lvl="0" algn="l" defTabSz="6223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endParaRPr lang="es-MX" sz="1400" b="0" kern="1200" dirty="0" smtClean="0">
            <a:solidFill>
              <a:srgbClr val="3E7447"/>
            </a:solidFill>
            <a:effectLst/>
          </a:endParaRPr>
        </a:p>
        <a:p>
          <a:pPr lvl="0" algn="l" defTabSz="6223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r>
            <a:rPr lang="es-MX" sz="1400" b="0" kern="1200" dirty="0" smtClean="0">
              <a:solidFill>
                <a:srgbClr val="3E7447"/>
              </a:solidFill>
              <a:effectLst/>
            </a:rPr>
            <a:t>MANEJO DE ESTRÉS, RESOLUCION DE CONFLICTOS, SENTIMIENTO DE CONTROL</a:t>
          </a:r>
        </a:p>
        <a:p>
          <a:pPr lvl="0" algn="l" defTabSz="6223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endParaRPr lang="es-MX" sz="1400" b="0" kern="1200" dirty="0" smtClean="0">
            <a:solidFill>
              <a:srgbClr val="3E7447"/>
            </a:solidFill>
            <a:effectLst/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lvl="0" algn="l" defTabSz="6223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endParaRPr lang="es-MX" sz="1400" b="0" kern="1200" dirty="0" smtClean="0">
            <a:solidFill>
              <a:srgbClr val="3E7447"/>
            </a:solidFill>
            <a:effectLst/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lvl="0" algn="l" defTabSz="6223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endParaRPr lang="es-MX" sz="1400" b="0" kern="1200" dirty="0" smtClean="0">
            <a:solidFill>
              <a:srgbClr val="3E7447"/>
            </a:solidFill>
            <a:effectLst/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lvl="0" algn="l" defTabSz="6223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endParaRPr lang="es-CL" sz="1400" b="0" kern="1200" dirty="0">
            <a:effectLst/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2222172" y="489312"/>
        <a:ext cx="2900872" cy="5271873"/>
      </dsp:txXfrm>
    </dsp:sp>
    <dsp:sp modelId="{E8143FA4-873B-4483-8802-4D4328529FC9}">
      <dsp:nvSpPr>
        <dsp:cNvPr id="0" name=""/>
        <dsp:cNvSpPr/>
      </dsp:nvSpPr>
      <dsp:spPr>
        <a:xfrm rot="20922905">
          <a:off x="5117311" y="3056616"/>
          <a:ext cx="593197" cy="21182"/>
        </a:xfrm>
        <a:custGeom>
          <a:avLst/>
          <a:gdLst/>
          <a:ahLst/>
          <a:cxnLst/>
          <a:rect l="0" t="0" r="0" b="0"/>
          <a:pathLst>
            <a:path>
              <a:moveTo>
                <a:pt x="0" y="10591"/>
              </a:moveTo>
              <a:lnTo>
                <a:pt x="593197" y="105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500" kern="120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 rot="20922905">
        <a:off x="5399080" y="3052378"/>
        <a:ext cx="29659" cy="29659"/>
      </dsp:txXfrm>
    </dsp:sp>
    <dsp:sp modelId="{9F941A1B-B8B7-41A2-8210-83F01426BCE6}">
      <dsp:nvSpPr>
        <dsp:cNvPr id="0" name=""/>
        <dsp:cNvSpPr/>
      </dsp:nvSpPr>
      <dsp:spPr>
        <a:xfrm>
          <a:off x="5704774" y="351639"/>
          <a:ext cx="3009012" cy="5315055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l" defTabSz="5334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endParaRPr lang="es-MX" sz="1200" b="1" kern="1200" dirty="0" smtClean="0">
            <a:solidFill>
              <a:srgbClr val="E13107"/>
            </a:solidFill>
          </a:endParaRPr>
        </a:p>
        <a:p>
          <a:pPr lvl="0" algn="l" defTabSz="5334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endParaRPr lang="es-MX" sz="1200" b="1" kern="1200" dirty="0" smtClean="0">
            <a:solidFill>
              <a:srgbClr val="E13107"/>
            </a:solidFill>
          </a:endParaRPr>
        </a:p>
        <a:p>
          <a:pPr lvl="0" algn="l" defTabSz="5334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endParaRPr lang="es-MX" sz="1200" b="1" kern="1200" dirty="0" smtClean="0">
            <a:solidFill>
              <a:srgbClr val="E13107"/>
            </a:solidFill>
          </a:endParaRPr>
        </a:p>
        <a:p>
          <a:pPr lvl="0" algn="l" defTabSz="5334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endParaRPr lang="es-MX" sz="1200" b="1" kern="1200" dirty="0" smtClean="0">
            <a:solidFill>
              <a:srgbClr val="E13107"/>
            </a:solidFill>
          </a:endParaRPr>
        </a:p>
        <a:p>
          <a:pPr lvl="0" algn="l" defTabSz="5334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endParaRPr lang="es-MX" sz="1200" b="1" kern="1200" dirty="0" smtClean="0">
            <a:solidFill>
              <a:srgbClr val="E13107"/>
            </a:solidFill>
          </a:endParaRPr>
        </a:p>
        <a:p>
          <a:pPr lvl="0" algn="l" defTabSz="5334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endParaRPr lang="es-MX" sz="1200" b="1" kern="1200" dirty="0" smtClean="0">
            <a:solidFill>
              <a:srgbClr val="E13107"/>
            </a:solidFill>
          </a:endParaRPr>
        </a:p>
        <a:p>
          <a:pPr lvl="0" algn="l" defTabSz="5334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r>
            <a:rPr lang="es-MX" sz="1200" b="1" kern="1200" dirty="0" smtClean="0">
              <a:solidFill>
                <a:srgbClr val="E13107"/>
              </a:solidFill>
            </a:rPr>
            <a:t>POBREZA</a:t>
          </a:r>
          <a:r>
            <a:rPr lang="es-MX" sz="1200" b="1" kern="1200" dirty="0" smtClean="0">
              <a:solidFill>
                <a:srgbClr val="E13107"/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: </a:t>
          </a:r>
          <a:r>
            <a:rPr lang="es-MX" sz="1200" b="1" kern="1200" dirty="0" smtClean="0">
              <a:solidFill>
                <a:srgbClr val="E13107"/>
              </a:solidFill>
            </a:rPr>
            <a:t>MARGINACION, DESORGANIZACION SOCIAL, BAJO NIVEL EDUCACION, </a:t>
          </a:r>
          <a:r>
            <a:rPr lang="es-MX" sz="1200" b="1" kern="1200" dirty="0" smtClean="0">
              <a:solidFill>
                <a:srgbClr val="E13107"/>
              </a:solidFill>
            </a:rPr>
            <a:t>DESEMPLEO</a:t>
          </a:r>
        </a:p>
        <a:p>
          <a:pPr lvl="0" algn="l" defTabSz="5334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endParaRPr lang="es-MX" sz="1200" b="1" kern="1200" dirty="0" smtClean="0">
            <a:solidFill>
              <a:srgbClr val="E13107"/>
            </a:solidFill>
          </a:endParaRPr>
        </a:p>
        <a:p>
          <a:pPr lvl="0" algn="l" defTabSz="5334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endParaRPr lang="es-MX" sz="1200" b="1" kern="1200" dirty="0" smtClean="0">
            <a:solidFill>
              <a:srgbClr val="E13107"/>
            </a:solidFill>
          </a:endParaRPr>
        </a:p>
        <a:p>
          <a:pPr lvl="0" algn="l" defTabSz="5334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r>
            <a:rPr lang="es-MX" sz="1200" b="1" kern="1200" dirty="0" smtClean="0">
              <a:solidFill>
                <a:srgbClr val="E13107"/>
              </a:solidFill>
            </a:rPr>
            <a:t>AISLAMIENTO</a:t>
          </a:r>
          <a:r>
            <a:rPr lang="es-MX" sz="1200" b="1" kern="1200" dirty="0" smtClean="0">
              <a:solidFill>
                <a:srgbClr val="E13107"/>
              </a:solidFill>
            </a:rPr>
            <a:t>, SOLEDAD, RECHAZO DE PARES</a:t>
          </a:r>
        </a:p>
        <a:p>
          <a:pPr lvl="0" algn="l" defTabSz="5334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endParaRPr lang="es-MX" sz="1200" b="1" kern="1200" dirty="0" smtClean="0">
            <a:solidFill>
              <a:srgbClr val="E13107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lvl="0" algn="l" defTabSz="5334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endParaRPr lang="es-MX" sz="1200" b="1" kern="1200" dirty="0" smtClean="0">
            <a:solidFill>
              <a:srgbClr val="E13107"/>
            </a:solidFill>
          </a:endParaRPr>
        </a:p>
        <a:p>
          <a:pPr lvl="0" algn="l" defTabSz="5334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endParaRPr lang="es-MX" sz="1200" b="1" kern="1200" dirty="0" smtClean="0">
            <a:solidFill>
              <a:srgbClr val="E13107"/>
            </a:solidFill>
          </a:endParaRPr>
        </a:p>
        <a:p>
          <a:pPr lvl="0" algn="l" defTabSz="5334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endParaRPr lang="es-MX" sz="1200" b="1" kern="1200" dirty="0" smtClean="0">
            <a:solidFill>
              <a:srgbClr val="E13107"/>
            </a:solidFill>
          </a:endParaRPr>
        </a:p>
        <a:p>
          <a:pPr lvl="0" algn="l" defTabSz="5334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endParaRPr lang="es-MX" sz="1200" b="1" kern="1200" dirty="0" smtClean="0">
            <a:solidFill>
              <a:srgbClr val="E13107"/>
            </a:solidFill>
          </a:endParaRPr>
        </a:p>
        <a:p>
          <a:pPr lvl="0" algn="l" defTabSz="5334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r>
            <a:rPr lang="es-MX" sz="1200" b="1" kern="1200" dirty="0" smtClean="0">
              <a:solidFill>
                <a:srgbClr val="E13107"/>
              </a:solidFill>
            </a:rPr>
            <a:t>EMBARAZO PRECOZ, PROBLEMAS FAMILIARES, ENFERMEDAD MENTAL DE PADRES</a:t>
          </a:r>
        </a:p>
        <a:p>
          <a:pPr lvl="0" algn="l" defTabSz="5334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endParaRPr lang="es-MX" sz="1200" b="1" kern="1200" dirty="0" smtClean="0">
            <a:solidFill>
              <a:srgbClr val="E13107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lvl="0" algn="l" defTabSz="5334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endParaRPr lang="es-MX" sz="1200" b="1" kern="1200" dirty="0" smtClean="0">
            <a:solidFill>
              <a:srgbClr val="E13107"/>
            </a:solidFill>
          </a:endParaRPr>
        </a:p>
        <a:p>
          <a:pPr lvl="0" algn="l" defTabSz="5334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endParaRPr lang="es-MX" sz="1200" b="1" kern="1200" dirty="0" smtClean="0">
            <a:solidFill>
              <a:srgbClr val="E13107"/>
            </a:solidFill>
          </a:endParaRPr>
        </a:p>
        <a:p>
          <a:pPr lvl="0" algn="l" defTabSz="5334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endParaRPr lang="es-MX" sz="1200" b="1" kern="1200" dirty="0" smtClean="0">
            <a:solidFill>
              <a:srgbClr val="E13107"/>
            </a:solidFill>
          </a:endParaRPr>
        </a:p>
        <a:p>
          <a:pPr lvl="0" algn="l" defTabSz="5334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r>
            <a:rPr lang="es-MX" sz="1200" b="1" kern="1200" dirty="0" smtClean="0">
              <a:solidFill>
                <a:srgbClr val="E13107"/>
              </a:solidFill>
            </a:rPr>
            <a:t>DIFICULTADES </a:t>
          </a:r>
          <a:r>
            <a:rPr lang="es-MX" sz="1200" b="1" kern="1200" dirty="0" smtClean="0">
              <a:solidFill>
                <a:srgbClr val="E13107"/>
              </a:solidFill>
            </a:rPr>
            <a:t>DE APRENDIZAJE, DIFICULTADES DE COMUNICACIÓN, DEFICIT ATENCIONAL, PROBLEMAS EMOCIONALES</a:t>
          </a:r>
        </a:p>
        <a:p>
          <a:pPr lvl="0" algn="l" defTabSz="5334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endParaRPr lang="es-MX" sz="1200" b="1" kern="1200" dirty="0" smtClean="0">
            <a:solidFill>
              <a:srgbClr val="E13107"/>
            </a:solidFill>
          </a:endParaRPr>
        </a:p>
        <a:p>
          <a:pPr lvl="0" algn="l" defTabSz="5334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endParaRPr lang="es-MX" sz="1200" b="1" kern="1200" dirty="0" smtClean="0">
            <a:solidFill>
              <a:srgbClr val="E13107"/>
            </a:solidFill>
          </a:endParaRPr>
        </a:p>
        <a:p>
          <a:pPr lvl="0" algn="l" defTabSz="5334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r>
            <a:rPr lang="es-MX" sz="1200" b="1" kern="1200" dirty="0" smtClean="0">
              <a:solidFill>
                <a:srgbClr val="E13107"/>
              </a:solidFill>
            </a:rPr>
            <a:t>ESTRÉS LABORAL: DESEMPLEO, DESTREZAS LABORALES POBRES, DISCAPACIDAD</a:t>
          </a:r>
        </a:p>
        <a:p>
          <a:pPr lvl="0" algn="l" defTabSz="5334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endParaRPr lang="es-MX" sz="1200" b="1" kern="1200" dirty="0" smtClean="0">
            <a:solidFill>
              <a:srgbClr val="E13107"/>
            </a:solidFill>
          </a:endParaRPr>
        </a:p>
        <a:p>
          <a:pPr lvl="0" algn="l" defTabSz="5334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r>
            <a:rPr lang="es-MX" sz="1200" b="1" kern="1200" dirty="0" smtClean="0">
              <a:solidFill>
                <a:srgbClr val="E13107"/>
              </a:solidFill>
            </a:rPr>
            <a:t>ABUSO DE ALCOHOL Y DROGAS</a:t>
          </a:r>
        </a:p>
        <a:p>
          <a:pPr lvl="0" algn="l" defTabSz="5334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endParaRPr lang="es-MX" sz="1200" b="1" kern="1200" dirty="0" smtClean="0">
            <a:solidFill>
              <a:srgbClr val="E13107"/>
            </a:solidFill>
          </a:endParaRPr>
        </a:p>
        <a:p>
          <a:pPr lvl="0" algn="l" defTabSz="5334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r>
            <a:rPr lang="es-MX" sz="1200" b="1" kern="1200" dirty="0" smtClean="0">
              <a:solidFill>
                <a:srgbClr val="E13107"/>
              </a:solidFill>
            </a:rPr>
            <a:t>VIOLENCIA INTRAFAMILIAR: NIÑOS, MUJERES Y ANCIANOS</a:t>
          </a:r>
          <a:endParaRPr lang="es-MX" sz="1200" b="1" kern="1200" dirty="0" smtClean="0">
            <a:solidFill>
              <a:srgbClr val="E13107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lvl="0" algn="l" defTabSz="5334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endParaRPr lang="es-MX" sz="1200" b="1" kern="1200" dirty="0" smtClean="0">
            <a:solidFill>
              <a:srgbClr val="E13107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lvl="0" algn="l" defTabSz="5334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endParaRPr lang="es-MX" sz="1200" b="1" kern="1200" dirty="0" smtClean="0">
            <a:solidFill>
              <a:srgbClr val="E13107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lvl="0" algn="l" defTabSz="5334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endParaRPr lang="es-CL" sz="12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5704774" y="351639"/>
        <a:ext cx="3009012" cy="5315055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1128BD2-0D69-4F6C-843E-740F499DAA69}">
      <dsp:nvSpPr>
        <dsp:cNvPr id="0" name=""/>
        <dsp:cNvSpPr/>
      </dsp:nvSpPr>
      <dsp:spPr>
        <a:xfrm rot="5400000">
          <a:off x="3843111" y="388290"/>
          <a:ext cx="4901319" cy="4263978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ts val="1400"/>
            </a:lnSpc>
            <a:spcBef>
              <a:spcPct val="0"/>
            </a:spcBef>
            <a:spcAft>
              <a:spcPts val="600"/>
            </a:spcAft>
            <a:buChar char="••"/>
          </a:pPr>
          <a:endParaRPr lang="es-CL" sz="1400" kern="1200" dirty="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14300" lvl="1" indent="-114300" algn="l" defTabSz="622300">
            <a:lnSpc>
              <a:spcPts val="14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s-CL" sz="1400" i="0" kern="12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Se basa en </a:t>
          </a:r>
          <a:r>
            <a:rPr lang="es-CL" sz="1400" i="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fomentar la motivación, habilidades personales  y la autoestima</a:t>
          </a:r>
          <a:r>
            <a:rPr lang="es-CL" sz="1400" i="0" kern="12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necesarias para adoptar medidas destinadas a mejorar la salud</a:t>
          </a:r>
          <a:r>
            <a:rPr lang="es-CL" i="0" kern="12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endParaRPr lang="es-CL" sz="1400" kern="1200" dirty="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285750" lvl="1" indent="-285750" algn="l" defTabSz="1600200">
            <a:lnSpc>
              <a:spcPts val="1400"/>
            </a:lnSpc>
            <a:spcBef>
              <a:spcPct val="0"/>
            </a:spcBef>
            <a:spcAft>
              <a:spcPts val="600"/>
            </a:spcAft>
            <a:buChar char="••"/>
          </a:pPr>
          <a:endParaRPr lang="es-CL" sz="3600" i="0" kern="1200" dirty="0" smtClean="0">
            <a:solidFill>
              <a:schemeClr val="accent1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14300" lvl="1" indent="-114300" algn="l" defTabSz="622300">
            <a:lnSpc>
              <a:spcPts val="14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s-CL" sz="1400" b="1" kern="1200" baseline="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Actividades de Educación para la Salud se centran en</a:t>
          </a:r>
          <a:r>
            <a:rPr lang="es-CL" sz="1400" kern="1200" baseline="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:</a:t>
          </a:r>
          <a:endParaRPr lang="es-CL" kern="1200" dirty="0"/>
        </a:p>
        <a:p>
          <a:pPr marL="114300" lvl="1" indent="-114300" algn="l" defTabSz="622300">
            <a:lnSpc>
              <a:spcPts val="14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s-CL" sz="1400" kern="1200" baseline="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Estilos de vida saludables (alimentación, ejercicio físico, </a:t>
          </a:r>
          <a:r>
            <a:rPr lang="es-CL" sz="1400" kern="1200" baseline="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estrés, </a:t>
          </a:r>
          <a:r>
            <a:rPr lang="es-CL" sz="1400" kern="1200" baseline="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abandono del tabaco)</a:t>
          </a:r>
          <a:endParaRPr lang="es-CL" sz="1400" kern="1200" dirty="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14300" lvl="1" indent="-114300" algn="l" defTabSz="622300">
            <a:lnSpc>
              <a:spcPts val="14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s-CL" sz="1400" kern="1200" baseline="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Competencia de las personas </a:t>
          </a:r>
          <a:r>
            <a:rPr lang="es-CL" sz="1400" kern="1200" baseline="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desde la infancia</a:t>
          </a:r>
          <a:r>
            <a:rPr lang="es-CL" sz="1400" kern="1200" baseline="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pasando por todas las etapas vitales</a:t>
          </a:r>
          <a:endParaRPr lang="es-CL" sz="1400" kern="1200" dirty="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14300" lvl="1" indent="-114300" algn="l" defTabSz="622300">
            <a:lnSpc>
              <a:spcPts val="14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s-CL" sz="1400" kern="1200" baseline="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lang="es-CL" sz="1400" kern="1200" baseline="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Conciencia de los grupos sociales </a:t>
          </a:r>
          <a:r>
            <a:rPr lang="es-CL" sz="1400" kern="1200" baseline="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sobre los f</a:t>
          </a:r>
          <a:r>
            <a:rPr lang="es-CL" sz="1400" kern="1200" baseline="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actores sociales, políticos y ambientales</a:t>
          </a:r>
          <a:r>
            <a:rPr lang="es-CL" sz="1400" kern="1200" baseline="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que influyen sobre la salud</a:t>
          </a:r>
          <a:endParaRPr lang="es-CL" sz="1400" kern="1200" dirty="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14300" lvl="1" indent="-114300" algn="l" defTabSz="622300">
            <a:lnSpc>
              <a:spcPts val="1400"/>
            </a:lnSpc>
            <a:spcBef>
              <a:spcPct val="0"/>
            </a:spcBef>
            <a:spcAft>
              <a:spcPts val="600"/>
            </a:spcAft>
            <a:buChar char="••"/>
          </a:pPr>
          <a:endParaRPr lang="es-CL" sz="14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 rot="5400000">
        <a:off x="3843111" y="388290"/>
        <a:ext cx="4901319" cy="4263978"/>
      </dsp:txXfrm>
    </dsp:sp>
    <dsp:sp modelId="{033BFE00-1141-4330-A904-C3E95EFDDB68}">
      <dsp:nvSpPr>
        <dsp:cNvPr id="0" name=""/>
        <dsp:cNvSpPr/>
      </dsp:nvSpPr>
      <dsp:spPr>
        <a:xfrm>
          <a:off x="216018" y="213770"/>
          <a:ext cx="3945763" cy="4613019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chilly" dir="t"/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kern="1200" baseline="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Proceso intencional por el cual las personas son más conscientes </a:t>
          </a:r>
          <a:r>
            <a:rPr lang="es-CL" sz="1400" kern="1200" baseline="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de su realidad y del entorno que les rodea, ampliando los conocimientos, valores y habilidades</a:t>
          </a:r>
        </a:p>
        <a:p>
          <a:pPr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400" kern="1200" baseline="0" dirty="0" smtClean="0">
            <a:solidFill>
              <a:schemeClr val="tx1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kern="1200" baseline="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Objetivo: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CL" sz="1400" kern="1200" baseline="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Desarrollar </a:t>
          </a:r>
          <a:r>
            <a:rPr lang="es-CL" sz="1400" kern="1200" baseline="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capacidades </a:t>
          </a:r>
          <a:r>
            <a:rPr lang="es-CL" sz="1400" i="1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necesarias </a:t>
          </a:r>
          <a:r>
            <a:rPr lang="es-CL" sz="1400" i="1" kern="12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para adoptar medidas </a:t>
          </a:r>
          <a:r>
            <a:rPr lang="es-CL" sz="1400" i="1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destinadas a mejorar la salud </a:t>
          </a:r>
          <a:r>
            <a:rPr lang="es-CL" sz="1400" kern="1200" baseline="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y adecuar sus comportamientos a la realidad. 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CL" sz="1400" kern="1200" baseline="0" dirty="0" smtClean="0">
            <a:solidFill>
              <a:schemeClr val="tx1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CL" sz="1400" b="1" i="0" kern="12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AUTOCUIDADO</a:t>
          </a:r>
          <a:endParaRPr lang="es-CL" sz="1400" kern="1200" baseline="0" dirty="0" smtClean="0">
            <a:solidFill>
              <a:schemeClr val="tx1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216018" y="213770"/>
        <a:ext cx="3945763" cy="4613019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C226E0F-CCD6-46DB-8EC6-41A68E6AB57F}">
      <dsp:nvSpPr>
        <dsp:cNvPr id="0" name=""/>
        <dsp:cNvSpPr/>
      </dsp:nvSpPr>
      <dsp:spPr>
        <a:xfrm rot="5400000">
          <a:off x="3873155" y="-159787"/>
          <a:ext cx="4536495" cy="5144110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marR="0" lvl="1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s-CL" sz="14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Políticas locales con foco colectivo, </a:t>
          </a:r>
          <a:r>
            <a:rPr lang="es-CL" sz="14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con una visión sistémica que involucra diferentes niveles de análisis y actores</a:t>
          </a:r>
          <a:r>
            <a:rPr lang="es-CL" sz="14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sociales, políticos, económicos y culturales que influyen en las condiciones de salud y calidad de vida de la comunidad </a:t>
          </a:r>
          <a:endParaRPr lang="es-CL" sz="1400" u="none" kern="1200" dirty="0">
            <a:solidFill>
              <a:srgbClr val="FF000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0" marR="0" lvl="1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endParaRPr lang="es-CL" sz="1400" u="none" kern="1200" dirty="0">
            <a:solidFill>
              <a:srgbClr val="FF000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0" marR="0" lvl="1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endParaRPr lang="es-CL" sz="1400" u="none" kern="1200" dirty="0">
            <a:solidFill>
              <a:srgbClr val="FF000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0" marR="0" lvl="1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s-CL" sz="14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Su intervención</a:t>
          </a:r>
          <a:r>
            <a:rPr lang="es-CL" sz="1400" kern="1200" baseline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lang="es-CL" sz="14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deja explícitas su </a:t>
          </a:r>
          <a:r>
            <a:rPr lang="es-CL" sz="14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dimensión cultural y las condiciones específicas de las personas </a:t>
          </a:r>
          <a:r>
            <a:rPr lang="es-CL" sz="14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, </a:t>
          </a:r>
          <a:r>
            <a:rPr lang="es-CL" sz="14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considerando recursos </a:t>
          </a:r>
          <a:r>
            <a:rPr lang="es-CL" sz="14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sociales, personales, físicos ambientales, relacionales entre otros elementos  y </a:t>
          </a:r>
          <a:r>
            <a:rPr lang="es-CL" sz="1400" u="sng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otorga </a:t>
          </a:r>
          <a:r>
            <a:rPr lang="es-CL" sz="1400" u="sng" kern="12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poder a las personas y comunidades para definir sus propios estándares de salud</a:t>
          </a:r>
        </a:p>
        <a:p>
          <a:pPr marL="0" marR="0" lvl="1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endParaRPr lang="es-CL" sz="1400" u="none" kern="1200" dirty="0">
            <a:solidFill>
              <a:srgbClr val="0000FF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 rot="5400000">
        <a:off x="3873155" y="-159787"/>
        <a:ext cx="4536495" cy="5144110"/>
      </dsp:txXfrm>
    </dsp:sp>
    <dsp:sp modelId="{A3D3A5E3-B909-4B02-BFC9-2065ABBC088B}">
      <dsp:nvSpPr>
        <dsp:cNvPr id="0" name=""/>
        <dsp:cNvSpPr/>
      </dsp:nvSpPr>
      <dsp:spPr>
        <a:xfrm>
          <a:off x="328" y="432043"/>
          <a:ext cx="3569019" cy="3960449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chilly" dir="t"/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lvl="0" algn="l" defTabSz="577850">
            <a:lnSpc>
              <a:spcPts val="17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NUEVO MODELO DE GESTIÓN LOCAL</a:t>
          </a:r>
          <a:endParaRPr lang="es-ES" sz="1300" kern="1200" dirty="0" smtClean="0">
            <a:solidFill>
              <a:schemeClr val="accent1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lvl="0" algn="l" defTabSz="577850">
            <a:lnSpc>
              <a:spcPts val="1700"/>
            </a:lnSpc>
            <a:spcBef>
              <a:spcPct val="0"/>
            </a:spcBef>
            <a:spcAft>
              <a:spcPct val="35000"/>
            </a:spcAft>
          </a:pPr>
          <a:r>
            <a:rPr lang="es-CL" sz="1300" kern="12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Se centra en el proceso de toma de decisiones y en lograr compromisos con los Gobiernos locales con participación activa de la comunidad a partir  de  hacer </a:t>
          </a:r>
          <a:r>
            <a:rPr lang="es-CL" sz="13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visibles las necesidades desde la comunidad y abogar desde Salud</a:t>
          </a:r>
        </a:p>
        <a:p>
          <a:pPr lvl="0" algn="l" defTabSz="577850">
            <a:lnSpc>
              <a:spcPts val="1700"/>
            </a:lnSpc>
            <a:spcBef>
              <a:spcPct val="0"/>
            </a:spcBef>
            <a:spcAft>
              <a:spcPct val="35000"/>
            </a:spcAft>
          </a:pPr>
          <a:endParaRPr lang="es-CL" sz="1300" kern="1200" dirty="0" smtClean="0">
            <a:solidFill>
              <a:schemeClr val="accent1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lvl="0" algn="l" defTabSz="577850">
            <a:lnSpc>
              <a:spcPts val="1700"/>
            </a:lnSpc>
            <a:spcBef>
              <a:spcPct val="0"/>
            </a:spcBef>
            <a:spcAft>
              <a:spcPct val="35000"/>
            </a:spcAft>
          </a:pPr>
          <a:r>
            <a:rPr lang="es-CL" sz="1300" kern="12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Objetivo: </a:t>
          </a:r>
        </a:p>
        <a:p>
          <a:pPr lvl="0" algn="l" defTabSz="577850">
            <a:lnSpc>
              <a:spcPts val="1700"/>
            </a:lnSpc>
            <a:spcBef>
              <a:spcPct val="0"/>
            </a:spcBef>
            <a:spcAft>
              <a:spcPct val="35000"/>
            </a:spcAft>
          </a:pPr>
          <a:r>
            <a:rPr lang="es-CL" sz="1300" kern="12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-  </a:t>
          </a:r>
          <a:r>
            <a:rPr lang="es-CL" sz="13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Generar condiciones estructurales </a:t>
          </a:r>
          <a:r>
            <a:rPr lang="es-CL" sz="1300" kern="12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que permitan contar con entornos más saludables </a:t>
          </a:r>
        </a:p>
      </dsp:txBody>
      <dsp:txXfrm>
        <a:off x="328" y="432043"/>
        <a:ext cx="3569019" cy="3960449"/>
      </dsp:txXfrm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6670E11-E71D-40DC-B63A-81462373AF95}">
      <dsp:nvSpPr>
        <dsp:cNvPr id="0" name=""/>
        <dsp:cNvSpPr/>
      </dsp:nvSpPr>
      <dsp:spPr>
        <a:xfrm rot="5400000">
          <a:off x="4085581" y="-739511"/>
          <a:ext cx="3744419" cy="5511470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s-CL" sz="1200" kern="12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Como forma de trabajo participativo y descentralizado </a:t>
          </a:r>
          <a:r>
            <a:rPr lang="es-CL" sz="1200" kern="120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ha sido una estrategia  </a:t>
          </a:r>
          <a:r>
            <a:rPr lang="es-CL" sz="1200" kern="12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para abordar los actuales y complejos </a:t>
          </a:r>
          <a:r>
            <a:rPr lang="es-CL" sz="12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problemas de salud que rebasan el campo de un servicio de salud. </a:t>
          </a:r>
          <a:endParaRPr lang="es-CL" sz="1200" kern="1200" dirty="0">
            <a:solidFill>
              <a:srgbClr val="0000FF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endParaRPr lang="es-CL" sz="1200" kern="1200" dirty="0">
            <a:solidFill>
              <a:schemeClr val="tx1">
                <a:lumMod val="95000"/>
                <a:lumOff val="5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s-CL" sz="1200" kern="120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Se incluyen </a:t>
          </a:r>
          <a:r>
            <a:rPr lang="es-CL" sz="12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sectores </a:t>
          </a:r>
          <a:r>
            <a:rPr lang="es-CL" sz="1200" kern="120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como: </a:t>
          </a:r>
          <a:r>
            <a:rPr lang="es-CL" sz="1200" kern="12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educación, vivienda, instituciones legales, organizaciones políticas, municipalidades y otras organizaciones tanto públicas como privadas </a:t>
          </a:r>
          <a:r>
            <a:rPr lang="es-CL" sz="12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que puedan aportar al bienestar de las personas</a:t>
          </a:r>
          <a:r>
            <a:rPr lang="es-CL" sz="1200" kern="120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.</a:t>
          </a:r>
          <a:endParaRPr lang="es-CL" sz="1200" kern="1200" dirty="0">
            <a:solidFill>
              <a:schemeClr val="tx1">
                <a:lumMod val="95000"/>
                <a:lumOff val="5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endParaRPr lang="es-CL" sz="1200" kern="1200" dirty="0">
            <a:solidFill>
              <a:schemeClr val="tx1">
                <a:lumMod val="95000"/>
                <a:lumOff val="5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s-CL" sz="12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Debe existir  </a:t>
          </a:r>
          <a:r>
            <a:rPr lang="es-CL" sz="12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espacios adecuados para compartir </a:t>
          </a:r>
          <a:r>
            <a:rPr lang="es-CL" sz="12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liderazgos, recursos, líneas estratégicas, oportunidades Planificación conjunta entre los actores intersectoriales y comunitarios. </a:t>
          </a:r>
          <a:endParaRPr lang="es-CL" sz="1200" kern="1200" dirty="0">
            <a:solidFill>
              <a:schemeClr val="tx1">
                <a:lumMod val="95000"/>
                <a:lumOff val="5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 rot="5400000">
        <a:off x="4085581" y="-739511"/>
        <a:ext cx="3744419" cy="5511470"/>
      </dsp:txXfrm>
    </dsp:sp>
    <dsp:sp modelId="{052D085B-547B-4E4A-B81D-004092D484A8}">
      <dsp:nvSpPr>
        <dsp:cNvPr id="0" name=""/>
        <dsp:cNvSpPr/>
      </dsp:nvSpPr>
      <dsp:spPr>
        <a:xfrm>
          <a:off x="260" y="1968"/>
          <a:ext cx="3201795" cy="4028510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chilly" dir="t"/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i="0" kern="12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Trabajo coordinado de instituciones representativas de </a:t>
          </a:r>
          <a:r>
            <a:rPr lang="es-CL" sz="1400" i="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distintos sectores sociales que intervienen conjuntamente en el </a:t>
          </a:r>
          <a:r>
            <a:rPr lang="es-CL" sz="14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proceso </a:t>
          </a:r>
          <a:r>
            <a:rPr lang="es-CL" sz="1400" kern="12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de toma de decisiones </a:t>
          </a:r>
          <a:r>
            <a:rPr lang="es-CL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en la solución efectiva de problemas </a:t>
          </a:r>
          <a:endParaRPr lang="es-CL" sz="1400" i="0" kern="1200" dirty="0" smtClean="0">
            <a:solidFill>
              <a:schemeClr val="accent1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400" i="0" kern="1200" dirty="0" smtClean="0">
            <a:solidFill>
              <a:schemeClr val="accent1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i="0" kern="12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Objetivo: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i="0" kern="12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Transformar la situación de salud, bienestar y calidad de vida de la población</a:t>
          </a:r>
          <a:endParaRPr lang="es-CL" sz="1400" i="0" kern="1200" dirty="0">
            <a:solidFill>
              <a:schemeClr val="accent1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260" y="1968"/>
        <a:ext cx="3201795" cy="402851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E2410C8-F51E-41E3-A9BD-B53CB8BF3F9C}">
      <dsp:nvSpPr>
        <dsp:cNvPr id="0" name=""/>
        <dsp:cNvSpPr/>
      </dsp:nvSpPr>
      <dsp:spPr>
        <a:xfrm>
          <a:off x="-216031" y="36579"/>
          <a:ext cx="8568947" cy="12595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200" b="0" kern="1200" dirty="0" smtClean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b="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PROMOCIÓN DE LA SALUD </a:t>
          </a:r>
          <a:r>
            <a:rPr lang="es-CL" sz="14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ESTRATEGIA  PARA  MEJORAR CALIDAD DE VIDA</a:t>
          </a:r>
          <a:r>
            <a:rPr lang="es-CL" sz="1400" b="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¿CONCEPTO A PARTIR DE ALMA ATA, 1978?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CL" sz="1200" b="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“ Proceso mediante el cual se crean capacidades para que los individuos y comunidades ejerzan un mayor control sobre los determinantes de la salud y de este modo puedan mejorarla”. 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CL" sz="1200" b="0" kern="1200" dirty="0" smtClean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200" b="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-216031" y="36579"/>
        <a:ext cx="6442230" cy="1259569"/>
      </dsp:txXfrm>
    </dsp:sp>
    <dsp:sp modelId="{63595415-BE8E-49ED-93EB-CC8E66E1B902}">
      <dsp:nvSpPr>
        <dsp:cNvPr id="0" name=""/>
        <dsp:cNvSpPr/>
      </dsp:nvSpPr>
      <dsp:spPr>
        <a:xfrm>
          <a:off x="72037" y="1584171"/>
          <a:ext cx="8356776" cy="132978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Basado en la evidencia de </a:t>
          </a:r>
          <a:r>
            <a:rPr lang="es-CL" sz="1400" u="sng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que la salud es más resultado de los determinantes sociales de salud  que de la atención sanitaria</a:t>
          </a:r>
          <a:r>
            <a:rPr lang="es-CL" sz="14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, </a:t>
          </a:r>
          <a:r>
            <a:rPr lang="es-CL" sz="1400" u="sng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Chile  adopta las  metas internacionales </a:t>
          </a:r>
          <a:r>
            <a:rPr lang="es-CL" sz="14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vinculadas con la construcción de la salud y  calidad de vida </a:t>
          </a:r>
          <a:br>
            <a:rPr lang="es-CL" sz="14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</a:br>
          <a:endParaRPr lang="es-CL" sz="1400" kern="1200" dirty="0" smtClean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72037" y="1584171"/>
        <a:ext cx="6298357" cy="1329787"/>
      </dsp:txXfrm>
    </dsp:sp>
    <dsp:sp modelId="{B13758D2-E3DD-4382-9605-942AD68EDD88}">
      <dsp:nvSpPr>
        <dsp:cNvPr id="0" name=""/>
        <dsp:cNvSpPr/>
      </dsp:nvSpPr>
      <dsp:spPr>
        <a:xfrm>
          <a:off x="4" y="2880323"/>
          <a:ext cx="8407397" cy="457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10364835"/>
                <a:satOff val="-11970"/>
                <a:lumOff val="-1176"/>
                <a:alphaOff val="0"/>
                <a:tint val="50000"/>
                <a:satMod val="300000"/>
              </a:schemeClr>
            </a:gs>
            <a:gs pos="35000">
              <a:schemeClr val="accent5">
                <a:hueOff val="10364835"/>
                <a:satOff val="-11970"/>
                <a:lumOff val="-1176"/>
                <a:alphaOff val="0"/>
                <a:tint val="37000"/>
                <a:satMod val="300000"/>
              </a:schemeClr>
            </a:gs>
            <a:gs pos="100000">
              <a:schemeClr val="accent5">
                <a:hueOff val="10364835"/>
                <a:satOff val="-11970"/>
                <a:lumOff val="-117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E" sz="1200" kern="1200" smtClean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PE" sz="1200" kern="1200" smtClean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smtClean="0">
              <a:latin typeface="Verdana" pitchFamily="34" charset="0"/>
              <a:ea typeface="Verdana" pitchFamily="34" charset="0"/>
              <a:cs typeface="Verdana" pitchFamily="34" charset="0"/>
            </a:rPr>
            <a:t>  </a:t>
          </a:r>
          <a:endParaRPr lang="es-CL" sz="1200" kern="1200" dirty="0" smtClean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4" y="2880323"/>
        <a:ext cx="6336509" cy="45719"/>
      </dsp:txXfrm>
    </dsp:sp>
    <dsp:sp modelId="{D5710830-4A95-431C-935A-B496135FD4FA}">
      <dsp:nvSpPr>
        <dsp:cNvPr id="0" name=""/>
        <dsp:cNvSpPr/>
      </dsp:nvSpPr>
      <dsp:spPr>
        <a:xfrm>
          <a:off x="6120683" y="432050"/>
          <a:ext cx="2419315" cy="1424176"/>
        </a:xfrm>
        <a:prstGeom prst="downArrowCallou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0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RECUPERACIÓN  CONCEPTO DE SALUD COMO VALOR MORAL</a:t>
          </a:r>
          <a:endParaRPr lang="es-CL" sz="1000" b="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6120683" y="432050"/>
        <a:ext cx="2419315" cy="1424176"/>
      </dsp:txXfrm>
    </dsp:sp>
    <dsp:sp modelId="{599F07A4-D419-4538-A5A9-78DDC0754A28}">
      <dsp:nvSpPr>
        <dsp:cNvPr id="0" name=""/>
        <dsp:cNvSpPr/>
      </dsp:nvSpPr>
      <dsp:spPr>
        <a:xfrm>
          <a:off x="6316418" y="2088230"/>
          <a:ext cx="2252533" cy="1458925"/>
        </a:xfrm>
        <a:prstGeom prst="downArrowCallou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b="0" kern="1200" dirty="0" smtClean="0">
              <a:latin typeface="Verdana" pitchFamily="34" charset="0"/>
              <a:ea typeface="ヒラギノ角ゴ Pro W3" pitchFamily="20" charset="-128"/>
              <a:cs typeface="Verdana" pitchFamily="34" charset="0"/>
            </a:rPr>
            <a:t>CAMBIO PERFIL  DEMOGRÁFICO  y EPIDEMIOLÓGICO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0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SS BASADOS EN  APS.             </a:t>
          </a:r>
          <a:r>
            <a:rPr lang="en-US" sz="10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MODELO DE ATENCIÓN</a:t>
          </a:r>
          <a:endParaRPr lang="es-CL" sz="1000" kern="1200" dirty="0" smtClean="0"/>
        </a:p>
      </dsp:txBody>
      <dsp:txXfrm>
        <a:off x="6316418" y="2088230"/>
        <a:ext cx="2252533" cy="1458925"/>
      </dsp:txXfrm>
    </dsp:sp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17E1FB5-E9E8-4030-B9B4-302903979FBE}">
      <dsp:nvSpPr>
        <dsp:cNvPr id="0" name=""/>
        <dsp:cNvSpPr/>
      </dsp:nvSpPr>
      <dsp:spPr>
        <a:xfrm rot="5400000">
          <a:off x="3351474" y="-467527"/>
          <a:ext cx="4815662" cy="5903606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endParaRPr lang="es-CL" sz="1200" kern="1200" dirty="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s-CL" sz="1200" b="1" kern="120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Herramientas  de Comunicación integral                                                           </a:t>
          </a:r>
          <a:r>
            <a:rPr lang="es-CL" sz="1200" kern="120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-Díptico.  Afiche. Volantes. Diario Mural.  Revista/Publicación Periódica. Mail promocional/</a:t>
          </a:r>
          <a:r>
            <a:rPr lang="es-CL" sz="1200" kern="1200" dirty="0" err="1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mailing</a:t>
          </a:r>
          <a:r>
            <a:rPr lang="es-CL" sz="1200" kern="120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. Programa Radial</a:t>
          </a:r>
          <a:endParaRPr lang="es-CL" sz="1200" i="1" kern="1200" dirty="0" smtClean="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endParaRPr lang="es-CL" sz="1200" i="1" kern="1200" dirty="0" smtClean="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200" b="1" i="1" kern="1200" baseline="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Tipos de actividades :                                                                                      -</a:t>
          </a:r>
          <a:r>
            <a:rPr lang="es-CL" sz="1200" b="0" i="1" kern="1200" baseline="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Charlas informativas . Materiales de información/difusión . Participación en Medios de Comunicación . Multimedia e Internet </a:t>
          </a:r>
          <a:endParaRPr lang="es-CL" sz="1200" b="1" i="1" kern="1200" baseline="0" dirty="0" smtClean="0">
            <a:solidFill>
              <a:schemeClr val="tx1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CL" sz="1200" b="1" i="1" kern="1200" baseline="0" dirty="0" smtClean="0">
            <a:solidFill>
              <a:srgbClr val="0000FF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200" b="1" kern="1200" baseline="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Ejemplos </a:t>
          </a:r>
          <a:r>
            <a:rPr lang="es-CL" sz="1200" b="1" kern="1200" baseline="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Temas  </a:t>
          </a:r>
          <a:endParaRPr lang="es-CL" sz="1200" b="1" i="1" kern="1200" baseline="0" dirty="0" smtClean="0">
            <a:solidFill>
              <a:srgbClr val="0000FF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200" i="1" kern="1200" baseline="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Charla de información sobre alimentación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200" i="1" kern="1200" baseline="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Sesión informativa sobre alternativas saludables de tiempo libre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200" i="1" kern="1200" baseline="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Folletos de información sobre estrés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200" i="1" kern="1200" baseline="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Folleto de información sobre los servicios y acciones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200" i="1" kern="1200" baseline="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Mural sobre el ejercicio físico y la vejez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200" i="1" kern="1200" baseline="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Calendarios sobre salud sexual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200" i="1" kern="1200" baseline="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Participación en un programa de televisión/radio sobre tabaco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200" i="1" kern="1200" baseline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Anuncios en prensa sobre paseos guiados </a:t>
          </a:r>
          <a:endParaRPr lang="es-CL" sz="1200" i="1" kern="1200" baseline="0" dirty="0" smtClean="0">
            <a:solidFill>
              <a:schemeClr val="tx1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200" i="1" kern="1200" baseline="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Sesión radiofónica sobre vida relajada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200" i="1" kern="1200" baseline="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Información en Internet sobre recursos de tiempo libre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endParaRPr lang="es-CL" sz="1200" i="1" kern="1200" dirty="0" smtClean="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endParaRPr lang="es-CL" sz="1200" i="1" kern="1200" dirty="0" smtClean="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 rot="5400000">
        <a:off x="3351474" y="-467527"/>
        <a:ext cx="4815662" cy="5903606"/>
      </dsp:txXfrm>
    </dsp:sp>
    <dsp:sp modelId="{07CD631F-3C9D-4AC4-940D-7E7E0E6E06F9}">
      <dsp:nvSpPr>
        <dsp:cNvPr id="0" name=""/>
        <dsp:cNvSpPr/>
      </dsp:nvSpPr>
      <dsp:spPr>
        <a:xfrm>
          <a:off x="0" y="171315"/>
          <a:ext cx="2805643" cy="4454573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chilly" dir="t"/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kern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Estrategia básica de la promoción de la salud y prevención de la enfermedad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400" kern="1200" dirty="0" smtClean="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kern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Objetivo: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kern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-</a:t>
          </a:r>
          <a:r>
            <a:rPr lang="es-CL" sz="14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Difundir Noticias de salud                                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-Socializar y transmitir normas   sanitarias y socioculturales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400" kern="1200" dirty="0" smtClean="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kern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Los Medios de Comunicación y la publicidad constituyen hoy importantes agentes pero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kern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…….Juegan un papel doble y contradictorio</a:t>
          </a:r>
          <a:endParaRPr lang="es-CL" sz="1400" kern="1200" dirty="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0" y="171315"/>
        <a:ext cx="2805643" cy="4454573"/>
      </dsp:txXfrm>
    </dsp:sp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3CAB6E0-0CAC-41D1-BCF9-1D3536392176}">
      <dsp:nvSpPr>
        <dsp:cNvPr id="0" name=""/>
        <dsp:cNvSpPr/>
      </dsp:nvSpPr>
      <dsp:spPr>
        <a:xfrm rot="5400000">
          <a:off x="3993585" y="140023"/>
          <a:ext cx="4536495" cy="4544488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ts val="16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s-CL" sz="1200" kern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Es </a:t>
          </a:r>
          <a:r>
            <a:rPr lang="es-CL" sz="12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Empoderamiento de la población para aumentar las capacidades de control </a:t>
          </a:r>
          <a:r>
            <a:rPr lang="es-CL" sz="1200" kern="12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que tiene sobre su propia vida y el  entorno </a:t>
          </a:r>
          <a:r>
            <a:rPr lang="es-CL" sz="1200" kern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en que habita para lograr el máximo de bienestar, instalando a la </a:t>
          </a:r>
          <a:r>
            <a:rPr lang="es-CL" sz="12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salud como un concepto positivo y no sólo relacionado con la enfermedad.  </a:t>
          </a:r>
          <a:endParaRPr lang="es-CL" sz="1200" kern="1200" dirty="0">
            <a:solidFill>
              <a:srgbClr val="0000FF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14300" lvl="1" indent="-114300" algn="l" defTabSz="533400">
            <a:lnSpc>
              <a:spcPts val="1600"/>
            </a:lnSpc>
            <a:spcBef>
              <a:spcPct val="0"/>
            </a:spcBef>
            <a:spcAft>
              <a:spcPts val="600"/>
            </a:spcAft>
            <a:buChar char="••"/>
          </a:pPr>
          <a:endParaRPr lang="es-CL" sz="1200" kern="1200" dirty="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44000" lvl="1" indent="-114300" algn="l" defTabSz="533400">
            <a:lnSpc>
              <a:spcPts val="16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s-CL" sz="1200" b="1" i="1" kern="12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Indicadores de resultados esperados de Promoción de salud  psicosocial comunitaria </a:t>
          </a:r>
          <a:r>
            <a:rPr lang="es-CL" sz="1200" kern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en el OE3 “Aumentar las personas con Factores Protectores para la salud  para lograr la meta de salud óptima“ son la </a:t>
          </a:r>
          <a:r>
            <a:rPr lang="es-CL" sz="1200" i="1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COHESIÓN SOCIAL y </a:t>
          </a:r>
          <a:r>
            <a:rPr lang="es-CL" sz="1200" i="1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ASOCIATIVIDAD</a:t>
          </a:r>
          <a:endParaRPr lang="es-CL" sz="1200" kern="1200" dirty="0">
            <a:solidFill>
              <a:srgbClr val="0000FF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44000" lvl="1" indent="-114300" algn="l" defTabSz="533400">
            <a:lnSpc>
              <a:spcPts val="1600"/>
            </a:lnSpc>
            <a:spcBef>
              <a:spcPct val="0"/>
            </a:spcBef>
            <a:spcAft>
              <a:spcPts val="600"/>
            </a:spcAft>
            <a:buChar char="••"/>
          </a:pPr>
          <a:endParaRPr lang="es-CL" sz="1200" kern="1200" dirty="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14300" lvl="1" indent="-114300" algn="l" defTabSz="533400">
            <a:lnSpc>
              <a:spcPts val="16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s-CL" sz="1200" b="1" kern="1200" dirty="0" smtClean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Una comunidad empoderada, donde las minorías estén integradas y existan espacios de participación,  presenta factores protectores de la salud mental</a:t>
          </a:r>
          <a:r>
            <a:rPr lang="es-CL" sz="1200" b="1" kern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. </a:t>
          </a:r>
          <a:endParaRPr lang="es-CL" sz="1200" kern="1200" dirty="0" smtClean="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 rot="5400000">
        <a:off x="3993585" y="140023"/>
        <a:ext cx="4536495" cy="4544488"/>
      </dsp:txXfrm>
    </dsp:sp>
    <dsp:sp modelId="{A714A958-78C9-4034-9B11-A85D1E45BBE3}">
      <dsp:nvSpPr>
        <dsp:cNvPr id="0" name=""/>
        <dsp:cNvSpPr/>
      </dsp:nvSpPr>
      <dsp:spPr>
        <a:xfrm>
          <a:off x="197" y="144010"/>
          <a:ext cx="3989391" cy="4536515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chilly" dir="t"/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lvl="0" algn="l" defTabSz="577850">
            <a:lnSpc>
              <a:spcPts val="1800"/>
            </a:lnSpc>
            <a:spcBef>
              <a:spcPct val="0"/>
            </a:spcBef>
            <a:spcAft>
              <a:spcPts val="600"/>
            </a:spcAft>
          </a:pPr>
          <a:endParaRPr lang="es-CL" sz="1300" i="0" kern="1200" dirty="0" smtClean="0">
            <a:solidFill>
              <a:schemeClr val="accent1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lvl="0" algn="l" defTabSz="577850">
            <a:lnSpc>
              <a:spcPts val="1800"/>
            </a:lnSpc>
            <a:spcBef>
              <a:spcPct val="0"/>
            </a:spcBef>
            <a:spcAft>
              <a:spcPts val="600"/>
            </a:spcAft>
          </a:pPr>
          <a:r>
            <a:rPr lang="es-CL" sz="1300" i="0" kern="12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“Proceso social inherente a la salud y desarrollo a través del cual los grupos comunitarios, organizaciones, instituciones, sectores y actores sociales de todos los niveles, intervienen en la </a:t>
          </a:r>
          <a:r>
            <a:rPr lang="es-CL" sz="1300" i="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identificación de necesidades o problemas de salud </a:t>
          </a:r>
          <a:r>
            <a:rPr lang="es-CL" sz="1300" i="0" kern="12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y se unen para diseñar y poner en práctica las </a:t>
          </a:r>
          <a:r>
            <a:rPr lang="es-CL" sz="1300" i="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soluciones o acciones a seguir”.</a:t>
          </a:r>
        </a:p>
        <a:p>
          <a:pPr lvl="0" algn="l" defTabSz="577850">
            <a:lnSpc>
              <a:spcPts val="1600"/>
            </a:lnSpc>
            <a:spcBef>
              <a:spcPct val="0"/>
            </a:spcBef>
            <a:spcAft>
              <a:spcPts val="600"/>
            </a:spcAft>
          </a:pPr>
          <a:endParaRPr lang="es-CL" sz="1300" i="0" kern="1200" dirty="0" smtClean="0">
            <a:solidFill>
              <a:schemeClr val="accent1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lvl="0" algn="l" defTabSz="577850">
            <a:lnSpc>
              <a:spcPts val="1600"/>
            </a:lnSpc>
            <a:spcBef>
              <a:spcPct val="0"/>
            </a:spcBef>
            <a:spcAft>
              <a:spcPts val="600"/>
            </a:spcAft>
          </a:pPr>
          <a:r>
            <a:rPr kumimoji="0" lang="es-MX" sz="1300" b="0" kern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Objetivos:</a:t>
          </a:r>
        </a:p>
        <a:p>
          <a:pPr lvl="0" algn="l" defTabSz="577850">
            <a:lnSpc>
              <a:spcPts val="1600"/>
            </a:lnSpc>
            <a:spcBef>
              <a:spcPct val="0"/>
            </a:spcBef>
            <a:spcAft>
              <a:spcPts val="400"/>
            </a:spcAft>
          </a:pPr>
          <a:r>
            <a:rPr kumimoji="0" lang="es-MX" sz="1300" b="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-Identificar sus Necesidades</a:t>
          </a:r>
          <a:endParaRPr lang="es-CL" sz="1300" b="0" kern="1200" dirty="0" smtClean="0">
            <a:solidFill>
              <a:srgbClr val="0000FF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lvl="0" algn="l" defTabSz="577850" rtl="0">
            <a:lnSpc>
              <a:spcPts val="1600"/>
            </a:lnSpc>
            <a:spcBef>
              <a:spcPct val="0"/>
            </a:spcBef>
            <a:spcAft>
              <a:spcPts val="400"/>
            </a:spcAft>
          </a:pPr>
          <a:r>
            <a:rPr kumimoji="0" lang="es-MX" sz="1300" b="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-Tomar decisiones</a:t>
          </a:r>
          <a:endParaRPr lang="es-CL" sz="1300" b="0" kern="1200" dirty="0" smtClean="0">
            <a:solidFill>
              <a:srgbClr val="0000FF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lvl="0" algn="l" defTabSz="577850" rtl="0">
            <a:lnSpc>
              <a:spcPts val="1600"/>
            </a:lnSpc>
            <a:spcBef>
              <a:spcPct val="0"/>
            </a:spcBef>
            <a:spcAft>
              <a:spcPts val="400"/>
            </a:spcAft>
          </a:pPr>
          <a:r>
            <a:rPr kumimoji="0" lang="es-MX" sz="1300" b="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-Establecer mecanismos de búsqueda de soluciones</a:t>
          </a:r>
          <a:endParaRPr lang="es-CL" sz="1300" b="0" kern="1200" dirty="0" smtClean="0">
            <a:solidFill>
              <a:srgbClr val="0000FF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lvl="0" algn="l" defTabSz="577850" rtl="0">
            <a:lnSpc>
              <a:spcPts val="1600"/>
            </a:lnSpc>
            <a:spcBef>
              <a:spcPct val="0"/>
            </a:spcBef>
            <a:spcAft>
              <a:spcPts val="400"/>
            </a:spcAft>
          </a:pPr>
          <a:r>
            <a:rPr kumimoji="0" lang="es-ES" sz="1300" b="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-Adquirir conocimientos</a:t>
          </a:r>
          <a:r>
            <a:rPr kumimoji="0" lang="es-ES" sz="1300" b="0" kern="1200" baseline="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kumimoji="0" lang="es-ES" sz="1300" b="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sanitarios</a:t>
          </a:r>
          <a:endParaRPr lang="es-CL" sz="1300" b="0" kern="1200" dirty="0" smtClean="0">
            <a:solidFill>
              <a:srgbClr val="0000FF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lvl="0" algn="l" defTabSz="577850" rtl="0">
            <a:lnSpc>
              <a:spcPts val="1600"/>
            </a:lnSpc>
            <a:spcBef>
              <a:spcPct val="0"/>
            </a:spcBef>
            <a:spcAft>
              <a:spcPts val="400"/>
            </a:spcAft>
          </a:pPr>
          <a:r>
            <a:rPr kumimoji="0" lang="es-ES" sz="1300" b="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-Ejecutar orientación</a:t>
          </a:r>
          <a:r>
            <a:rPr kumimoji="0" lang="es-ES" sz="1300" b="0" kern="1200" baseline="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kumimoji="0" lang="es-ES" sz="1300" b="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emanadas de expertos</a:t>
          </a:r>
          <a:endParaRPr lang="es-CL" sz="1300" i="0" kern="1200" dirty="0" smtClean="0">
            <a:solidFill>
              <a:srgbClr val="0000FF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lvl="0" algn="l" defTabSz="577850">
            <a:lnSpc>
              <a:spcPts val="1600"/>
            </a:lnSpc>
            <a:spcBef>
              <a:spcPct val="0"/>
            </a:spcBef>
            <a:spcAft>
              <a:spcPts val="600"/>
            </a:spcAft>
          </a:pPr>
          <a:endParaRPr lang="es-CL" sz="1300" i="0" kern="1200" dirty="0">
            <a:solidFill>
              <a:schemeClr val="accent1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197" y="144010"/>
        <a:ext cx="3989391" cy="4536515"/>
      </dsp:txXfrm>
    </dsp:sp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7FEF649-22E9-43CD-B221-EF2537ACBCD9}">
      <dsp:nvSpPr>
        <dsp:cNvPr id="0" name=""/>
        <dsp:cNvSpPr/>
      </dsp:nvSpPr>
      <dsp:spPr>
        <a:xfrm>
          <a:off x="187171" y="144022"/>
          <a:ext cx="3611126" cy="3782604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4"/>
          </a:solidFill>
          <a:prstDash val="solid"/>
        </a:ln>
        <a:effectLst/>
        <a:scene3d>
          <a:camera prst="orthographicFront"/>
          <a:lightRig rig="chilly" dir="t"/>
        </a:scene3d>
        <a:sp3d z="-12700" extrusionH="1700"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36000" lvl="1" indent="0" algn="l" defTabSz="711200">
            <a:lnSpc>
              <a:spcPts val="16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“</a:t>
          </a:r>
          <a:r>
            <a:rPr lang="es-CL" sz="12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Recoger , considerar  las demandas, expectativas y propuestas </a:t>
          </a: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de las personas y sus organizaciones, estableciendo espacios deliberativos para incidir directamente en la toma de decisiones en materias que afectan a las personas y comunidades”.</a:t>
          </a:r>
          <a:endParaRPr lang="es-CL" sz="12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36000" lvl="1" indent="0" algn="l" defTabSz="711200">
            <a:lnSpc>
              <a:spcPts val="16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CL" sz="1200" kern="1200" dirty="0">
            <a:solidFill>
              <a:srgbClr val="0000CC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36000" lvl="1" indent="0" algn="l" defTabSz="711200">
            <a:lnSpc>
              <a:spcPts val="16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2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No solo entrega de información y acceso a la oferta de servicios</a:t>
          </a:r>
          <a:endParaRPr lang="es-CL" sz="1200" kern="1200" dirty="0">
            <a:solidFill>
              <a:srgbClr val="0000FF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36000" lvl="1" indent="0" algn="l" defTabSz="711200">
            <a:lnSpc>
              <a:spcPts val="16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CL" sz="1200" kern="1200" dirty="0">
            <a:solidFill>
              <a:srgbClr val="0000CC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187171" y="144022"/>
        <a:ext cx="3611126" cy="2972046"/>
      </dsp:txXfrm>
    </dsp:sp>
    <dsp:sp modelId="{79C2F596-15A5-4C8B-A689-556F7371FA67}">
      <dsp:nvSpPr>
        <dsp:cNvPr id="0" name=""/>
        <dsp:cNvSpPr/>
      </dsp:nvSpPr>
      <dsp:spPr>
        <a:xfrm>
          <a:off x="1932900" y="285340"/>
          <a:ext cx="4118286" cy="4118286"/>
        </a:xfrm>
        <a:prstGeom prst="leftCircularArrow">
          <a:avLst>
            <a:gd name="adj1" fmla="val 2203"/>
            <a:gd name="adj2" fmla="val 265178"/>
            <a:gd name="adj3" fmla="val 1634221"/>
            <a:gd name="adj4" fmla="val 8618022"/>
            <a:gd name="adj5" fmla="val 2570"/>
          </a:avLst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chilly" dir="t"/>
        </a:scene3d>
        <a:sp3d z="-70000" extrusionH="1700"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</dsp:sp>
    <dsp:sp modelId="{B792274E-EF3C-480A-BF7B-AEBC880F1F1A}">
      <dsp:nvSpPr>
        <dsp:cNvPr id="0" name=""/>
        <dsp:cNvSpPr/>
      </dsp:nvSpPr>
      <dsp:spPr>
        <a:xfrm>
          <a:off x="1173037" y="3196431"/>
          <a:ext cx="2243533" cy="6920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chilly" dir="t"/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b="1" kern="1200" dirty="0" smtClean="0">
              <a:solidFill>
                <a:schemeClr val="tx2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SECTOR  DE SALUD </a:t>
          </a:r>
          <a:endParaRPr lang="es-CL" sz="1200" b="1" kern="1200" dirty="0">
            <a:solidFill>
              <a:schemeClr val="tx2">
                <a:lumMod val="50000"/>
              </a:schemeClr>
            </a:solidFill>
            <a:effectLst/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1173037" y="3196431"/>
        <a:ext cx="2243533" cy="692000"/>
      </dsp:txXfrm>
    </dsp:sp>
    <dsp:sp modelId="{22EFE4ED-C557-40D1-8603-93EC5CFE649F}">
      <dsp:nvSpPr>
        <dsp:cNvPr id="0" name=""/>
        <dsp:cNvSpPr/>
      </dsp:nvSpPr>
      <dsp:spPr>
        <a:xfrm>
          <a:off x="4247155" y="72003"/>
          <a:ext cx="3961756" cy="3829423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4"/>
          </a:solidFill>
          <a:prstDash val="solid"/>
        </a:ln>
        <a:effectLst/>
        <a:scene3d>
          <a:camera prst="orthographicFront"/>
          <a:lightRig rig="chilly" dir="t"/>
        </a:scene3d>
        <a:sp3d z="-12700" extrusionH="1700"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2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Debe  haber Personas que se involucren en su bienestar , con organizaciones fuertes que representen toda su diversidad </a:t>
          </a:r>
          <a:endParaRPr lang="es-CL" sz="1200" kern="1200" dirty="0">
            <a:solidFill>
              <a:srgbClr val="0000FF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CL" sz="1200" kern="1200" dirty="0">
            <a:solidFill>
              <a:schemeClr val="accent1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s-ES" sz="1200" b="1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Requisitos para la  participación de la comunidad </a:t>
          </a:r>
          <a:endParaRPr lang="es-CL" sz="1200" kern="1200" dirty="0">
            <a:solidFill>
              <a:schemeClr val="accent1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s-ES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Relaciones de poder entre los participantes en el proceso de planificación, se den al mismo nivel </a:t>
          </a:r>
          <a:endParaRPr lang="es-CL" sz="1200" kern="1200" dirty="0">
            <a:solidFill>
              <a:schemeClr val="accent1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s-ES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Acuerdo, sobre el bien común 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Que se cuide en extremo, la representatividad de la comunidad</a:t>
          </a:r>
          <a:r>
            <a:rPr lang="es-MX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endParaRPr lang="es-CL" sz="1200" kern="1200" dirty="0">
            <a:effectLst/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4247155" y="892594"/>
        <a:ext cx="3961756" cy="3008832"/>
      </dsp:txXfrm>
    </dsp:sp>
    <dsp:sp modelId="{1466A2FA-8867-4BCE-9205-2E296CF96291}">
      <dsp:nvSpPr>
        <dsp:cNvPr id="0" name=""/>
        <dsp:cNvSpPr/>
      </dsp:nvSpPr>
      <dsp:spPr>
        <a:xfrm>
          <a:off x="5954429" y="172106"/>
          <a:ext cx="2243533" cy="69199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chilly" dir="t"/>
        </a:scene3d>
        <a:sp3d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b="1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COMUNIDAD</a:t>
          </a:r>
          <a:endParaRPr lang="es-CL" sz="1200" b="1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5954429" y="172106"/>
        <a:ext cx="2243533" cy="691991"/>
      </dsp:txXfrm>
    </dsp:sp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71857B6-DC85-4943-9943-456CC7C783ED}">
      <dsp:nvSpPr>
        <dsp:cNvPr id="0" name=""/>
        <dsp:cNvSpPr/>
      </dsp:nvSpPr>
      <dsp:spPr>
        <a:xfrm>
          <a:off x="0" y="477"/>
          <a:ext cx="8640960" cy="2145050"/>
        </a:xfrm>
        <a:prstGeom prst="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Fortalecer organizaciones y redes sociales </a:t>
          </a:r>
          <a:r>
            <a:rPr lang="es-MX" sz="14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con una coordinación estrecha entre los líderes de la comunidad, instituciones locales,  organizaciones</a:t>
          </a:r>
          <a:endParaRPr lang="es-CL" sz="1400" kern="1200" dirty="0">
            <a:effectLst/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0" y="477"/>
        <a:ext cx="8640960" cy="1158327"/>
      </dsp:txXfrm>
    </dsp:sp>
    <dsp:sp modelId="{99C960A9-AAE4-4C19-9D79-1E603D08235F}">
      <dsp:nvSpPr>
        <dsp:cNvPr id="0" name=""/>
        <dsp:cNvSpPr/>
      </dsp:nvSpPr>
      <dsp:spPr>
        <a:xfrm>
          <a:off x="0" y="1007941"/>
          <a:ext cx="1642300" cy="1224306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Desarrollo de las personas como sujetos </a:t>
          </a:r>
          <a:r>
            <a:rPr lang="es-CL" sz="12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comprometidos con el cuidado de su salud</a:t>
          </a: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. </a:t>
          </a:r>
          <a:endParaRPr lang="es-CL" sz="1200" kern="1200" dirty="0">
            <a:effectLst/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0" y="1007941"/>
        <a:ext cx="1642300" cy="1224306"/>
      </dsp:txXfrm>
    </dsp:sp>
    <dsp:sp modelId="{2BF97E60-BC47-4F06-BDEA-A4F23AB6D816}">
      <dsp:nvSpPr>
        <dsp:cNvPr id="0" name=""/>
        <dsp:cNvSpPr/>
      </dsp:nvSpPr>
      <dsp:spPr>
        <a:xfrm>
          <a:off x="1626387" y="1007941"/>
          <a:ext cx="1714167" cy="1224306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Creación de  comunidades con </a:t>
          </a:r>
          <a:r>
            <a:rPr lang="es-CL" sz="12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capacidad de interlocución que actúen solidariamente</a:t>
          </a: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.</a:t>
          </a:r>
          <a:endParaRPr lang="es-CL" sz="1200" kern="1200" dirty="0">
            <a:effectLst/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1626387" y="1007941"/>
        <a:ext cx="1714167" cy="1224306"/>
      </dsp:txXfrm>
    </dsp:sp>
    <dsp:sp modelId="{EE20532E-CA0B-4CCD-9C80-B45DAAFE99A2}">
      <dsp:nvSpPr>
        <dsp:cNvPr id="0" name=""/>
        <dsp:cNvSpPr/>
      </dsp:nvSpPr>
      <dsp:spPr>
        <a:xfrm>
          <a:off x="3303825" y="1007941"/>
          <a:ext cx="1669672" cy="1224306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Ejercicio de un </a:t>
          </a:r>
          <a:r>
            <a:rPr lang="es-CL" sz="12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control social sobre el Sistema de Salud</a:t>
          </a: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.</a:t>
          </a:r>
          <a:endParaRPr lang="es-CL" sz="12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3303825" y="1007941"/>
        <a:ext cx="1669672" cy="1224306"/>
      </dsp:txXfrm>
    </dsp:sp>
    <dsp:sp modelId="{5BD84E39-5B76-4872-B898-9D72804DD09C}">
      <dsp:nvSpPr>
        <dsp:cNvPr id="0" name=""/>
        <dsp:cNvSpPr/>
      </dsp:nvSpPr>
      <dsp:spPr>
        <a:xfrm>
          <a:off x="5031295" y="987239"/>
          <a:ext cx="3609664" cy="1245008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CL" sz="1200" kern="12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Disminución</a:t>
          </a:r>
          <a:r>
            <a:rPr lang="es-CL" sz="12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brechas de equidad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s-CL" sz="1200" kern="1200" dirty="0" smtClean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72000"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- En Oportunidad, Protección financiera y Calidad de la atención salud  y a recursos  necesarios  para  asegurar mejores condiciones de vida y de salud.</a:t>
          </a:r>
          <a:endParaRPr lang="es-CL" sz="12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5031295" y="987239"/>
        <a:ext cx="3609664" cy="1245008"/>
      </dsp:txXfrm>
    </dsp:sp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416EA43-ABEB-4B72-92E5-2672C6098E1B}">
      <dsp:nvSpPr>
        <dsp:cNvPr id="0" name=""/>
        <dsp:cNvSpPr/>
      </dsp:nvSpPr>
      <dsp:spPr>
        <a:xfrm>
          <a:off x="0" y="3029"/>
          <a:ext cx="2742667" cy="20268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44000"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Política </a:t>
          </a:r>
          <a:endParaRPr lang="es-CL" sz="1200" b="1" kern="1200" dirty="0">
            <a:effectLst/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4400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kumimoji="0" lang="es-ES" sz="12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Comparten la toma de decisiones  </a:t>
          </a:r>
          <a:r>
            <a:rPr kumimoji="0" lang="es-ES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( confección de presupuestos, prioridades sanitarias, </a:t>
          </a:r>
          <a:r>
            <a:rPr kumimoji="0" lang="es-ES" sz="1200" kern="12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etc</a:t>
          </a:r>
          <a:r>
            <a:rPr kumimoji="0" lang="es-ES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). </a:t>
          </a:r>
          <a:endParaRPr lang="es-CL" sz="12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4400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endParaRPr lang="es-CL" sz="12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4400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kumimoji="0" lang="es-ES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Políticos, Profesionales  Representantes comunidad. </a:t>
          </a:r>
          <a:r>
            <a:rPr kumimoji="0" lang="es-ES" sz="1200" u="none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Consejos de salud</a:t>
          </a:r>
          <a:endParaRPr lang="es-CL" sz="1200" kern="1200" dirty="0" smtClean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4400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endParaRPr lang="es-CL" sz="12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0" y="3029"/>
        <a:ext cx="2742667" cy="2026875"/>
      </dsp:txXfrm>
    </dsp:sp>
    <dsp:sp modelId="{9B661542-5CE3-4FE9-A014-594EAEB90905}">
      <dsp:nvSpPr>
        <dsp:cNvPr id="0" name=""/>
        <dsp:cNvSpPr/>
      </dsp:nvSpPr>
      <dsp:spPr>
        <a:xfrm>
          <a:off x="2975880" y="13677"/>
          <a:ext cx="2511173" cy="20452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44000"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Social </a:t>
          </a:r>
          <a:endParaRPr lang="es-CL" sz="1200" b="1" kern="1200" dirty="0">
            <a:effectLst/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44000" lvl="1" indent="0" algn="l" defTabSz="5334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kumimoji="0" lang="es-ES" sz="1200" u="none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Atañe a las </a:t>
          </a:r>
          <a:r>
            <a:rPr kumimoji="0" lang="es-ES" sz="1200" u="none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iniciativas del cambio de ambiente</a:t>
          </a:r>
          <a:endParaRPr lang="es-CL" sz="1200" kern="1200" dirty="0">
            <a:solidFill>
              <a:srgbClr val="0000FF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44000" lvl="1" indent="0" algn="l" defTabSz="5334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kumimoji="0" lang="es-ES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Promovidas  por </a:t>
          </a:r>
          <a:r>
            <a:rPr kumimoji="0" lang="es-ES" sz="1200" kern="12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org</a:t>
          </a:r>
          <a:r>
            <a:rPr kumimoji="0" lang="es-ES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. comunitarias con incidencia en ese sector sanitario. </a:t>
          </a:r>
          <a:r>
            <a:rPr kumimoji="0" lang="es-ES_tradn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Contacto redes   sociales y líderes comunitarios</a:t>
          </a:r>
          <a:endParaRPr lang="es-CL" sz="12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2975880" y="13677"/>
        <a:ext cx="2511173" cy="2045200"/>
      </dsp:txXfrm>
    </dsp:sp>
    <dsp:sp modelId="{3BB74031-F3AD-4B87-A0E2-9F52D8A40787}">
      <dsp:nvSpPr>
        <dsp:cNvPr id="0" name=""/>
        <dsp:cNvSpPr/>
      </dsp:nvSpPr>
      <dsp:spPr>
        <a:xfrm>
          <a:off x="5688630" y="72005"/>
          <a:ext cx="2852109" cy="195903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44000"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Ciudadano agente activo de su propia salud</a:t>
          </a:r>
          <a:endParaRPr lang="es-CL" sz="1200" b="1" kern="1200" dirty="0">
            <a:effectLst/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44000" lvl="1" indent="-114300"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kumimoji="0" lang="es-ES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Dimensión individual de participación</a:t>
          </a:r>
          <a:endParaRPr lang="es-CL" sz="12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44000" lvl="1" indent="-114300"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kumimoji="0" lang="es-ES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Fomenta la </a:t>
          </a:r>
          <a:r>
            <a:rPr kumimoji="0" lang="es-ES" sz="12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auto responsabilidad y el </a:t>
          </a:r>
          <a:r>
            <a:rPr kumimoji="0" lang="es-ES" sz="1200" kern="1200" dirty="0" err="1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autocuidado</a:t>
          </a:r>
          <a:r>
            <a:rPr kumimoji="0" lang="es-ES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.</a:t>
          </a:r>
          <a:endParaRPr lang="es-CL" sz="12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44000" lvl="1" indent="-114300"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endParaRPr lang="es-CL" sz="12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5688630" y="72005"/>
        <a:ext cx="2852109" cy="1959030"/>
      </dsp:txXfrm>
    </dsp:sp>
    <dsp:sp modelId="{5536F13F-9998-434F-A105-9954E1B54EA6}">
      <dsp:nvSpPr>
        <dsp:cNvPr id="0" name=""/>
        <dsp:cNvSpPr/>
      </dsp:nvSpPr>
      <dsp:spPr>
        <a:xfrm>
          <a:off x="0" y="2520278"/>
          <a:ext cx="3641364" cy="244890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44000"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Ciudadano agente de salud a la comunidad </a:t>
          </a:r>
          <a:endParaRPr lang="es-ES" sz="1200" b="1" kern="1200" dirty="0" smtClean="0">
            <a:effectLst/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44000"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200" b="1" kern="1200" dirty="0">
            <a:effectLst/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44000" lvl="1" indent="-114300"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kumimoji="0" lang="es-ES" sz="1200" u="none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Mejora la relación equipo de salud- usuario – servicios de salud</a:t>
          </a:r>
          <a:endParaRPr lang="es-CL" sz="1200" u="none" kern="1200" dirty="0">
            <a:solidFill>
              <a:srgbClr val="0000FF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44000" lvl="1" indent="-114300"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endParaRPr lang="es-CL" sz="1200" u="none" kern="1200" dirty="0">
            <a:solidFill>
              <a:srgbClr val="0000FF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440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es-ES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Colaborar en programas, Utilizar adecuadamente los servicios de salud o reclamando contra ellos.  </a:t>
          </a:r>
          <a:endParaRPr lang="es-CL" sz="1200" u="none" kern="1200" dirty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440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CL" sz="1200" u="none" kern="1200" dirty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440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2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Participación en grupos de apoyo. Participación en encuestas de satisfacción</a:t>
          </a:r>
          <a:endParaRPr lang="es-CL" sz="1200" u="none" kern="1200" dirty="0">
            <a:solidFill>
              <a:srgbClr val="0000FF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0" y="2520278"/>
        <a:ext cx="3641364" cy="2448909"/>
      </dsp:txXfrm>
    </dsp:sp>
    <dsp:sp modelId="{A6F2721A-FFA4-477F-A911-F2A5351B1F85}">
      <dsp:nvSpPr>
        <dsp:cNvPr id="0" name=""/>
        <dsp:cNvSpPr/>
      </dsp:nvSpPr>
      <dsp:spPr>
        <a:xfrm>
          <a:off x="4032447" y="2520278"/>
          <a:ext cx="3203989" cy="231707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7200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IMPLICACIÓN EN DIAGNÓSTICOS DE SALUD               PARTICIPATIVOS </a:t>
          </a:r>
        </a:p>
        <a:p>
          <a:pPr marL="7200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Contempla</a:t>
          </a:r>
          <a:r>
            <a:rPr lang="es-ES_tradnl" sz="1400" b="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lang="es-ES_tradnl" sz="1400" b="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todas las dimensiones de participación</a:t>
          </a:r>
          <a:r>
            <a:rPr lang="es-ES_tradnl" sz="1400" b="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….</a:t>
          </a:r>
          <a:endParaRPr lang="es-CL" sz="1400" b="0" u="none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4032447" y="2520278"/>
        <a:ext cx="3203989" cy="2317079"/>
      </dsp:txXfrm>
    </dsp:sp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A960652-9311-4D50-B287-EC1660B65E4F}">
      <dsp:nvSpPr>
        <dsp:cNvPr id="0" name=""/>
        <dsp:cNvSpPr/>
      </dsp:nvSpPr>
      <dsp:spPr>
        <a:xfrm>
          <a:off x="5438662" y="3574869"/>
          <a:ext cx="321978" cy="7432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3234"/>
              </a:lnTo>
              <a:lnTo>
                <a:pt x="321978" y="743234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052536-040C-4E3B-93EB-4623C9ADF0A7}">
      <dsp:nvSpPr>
        <dsp:cNvPr id="0" name=""/>
        <dsp:cNvSpPr/>
      </dsp:nvSpPr>
      <dsp:spPr>
        <a:xfrm>
          <a:off x="4344603" y="3574869"/>
          <a:ext cx="1094058" cy="1030379"/>
        </a:xfrm>
        <a:custGeom>
          <a:avLst/>
          <a:gdLst/>
          <a:ahLst/>
          <a:cxnLst/>
          <a:rect l="0" t="0" r="0" b="0"/>
          <a:pathLst>
            <a:path>
              <a:moveTo>
                <a:pt x="1094058" y="0"/>
              </a:moveTo>
              <a:lnTo>
                <a:pt x="1094058" y="1030379"/>
              </a:lnTo>
              <a:lnTo>
                <a:pt x="0" y="1030379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CED6F6-FC43-4355-82E8-7D82A34927C5}">
      <dsp:nvSpPr>
        <dsp:cNvPr id="0" name=""/>
        <dsp:cNvSpPr/>
      </dsp:nvSpPr>
      <dsp:spPr>
        <a:xfrm>
          <a:off x="4334676" y="3574869"/>
          <a:ext cx="1103986" cy="261894"/>
        </a:xfrm>
        <a:custGeom>
          <a:avLst/>
          <a:gdLst/>
          <a:ahLst/>
          <a:cxnLst/>
          <a:rect l="0" t="0" r="0" b="0"/>
          <a:pathLst>
            <a:path>
              <a:moveTo>
                <a:pt x="1103986" y="0"/>
              </a:moveTo>
              <a:lnTo>
                <a:pt x="1103986" y="261894"/>
              </a:lnTo>
              <a:lnTo>
                <a:pt x="0" y="261894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F3E850-51DC-41BD-97DD-B6E37568C3AC}">
      <dsp:nvSpPr>
        <dsp:cNvPr id="0" name=""/>
        <dsp:cNvSpPr/>
      </dsp:nvSpPr>
      <dsp:spPr>
        <a:xfrm>
          <a:off x="6743029" y="2426607"/>
          <a:ext cx="160493" cy="309696"/>
        </a:xfrm>
        <a:custGeom>
          <a:avLst/>
          <a:gdLst/>
          <a:ahLst/>
          <a:cxnLst/>
          <a:rect l="0" t="0" r="0" b="0"/>
          <a:pathLst>
            <a:path>
              <a:moveTo>
                <a:pt x="160493" y="0"/>
              </a:moveTo>
              <a:lnTo>
                <a:pt x="160493" y="266063"/>
              </a:lnTo>
              <a:lnTo>
                <a:pt x="0" y="266063"/>
              </a:lnTo>
              <a:lnTo>
                <a:pt x="0" y="30969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727F65-1247-483B-B2E4-50BCB73228EC}">
      <dsp:nvSpPr>
        <dsp:cNvPr id="0" name=""/>
        <dsp:cNvSpPr/>
      </dsp:nvSpPr>
      <dsp:spPr>
        <a:xfrm>
          <a:off x="4009285" y="882067"/>
          <a:ext cx="2894237" cy="6301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6468"/>
              </a:lnTo>
              <a:lnTo>
                <a:pt x="2894237" y="586468"/>
              </a:lnTo>
              <a:lnTo>
                <a:pt x="2894237" y="63010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C84E36-4FCB-4758-8F30-8DF98AFBDCC5}">
      <dsp:nvSpPr>
        <dsp:cNvPr id="0" name=""/>
        <dsp:cNvSpPr/>
      </dsp:nvSpPr>
      <dsp:spPr>
        <a:xfrm>
          <a:off x="3963565" y="882067"/>
          <a:ext cx="91440" cy="70210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58477"/>
              </a:lnTo>
              <a:lnTo>
                <a:pt x="53573" y="658477"/>
              </a:lnTo>
              <a:lnTo>
                <a:pt x="53573" y="702109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E5BD3E-3A68-481D-B50C-6FD8BA230156}">
      <dsp:nvSpPr>
        <dsp:cNvPr id="0" name=""/>
        <dsp:cNvSpPr/>
      </dsp:nvSpPr>
      <dsp:spPr>
        <a:xfrm>
          <a:off x="1660460" y="882067"/>
          <a:ext cx="2348824" cy="630101"/>
        </a:xfrm>
        <a:custGeom>
          <a:avLst/>
          <a:gdLst/>
          <a:ahLst/>
          <a:cxnLst/>
          <a:rect l="0" t="0" r="0" b="0"/>
          <a:pathLst>
            <a:path>
              <a:moveTo>
                <a:pt x="2348824" y="0"/>
              </a:moveTo>
              <a:lnTo>
                <a:pt x="2348824" y="586468"/>
              </a:lnTo>
              <a:lnTo>
                <a:pt x="0" y="586468"/>
              </a:lnTo>
              <a:lnTo>
                <a:pt x="0" y="63010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3C5912-DECE-4C38-96B0-FEF682150A0D}">
      <dsp:nvSpPr>
        <dsp:cNvPr id="0" name=""/>
        <dsp:cNvSpPr/>
      </dsp:nvSpPr>
      <dsp:spPr>
        <a:xfrm>
          <a:off x="432047" y="0"/>
          <a:ext cx="7154475" cy="882067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b="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A partir del 2013 cobra relevancia en la programación en red,  </a:t>
          </a:r>
          <a:r>
            <a:rPr lang="es-CL" sz="1200" b="0" kern="12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la coordinación con la Autoridad Sanitaria regional, en el marco del plan regional de salud </a:t>
          </a:r>
          <a:r>
            <a:rPr lang="es-CL" sz="1200" b="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enmarcado en el Plan Nacional de Salud y los Objetivos Sanitarios al 2020</a:t>
          </a:r>
          <a:endParaRPr lang="es-CL" sz="1200" b="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432047" y="0"/>
        <a:ext cx="7154475" cy="882067"/>
      </dsp:txXfrm>
    </dsp:sp>
    <dsp:sp modelId="{AF86378A-4B69-4901-9454-4BCB7D64517D}">
      <dsp:nvSpPr>
        <dsp:cNvPr id="0" name=""/>
        <dsp:cNvSpPr/>
      </dsp:nvSpPr>
      <dsp:spPr>
        <a:xfrm>
          <a:off x="720081" y="1512168"/>
          <a:ext cx="1880758" cy="71066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Gerencial.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Gestión administrativa de la Red.</a:t>
          </a:r>
          <a:endParaRPr lang="es-CL" sz="12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720081" y="1512168"/>
        <a:ext cx="1880758" cy="710663"/>
      </dsp:txXfrm>
    </dsp:sp>
    <dsp:sp modelId="{880636F5-977F-4232-BD0A-74DA3C7FC3A5}">
      <dsp:nvSpPr>
        <dsp:cNvPr id="0" name=""/>
        <dsp:cNvSpPr/>
      </dsp:nvSpPr>
      <dsp:spPr>
        <a:xfrm>
          <a:off x="3168351" y="1584177"/>
          <a:ext cx="1697576" cy="81599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Asistencial:   Atención sanitaria continuo salud- enfermedad.</a:t>
          </a:r>
          <a:endParaRPr lang="es-CL" sz="12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3168351" y="1584177"/>
        <a:ext cx="1697576" cy="815990"/>
      </dsp:txXfrm>
    </dsp:sp>
    <dsp:sp modelId="{DB2889A9-6981-4F97-A359-FC13A56F1169}">
      <dsp:nvSpPr>
        <dsp:cNvPr id="0" name=""/>
        <dsp:cNvSpPr/>
      </dsp:nvSpPr>
      <dsp:spPr>
        <a:xfrm>
          <a:off x="5112568" y="1512168"/>
          <a:ext cx="3581908" cy="91443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b="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Comunitario: 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b="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Participación de la comunidad en el </a:t>
          </a:r>
          <a:r>
            <a:rPr lang="es-CL" sz="1200" b="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diagnóstico de salud, planificación local y evaluación de planes y programas</a:t>
          </a:r>
          <a:r>
            <a:rPr lang="es-CL" sz="1200" b="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.</a:t>
          </a:r>
          <a:endParaRPr lang="es-CL" sz="1200" b="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5112568" y="1512168"/>
        <a:ext cx="3581908" cy="914438"/>
      </dsp:txXfrm>
    </dsp:sp>
    <dsp:sp modelId="{8ABF8A05-A068-4FD4-8332-65BECD07D5E5}">
      <dsp:nvSpPr>
        <dsp:cNvPr id="0" name=""/>
        <dsp:cNvSpPr/>
      </dsp:nvSpPr>
      <dsp:spPr>
        <a:xfrm>
          <a:off x="5112570" y="2736303"/>
          <a:ext cx="3260917" cy="838565"/>
        </a:xfrm>
        <a:prstGeom prst="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kumimoji="0" lang="es-CL" sz="1200" b="0" i="0" u="none" strike="noStrike" kern="1200" cap="none" spc="0" normalizeH="0" baseline="0" noProof="0" dirty="0" smtClean="0">
              <a:ln/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rPr>
            <a:t>Requiere de un </a:t>
          </a:r>
          <a:r>
            <a:rPr kumimoji="0" lang="es-CL" sz="1200" b="0" i="0" u="none" strike="noStrike" kern="1200" cap="none" spc="0" normalizeH="0" baseline="0" noProof="0" dirty="0" smtClean="0">
              <a:ln/>
              <a:solidFill>
                <a:srgbClr val="0000FF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rPr>
            <a:t>estudio epidemiológico</a:t>
          </a:r>
          <a:r>
            <a:rPr kumimoji="0" lang="es-CL" sz="1200" b="0" i="0" u="none" strike="noStrike" kern="1200" cap="none" spc="0" normalizeH="0" baseline="0" noProof="0" dirty="0" smtClean="0">
              <a:ln/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rPr>
            <a:t>.</a:t>
          </a: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kumimoji="0" lang="es-CL" sz="1200" b="0" i="0" u="none" strike="noStrike" kern="1200" cap="none" spc="0" normalizeH="0" baseline="0" noProof="0" dirty="0" smtClean="0">
              <a:ln/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rPr>
            <a:t> uno de los</a:t>
          </a:r>
          <a:r>
            <a:rPr kumimoji="0" lang="es-CL" sz="1200" b="0" i="0" u="none" strike="noStrike" kern="1200" cap="none" spc="0" normalizeH="0" noProof="0" dirty="0" smtClean="0">
              <a:ln/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kumimoji="0" lang="es-CL" sz="1200" b="0" i="0" u="none" strike="noStrike" kern="1200" cap="none" spc="0" normalizeH="0" baseline="0" noProof="0" dirty="0" smtClean="0">
              <a:ln/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rPr>
            <a:t>procesos de mayor relevancia dentro de la gestión del</a:t>
          </a:r>
          <a:r>
            <a:rPr kumimoji="0" lang="es-CL" sz="1200" b="0" i="0" u="none" strike="noStrike" kern="1200" cap="none" spc="0" normalizeH="0" noProof="0" dirty="0" smtClean="0">
              <a:ln/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kumimoji="0" lang="es-CL" sz="1200" b="0" i="0" u="none" strike="noStrike" kern="1200" cap="none" spc="0" normalizeH="0" baseline="0" noProof="0" dirty="0" smtClean="0">
              <a:ln/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rPr>
            <a:t>sector salud. </a:t>
          </a:r>
          <a:endParaRPr lang="es-CL" sz="12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5112570" y="2736303"/>
        <a:ext cx="3260917" cy="838565"/>
      </dsp:txXfrm>
    </dsp:sp>
    <dsp:sp modelId="{51475D54-AB44-4805-A868-C2D041F185EE}">
      <dsp:nvSpPr>
        <dsp:cNvPr id="0" name=""/>
        <dsp:cNvSpPr/>
      </dsp:nvSpPr>
      <dsp:spPr>
        <a:xfrm>
          <a:off x="288034" y="3528392"/>
          <a:ext cx="4046642" cy="6167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Orienta la utilización de recursos disponibles hacia metas y resultados explícitos</a:t>
          </a:r>
          <a:endParaRPr lang="es-CL" sz="12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288034" y="3528392"/>
        <a:ext cx="4046642" cy="616743"/>
      </dsp:txXfrm>
    </dsp:sp>
    <dsp:sp modelId="{099F80E6-4833-4DFB-87AA-01EEA9BCD191}">
      <dsp:nvSpPr>
        <dsp:cNvPr id="0" name=""/>
        <dsp:cNvSpPr/>
      </dsp:nvSpPr>
      <dsp:spPr>
        <a:xfrm>
          <a:off x="1008114" y="4320480"/>
          <a:ext cx="3336489" cy="56953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Busca las mejores alternativas de acción para  mejorar la situación de salud</a:t>
          </a:r>
          <a:endParaRPr lang="es-CL" sz="12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1008114" y="4320480"/>
        <a:ext cx="3336489" cy="569537"/>
      </dsp:txXfrm>
    </dsp:sp>
    <dsp:sp modelId="{B3E7171D-12A9-4B1C-912A-005A5640F018}">
      <dsp:nvSpPr>
        <dsp:cNvPr id="0" name=""/>
        <dsp:cNvSpPr/>
      </dsp:nvSpPr>
      <dsp:spPr>
        <a:xfrm>
          <a:off x="5760641" y="3960440"/>
          <a:ext cx="2674316" cy="71532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Contribuye a mejorar las condiciones de vida de la población  y niveles de bienestar</a:t>
          </a:r>
          <a:endParaRPr lang="es-CL" sz="12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5760641" y="3960440"/>
        <a:ext cx="2674316" cy="715326"/>
      </dsp:txXfrm>
    </dsp:sp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09C1FA5-AFB6-4FA6-B79B-E36F556CA277}">
      <dsp:nvSpPr>
        <dsp:cNvPr id="0" name=""/>
        <dsp:cNvSpPr/>
      </dsp:nvSpPr>
      <dsp:spPr>
        <a:xfrm>
          <a:off x="144013" y="504060"/>
          <a:ext cx="3025617" cy="2139183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latin typeface="Verdana" pitchFamily="34" charset="0"/>
            </a:rPr>
            <a:t>DEFINICIÓN MINSAL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latin typeface="Verdana" pitchFamily="34" charset="0"/>
            </a:rPr>
            <a:t>“Proceso conjunto entre la comunidad y los equipos de salud, que permite </a:t>
          </a:r>
          <a:r>
            <a:rPr lang="es-CL" sz="1200" kern="1200" dirty="0" smtClean="0">
              <a:solidFill>
                <a:srgbClr val="0000FF"/>
              </a:solidFill>
              <a:latin typeface="Verdana" pitchFamily="34" charset="0"/>
            </a:rPr>
            <a:t>identificar y explicar los problemas que afectan a la población de una realidad social</a:t>
          </a:r>
          <a:r>
            <a:rPr lang="es-CL" sz="1200" kern="1200" dirty="0" smtClean="0">
              <a:latin typeface="Verdana" pitchFamily="34" charset="0"/>
            </a:rPr>
            <a:t>, sea esta un territorio o localidad acotada, dentro de la jurisdicción del establecimiento de salud”.</a:t>
          </a:r>
          <a:endParaRPr lang="es-CL" sz="1200" kern="1200" dirty="0"/>
        </a:p>
      </dsp:txBody>
      <dsp:txXfrm>
        <a:off x="144013" y="504060"/>
        <a:ext cx="3025617" cy="2139183"/>
      </dsp:txXfrm>
    </dsp:sp>
    <dsp:sp modelId="{8BB06CCC-AD60-4DCD-906C-1AF9FFAF093A}">
      <dsp:nvSpPr>
        <dsp:cNvPr id="0" name=""/>
        <dsp:cNvSpPr/>
      </dsp:nvSpPr>
      <dsp:spPr>
        <a:xfrm rot="18988554">
          <a:off x="3056418" y="1273921"/>
          <a:ext cx="823618" cy="32268"/>
        </a:xfrm>
        <a:custGeom>
          <a:avLst/>
          <a:gdLst/>
          <a:ahLst/>
          <a:cxnLst/>
          <a:rect l="0" t="0" r="0" b="0"/>
          <a:pathLst>
            <a:path>
              <a:moveTo>
                <a:pt x="0" y="16134"/>
              </a:moveTo>
              <a:lnTo>
                <a:pt x="823618" y="16134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400" kern="1200"/>
        </a:p>
      </dsp:txBody>
      <dsp:txXfrm rot="18988554">
        <a:off x="3447637" y="1269465"/>
        <a:ext cx="41180" cy="41180"/>
      </dsp:txXfrm>
    </dsp:sp>
    <dsp:sp modelId="{FD77FA85-6DA0-483B-AEFD-38C8A490DB07}">
      <dsp:nvSpPr>
        <dsp:cNvPr id="0" name=""/>
        <dsp:cNvSpPr/>
      </dsp:nvSpPr>
      <dsp:spPr>
        <a:xfrm>
          <a:off x="3766824" y="648073"/>
          <a:ext cx="4874135" cy="7167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Integra la perspectiva  comunitaria </a:t>
          </a:r>
          <a:r>
            <a:rPr lang="es-ES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en la identificación y resolución de los problemas de salud a través de un trabajo conjunto con la comunidad organizada y sus líderes </a:t>
          </a:r>
        </a:p>
      </dsp:txBody>
      <dsp:txXfrm>
        <a:off x="3766824" y="648073"/>
        <a:ext cx="4874135" cy="716771"/>
      </dsp:txXfrm>
    </dsp:sp>
    <dsp:sp modelId="{1E7A53B8-1388-4C24-BF56-EF5894963E04}">
      <dsp:nvSpPr>
        <dsp:cNvPr id="0" name=""/>
        <dsp:cNvSpPr/>
      </dsp:nvSpPr>
      <dsp:spPr>
        <a:xfrm rot="2698048">
          <a:off x="3023026" y="1911735"/>
          <a:ext cx="1002449" cy="32268"/>
        </a:xfrm>
        <a:custGeom>
          <a:avLst/>
          <a:gdLst/>
          <a:ahLst/>
          <a:cxnLst/>
          <a:rect l="0" t="0" r="0" b="0"/>
          <a:pathLst>
            <a:path>
              <a:moveTo>
                <a:pt x="0" y="16134"/>
              </a:moveTo>
              <a:lnTo>
                <a:pt x="1002449" y="16134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500" kern="1200"/>
        </a:p>
      </dsp:txBody>
      <dsp:txXfrm rot="2698048">
        <a:off x="3499190" y="1902808"/>
        <a:ext cx="50122" cy="50122"/>
      </dsp:txXfrm>
    </dsp:sp>
    <dsp:sp modelId="{4DD32E9F-A841-4D79-B6A1-ED8071871D5E}">
      <dsp:nvSpPr>
        <dsp:cNvPr id="0" name=""/>
        <dsp:cNvSpPr/>
      </dsp:nvSpPr>
      <dsp:spPr>
        <a:xfrm>
          <a:off x="3878871" y="1944213"/>
          <a:ext cx="4762088" cy="6757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-Establece prioridades y diseña estrategias </a:t>
          </a: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de promoción  salud,  prevención y control de las enfermedades</a:t>
          </a:r>
          <a:endParaRPr lang="es-ES" sz="1200" kern="1200" dirty="0" smtClean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3878871" y="1944213"/>
        <a:ext cx="4762088" cy="675747"/>
      </dsp:txXfrm>
    </dsp:sp>
    <dsp:sp modelId="{483E3210-25C6-4915-9090-E21686F76EF2}">
      <dsp:nvSpPr>
        <dsp:cNvPr id="0" name=""/>
        <dsp:cNvSpPr/>
      </dsp:nvSpPr>
      <dsp:spPr>
        <a:xfrm>
          <a:off x="153122" y="3259470"/>
          <a:ext cx="5410754" cy="1290655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noFill/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200" b="1" kern="1200" dirty="0">
            <a:solidFill>
              <a:srgbClr val="0000FF"/>
            </a:solidFill>
          </a:endParaRPr>
        </a:p>
      </dsp:txBody>
      <dsp:txXfrm>
        <a:off x="153122" y="3259470"/>
        <a:ext cx="5410754" cy="1290655"/>
      </dsp:txXfrm>
    </dsp:sp>
    <dsp:sp modelId="{C36A4D62-434B-46A9-B2D7-778E4FBFAE04}">
      <dsp:nvSpPr>
        <dsp:cNvPr id="0" name=""/>
        <dsp:cNvSpPr/>
      </dsp:nvSpPr>
      <dsp:spPr>
        <a:xfrm rot="305588">
          <a:off x="5563071" y="3906781"/>
          <a:ext cx="408164" cy="32268"/>
        </a:xfrm>
        <a:custGeom>
          <a:avLst/>
          <a:gdLst/>
          <a:ahLst/>
          <a:cxnLst/>
          <a:rect l="0" t="0" r="0" b="0"/>
          <a:pathLst>
            <a:path>
              <a:moveTo>
                <a:pt x="0" y="16134"/>
              </a:moveTo>
              <a:lnTo>
                <a:pt x="408164" y="16134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500" kern="1200"/>
        </a:p>
      </dsp:txBody>
      <dsp:txXfrm rot="305588">
        <a:off x="5756949" y="3912711"/>
        <a:ext cx="20408" cy="20408"/>
      </dsp:txXfrm>
    </dsp:sp>
    <dsp:sp modelId="{47D21470-AE98-47F5-945D-D549CF3B82CD}">
      <dsp:nvSpPr>
        <dsp:cNvPr id="0" name=""/>
        <dsp:cNvSpPr/>
      </dsp:nvSpPr>
      <dsp:spPr>
        <a:xfrm>
          <a:off x="5970429" y="3345562"/>
          <a:ext cx="1849928" cy="119094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600" b="1" kern="1200" dirty="0" smtClean="0">
              <a:solidFill>
                <a:srgbClr val="0000FF"/>
              </a:solidFill>
            </a:rPr>
            <a:t>INVESTIGACIÓN ACCIÓN PARTICIPATIVA </a:t>
          </a:r>
          <a:endParaRPr lang="es-CL" sz="1600" kern="1200" dirty="0"/>
        </a:p>
      </dsp:txBody>
      <dsp:txXfrm>
        <a:off x="5970429" y="3345562"/>
        <a:ext cx="1849928" cy="1190942"/>
      </dsp:txXfrm>
    </dsp:sp>
  </dsp:spTree>
</dsp:drawing>
</file>

<file path=ppt/diagrams/drawing2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EA413A5-2AA1-4D05-A357-2D39508BE375}">
      <dsp:nvSpPr>
        <dsp:cNvPr id="0" name=""/>
        <dsp:cNvSpPr/>
      </dsp:nvSpPr>
      <dsp:spPr>
        <a:xfrm>
          <a:off x="2271422" y="1658967"/>
          <a:ext cx="1968513" cy="684888"/>
        </a:xfrm>
        <a:custGeom>
          <a:avLst/>
          <a:gdLst/>
          <a:ahLst/>
          <a:cxnLst/>
          <a:rect l="0" t="0" r="0" b="0"/>
          <a:pathLst>
            <a:path>
              <a:moveTo>
                <a:pt x="1968513" y="0"/>
              </a:moveTo>
              <a:lnTo>
                <a:pt x="1968513" y="359544"/>
              </a:lnTo>
              <a:lnTo>
                <a:pt x="0" y="359544"/>
              </a:lnTo>
              <a:lnTo>
                <a:pt x="0" y="684888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200" kern="120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3203316" y="1998127"/>
        <a:ext cx="104725" cy="6569"/>
      </dsp:txXfrm>
    </dsp:sp>
    <dsp:sp modelId="{49B94311-16AC-4A54-90CE-FCA4474C7C7B}">
      <dsp:nvSpPr>
        <dsp:cNvPr id="0" name=""/>
        <dsp:cNvSpPr/>
      </dsp:nvSpPr>
      <dsp:spPr>
        <a:xfrm>
          <a:off x="864087" y="72008"/>
          <a:ext cx="6751697" cy="1588759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>
          <a:innerShdw blurRad="63500" dist="50800" dir="8100000">
            <a:prstClr val="black">
              <a:alpha val="50000"/>
            </a:prstClr>
          </a:innerShdw>
        </a:effectLst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ts val="1600"/>
            </a:lnSpc>
            <a:spcBef>
              <a:spcPct val="0"/>
            </a:spcBef>
            <a:spcAft>
              <a:spcPct val="35000"/>
            </a:spcAft>
          </a:pPr>
          <a:r>
            <a:rPr lang="es-CL" sz="1400" b="0" kern="1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DEFINICIÓN                                                                </a:t>
          </a:r>
        </a:p>
        <a:p>
          <a:pPr lvl="0" algn="ctr" defTabSz="622300">
            <a:lnSpc>
              <a:spcPts val="1600"/>
            </a:lnSpc>
            <a:spcBef>
              <a:spcPct val="0"/>
            </a:spcBef>
            <a:spcAft>
              <a:spcPct val="35000"/>
            </a:spcAft>
          </a:pPr>
          <a:r>
            <a:rPr lang="es-CL" sz="1400" b="0" kern="1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Estudio epidemiológico social que permite identificar y explicar la realidad social de un territorio o localidad acotada dentro de la jurisdicción de un  establecimiento de salud, en un </a:t>
          </a:r>
          <a:r>
            <a:rPr lang="es-CL" sz="1400" b="1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proceso de participación de la comunidad como coprotagonista con el equipo de  APS en el proceso de su confección</a:t>
          </a:r>
          <a:endParaRPr lang="es-CL" sz="1400" b="1" kern="1200" dirty="0">
            <a:solidFill>
              <a:srgbClr val="0000FF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864087" y="72008"/>
        <a:ext cx="6751697" cy="1588759"/>
      </dsp:txXfrm>
    </dsp:sp>
    <dsp:sp modelId="{4BDE8FB1-9A77-4246-A072-9C5FE6FB506C}">
      <dsp:nvSpPr>
        <dsp:cNvPr id="0" name=""/>
        <dsp:cNvSpPr/>
      </dsp:nvSpPr>
      <dsp:spPr>
        <a:xfrm>
          <a:off x="4397040" y="2882614"/>
          <a:ext cx="395103" cy="4509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4651" y="0"/>
              </a:lnTo>
              <a:lnTo>
                <a:pt x="214651" y="450969"/>
              </a:lnTo>
              <a:lnTo>
                <a:pt x="395103" y="450969"/>
              </a:lnTo>
            </a:path>
          </a:pathLst>
        </a:custGeom>
        <a:noFill/>
        <a:ln w="9525" cap="flat" cmpd="sng" algn="ctr">
          <a:solidFill>
            <a:schemeClr val="accent5">
              <a:hueOff val="10364835"/>
              <a:satOff val="-11970"/>
              <a:lumOff val="-1176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200" kern="1200"/>
        </a:p>
      </dsp:txBody>
      <dsp:txXfrm>
        <a:off x="4579088" y="3104813"/>
        <a:ext cx="31007" cy="6569"/>
      </dsp:txXfrm>
    </dsp:sp>
    <dsp:sp modelId="{87926344-F340-4BFC-AF41-B3F1673ED7BE}">
      <dsp:nvSpPr>
        <dsp:cNvPr id="0" name=""/>
        <dsp:cNvSpPr/>
      </dsp:nvSpPr>
      <dsp:spPr>
        <a:xfrm>
          <a:off x="144004" y="2376256"/>
          <a:ext cx="4254835" cy="1012716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11430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Actividad integrada  que combina la Investigación social, la educación y la acción..</a:t>
          </a:r>
          <a:endParaRPr lang="es-CL" sz="14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144004" y="2376256"/>
        <a:ext cx="4254835" cy="1012716"/>
      </dsp:txXfrm>
    </dsp:sp>
    <dsp:sp modelId="{4DEDFC44-9C20-4D4A-98FD-38CAD318A835}">
      <dsp:nvSpPr>
        <dsp:cNvPr id="0" name=""/>
        <dsp:cNvSpPr/>
      </dsp:nvSpPr>
      <dsp:spPr>
        <a:xfrm>
          <a:off x="4824543" y="2448270"/>
          <a:ext cx="3712076" cy="1770626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i="1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Está basado en la interacción democrática de los investigadores y los miembros de una comunidad que participan como agentes activos,   fomentando conocimientos e interviniendo en su propia realidad</a:t>
          </a:r>
          <a:endParaRPr lang="es-CL" sz="1400" i="1" kern="1200" dirty="0"/>
        </a:p>
      </dsp:txBody>
      <dsp:txXfrm>
        <a:off x="4824543" y="2448270"/>
        <a:ext cx="3712076" cy="1770626"/>
      </dsp:txXfrm>
    </dsp:sp>
  </dsp:spTree>
</dsp:drawing>
</file>

<file path=ppt/diagrams/drawing2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18BF35D-1439-4B90-8AA2-BDEBF7B89843}">
      <dsp:nvSpPr>
        <dsp:cNvPr id="0" name=""/>
        <dsp:cNvSpPr/>
      </dsp:nvSpPr>
      <dsp:spPr>
        <a:xfrm>
          <a:off x="70179" y="2456"/>
          <a:ext cx="2318047" cy="10429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CL" sz="1200" b="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COMUNIDAD COPROTAGONISTA DEL PROCESO DE SU CONFECCIÓN CON EL EQUIPO APS</a:t>
          </a:r>
          <a:endParaRPr lang="es-CL" sz="1200" b="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70179" y="2456"/>
        <a:ext cx="2318047" cy="1042990"/>
      </dsp:txXfrm>
    </dsp:sp>
    <dsp:sp modelId="{DDD6E7F7-3138-4195-A30B-4740EB012B51}">
      <dsp:nvSpPr>
        <dsp:cNvPr id="0" name=""/>
        <dsp:cNvSpPr/>
      </dsp:nvSpPr>
      <dsp:spPr>
        <a:xfrm>
          <a:off x="2541198" y="308400"/>
          <a:ext cx="368523" cy="43110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800" kern="1200">
            <a:solidFill>
              <a:schemeClr val="tx2">
                <a:lumMod val="50000"/>
              </a:schemeClr>
            </a:solidFill>
          </a:endParaRPr>
        </a:p>
      </dsp:txBody>
      <dsp:txXfrm>
        <a:off x="2541198" y="308400"/>
        <a:ext cx="368523" cy="431102"/>
      </dsp:txXfrm>
    </dsp:sp>
    <dsp:sp modelId="{90A7D954-81EF-48B1-8742-E6D71FEA9E10}">
      <dsp:nvSpPr>
        <dsp:cNvPr id="0" name=""/>
        <dsp:cNvSpPr/>
      </dsp:nvSpPr>
      <dsp:spPr>
        <a:xfrm>
          <a:off x="3083553" y="2456"/>
          <a:ext cx="2263968" cy="10429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1480691"/>
                <a:satOff val="-1710"/>
                <a:lumOff val="-168"/>
                <a:alphaOff val="0"/>
                <a:tint val="50000"/>
                <a:satMod val="300000"/>
              </a:schemeClr>
            </a:gs>
            <a:gs pos="35000">
              <a:schemeClr val="accent5">
                <a:hueOff val="1480691"/>
                <a:satOff val="-1710"/>
                <a:lumOff val="-168"/>
                <a:alphaOff val="0"/>
                <a:tint val="37000"/>
                <a:satMod val="300000"/>
              </a:schemeClr>
            </a:gs>
            <a:gs pos="100000">
              <a:schemeClr val="accent5">
                <a:hueOff val="1480691"/>
                <a:satOff val="-1710"/>
                <a:lumOff val="-16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algn="l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1. Promueve el desarrollo del </a:t>
          </a:r>
          <a:r>
            <a:rPr lang="es-CL" sz="12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entendimiento crítico </a:t>
          </a: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de los problemas sociales, sus causas estructurales y las posibilidades de superarlas</a:t>
          </a:r>
          <a:endParaRPr lang="es-CL" sz="12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3083553" y="2456"/>
        <a:ext cx="2263968" cy="1042990"/>
      </dsp:txXfrm>
    </dsp:sp>
    <dsp:sp modelId="{E6A784BB-73BC-49C1-9A0B-07C40080D97C}">
      <dsp:nvSpPr>
        <dsp:cNvPr id="0" name=""/>
        <dsp:cNvSpPr/>
      </dsp:nvSpPr>
      <dsp:spPr>
        <a:xfrm>
          <a:off x="5500493" y="308400"/>
          <a:ext cx="368523" cy="43110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1727473"/>
                <a:satOff val="-1995"/>
                <a:lumOff val="-196"/>
                <a:alphaOff val="0"/>
                <a:tint val="50000"/>
                <a:satMod val="300000"/>
              </a:schemeClr>
            </a:gs>
            <a:gs pos="35000">
              <a:schemeClr val="accent5">
                <a:hueOff val="1727473"/>
                <a:satOff val="-1995"/>
                <a:lumOff val="-196"/>
                <a:alphaOff val="0"/>
                <a:tint val="37000"/>
                <a:satMod val="300000"/>
              </a:schemeClr>
            </a:gs>
            <a:gs pos="100000">
              <a:schemeClr val="accent5">
                <a:hueOff val="1727473"/>
                <a:satOff val="-1995"/>
                <a:lumOff val="-19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800" kern="1200">
            <a:solidFill>
              <a:schemeClr val="tx2">
                <a:lumMod val="50000"/>
              </a:schemeClr>
            </a:solidFill>
          </a:endParaRPr>
        </a:p>
      </dsp:txBody>
      <dsp:txXfrm>
        <a:off x="5500493" y="308400"/>
        <a:ext cx="368523" cy="431102"/>
      </dsp:txXfrm>
    </dsp:sp>
    <dsp:sp modelId="{B151DF9D-1354-4F47-8F1D-B5923E1B8D1B}">
      <dsp:nvSpPr>
        <dsp:cNvPr id="0" name=""/>
        <dsp:cNvSpPr/>
      </dsp:nvSpPr>
      <dsp:spPr>
        <a:xfrm>
          <a:off x="6042849" y="2456"/>
          <a:ext cx="2527931" cy="10429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2961382"/>
                <a:satOff val="-3420"/>
                <a:lumOff val="-336"/>
                <a:alphaOff val="0"/>
                <a:tint val="50000"/>
                <a:satMod val="300000"/>
              </a:schemeClr>
            </a:gs>
            <a:gs pos="35000">
              <a:schemeClr val="accent5">
                <a:hueOff val="2961382"/>
                <a:satOff val="-3420"/>
                <a:lumOff val="-336"/>
                <a:alphaOff val="0"/>
                <a:tint val="37000"/>
                <a:satMod val="300000"/>
              </a:schemeClr>
            </a:gs>
            <a:gs pos="100000">
              <a:schemeClr val="accent5">
                <a:hueOff val="2961382"/>
                <a:satOff val="-3420"/>
                <a:lumOff val="-33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algn="l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2. </a:t>
          </a:r>
          <a:r>
            <a:rPr lang="es-CL" sz="12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Facilita acciones posteriores </a:t>
          </a: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tendentes a la resolución problemas  detectados, con una metodología  fundamentalmente de naturaleza social</a:t>
          </a:r>
          <a:endParaRPr lang="es-CL" sz="12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6042849" y="2456"/>
        <a:ext cx="2527931" cy="1042990"/>
      </dsp:txXfrm>
    </dsp:sp>
    <dsp:sp modelId="{19B95653-6F23-4C93-A683-F52D2AC3A22F}">
      <dsp:nvSpPr>
        <dsp:cNvPr id="0" name=""/>
        <dsp:cNvSpPr/>
      </dsp:nvSpPr>
      <dsp:spPr>
        <a:xfrm rot="5895422">
          <a:off x="6996005" y="1167129"/>
          <a:ext cx="372383" cy="43110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3454945"/>
                <a:satOff val="-3990"/>
                <a:lumOff val="-392"/>
                <a:alphaOff val="0"/>
                <a:tint val="50000"/>
                <a:satMod val="300000"/>
              </a:schemeClr>
            </a:gs>
            <a:gs pos="35000">
              <a:schemeClr val="accent5">
                <a:hueOff val="3454945"/>
                <a:satOff val="-3990"/>
                <a:lumOff val="-392"/>
                <a:alphaOff val="0"/>
                <a:tint val="37000"/>
                <a:satMod val="300000"/>
              </a:schemeClr>
            </a:gs>
            <a:gs pos="100000">
              <a:schemeClr val="accent5">
                <a:hueOff val="3454945"/>
                <a:satOff val="-3990"/>
                <a:lumOff val="-39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800" kern="1200">
            <a:solidFill>
              <a:schemeClr val="tx2">
                <a:lumMod val="50000"/>
              </a:schemeClr>
            </a:solidFill>
          </a:endParaRPr>
        </a:p>
      </dsp:txBody>
      <dsp:txXfrm rot="5895422">
        <a:off x="6996005" y="1167129"/>
        <a:ext cx="372383" cy="431102"/>
      </dsp:txXfrm>
    </dsp:sp>
    <dsp:sp modelId="{8A209E6D-BC6E-4684-ACFD-0783748A51DA}">
      <dsp:nvSpPr>
        <dsp:cNvPr id="0" name=""/>
        <dsp:cNvSpPr/>
      </dsp:nvSpPr>
      <dsp:spPr>
        <a:xfrm>
          <a:off x="5505239" y="1740774"/>
          <a:ext cx="3065541" cy="12709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4442072"/>
                <a:satOff val="-5130"/>
                <a:lumOff val="-504"/>
                <a:alphaOff val="0"/>
                <a:tint val="50000"/>
                <a:satMod val="300000"/>
              </a:schemeClr>
            </a:gs>
            <a:gs pos="35000">
              <a:schemeClr val="accent5">
                <a:hueOff val="4442072"/>
                <a:satOff val="-5130"/>
                <a:lumOff val="-504"/>
                <a:alphaOff val="0"/>
                <a:tint val="37000"/>
                <a:satMod val="300000"/>
              </a:schemeClr>
            </a:gs>
            <a:gs pos="100000">
              <a:schemeClr val="accent5">
                <a:hueOff val="4442072"/>
                <a:satOff val="-5130"/>
                <a:lumOff val="-50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algn="l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3. Permite  establecer </a:t>
          </a:r>
          <a:r>
            <a:rPr lang="es-CL" sz="12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metas, definir tareas y delimitar responsabilidades </a:t>
          </a: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para  alcanzar los objetivos propuestos, que en términos generales son la promoción de la salud y la prevención de la enfermedad.</a:t>
          </a:r>
          <a:endParaRPr lang="es-CL" sz="12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5505239" y="1740774"/>
        <a:ext cx="3065541" cy="1270978"/>
      </dsp:txXfrm>
    </dsp:sp>
    <dsp:sp modelId="{A9527373-04CD-43B1-8D3D-9E46F392DE75}">
      <dsp:nvSpPr>
        <dsp:cNvPr id="0" name=""/>
        <dsp:cNvSpPr/>
      </dsp:nvSpPr>
      <dsp:spPr>
        <a:xfrm rot="10800000">
          <a:off x="4983743" y="2160712"/>
          <a:ext cx="368523" cy="43110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5182418"/>
                <a:satOff val="-5985"/>
                <a:lumOff val="-588"/>
                <a:alphaOff val="0"/>
                <a:tint val="50000"/>
                <a:satMod val="300000"/>
              </a:schemeClr>
            </a:gs>
            <a:gs pos="35000">
              <a:schemeClr val="accent5">
                <a:hueOff val="5182418"/>
                <a:satOff val="-5985"/>
                <a:lumOff val="-588"/>
                <a:alphaOff val="0"/>
                <a:tint val="37000"/>
                <a:satMod val="300000"/>
              </a:schemeClr>
            </a:gs>
            <a:gs pos="100000">
              <a:schemeClr val="accent5">
                <a:hueOff val="5182418"/>
                <a:satOff val="-5985"/>
                <a:lumOff val="-58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800" kern="1200">
            <a:solidFill>
              <a:schemeClr val="tx2">
                <a:lumMod val="50000"/>
              </a:schemeClr>
            </a:solidFill>
          </a:endParaRPr>
        </a:p>
      </dsp:txBody>
      <dsp:txXfrm rot="10800000">
        <a:off x="4983743" y="2160712"/>
        <a:ext cx="368523" cy="431102"/>
      </dsp:txXfrm>
    </dsp:sp>
    <dsp:sp modelId="{D3DD81D5-ABF8-4672-ACAE-45529128637D}">
      <dsp:nvSpPr>
        <dsp:cNvPr id="0" name=""/>
        <dsp:cNvSpPr/>
      </dsp:nvSpPr>
      <dsp:spPr>
        <a:xfrm>
          <a:off x="3071594" y="1854768"/>
          <a:ext cx="1738318" cy="10429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5922763"/>
                <a:satOff val="-6840"/>
                <a:lumOff val="-672"/>
                <a:alphaOff val="0"/>
                <a:tint val="50000"/>
                <a:satMod val="300000"/>
              </a:schemeClr>
            </a:gs>
            <a:gs pos="35000">
              <a:schemeClr val="accent5">
                <a:hueOff val="5922763"/>
                <a:satOff val="-6840"/>
                <a:lumOff val="-672"/>
                <a:alphaOff val="0"/>
                <a:tint val="37000"/>
                <a:satMod val="300000"/>
              </a:schemeClr>
            </a:gs>
            <a:gs pos="100000">
              <a:schemeClr val="accent5">
                <a:hueOff val="5922763"/>
                <a:satOff val="-6840"/>
                <a:lumOff val="-67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algn="l" defTabSz="53340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4. Permite </a:t>
          </a:r>
          <a:r>
            <a:rPr lang="es-CL" sz="12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evaluar  efectividad, calidad,  desarrollo y distribución  de recursos  </a:t>
          </a: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para la atención</a:t>
          </a:r>
          <a:endParaRPr lang="es-CL" sz="12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3071594" y="1854768"/>
        <a:ext cx="1738318" cy="1042990"/>
      </dsp:txXfrm>
    </dsp:sp>
    <dsp:sp modelId="{D48940D5-8F6D-4C1C-A5BA-C1DA921A92CD}">
      <dsp:nvSpPr>
        <dsp:cNvPr id="0" name=""/>
        <dsp:cNvSpPr/>
      </dsp:nvSpPr>
      <dsp:spPr>
        <a:xfrm rot="10800000">
          <a:off x="2550098" y="2160712"/>
          <a:ext cx="368523" cy="43110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6909890"/>
                <a:satOff val="-7980"/>
                <a:lumOff val="-784"/>
                <a:alphaOff val="0"/>
                <a:tint val="50000"/>
                <a:satMod val="300000"/>
              </a:schemeClr>
            </a:gs>
            <a:gs pos="35000">
              <a:schemeClr val="accent5">
                <a:hueOff val="6909890"/>
                <a:satOff val="-7980"/>
                <a:lumOff val="-784"/>
                <a:alphaOff val="0"/>
                <a:tint val="37000"/>
                <a:satMod val="300000"/>
              </a:schemeClr>
            </a:gs>
            <a:gs pos="100000">
              <a:schemeClr val="accent5">
                <a:hueOff val="6909890"/>
                <a:satOff val="-7980"/>
                <a:lumOff val="-78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800" kern="1200">
            <a:solidFill>
              <a:schemeClr val="tx2">
                <a:lumMod val="50000"/>
              </a:schemeClr>
            </a:solidFill>
          </a:endParaRPr>
        </a:p>
      </dsp:txBody>
      <dsp:txXfrm rot="10800000">
        <a:off x="2550098" y="2160712"/>
        <a:ext cx="368523" cy="431102"/>
      </dsp:txXfrm>
    </dsp:sp>
    <dsp:sp modelId="{B6B2C355-55E6-49CD-A46F-3E596D0EBF51}">
      <dsp:nvSpPr>
        <dsp:cNvPr id="0" name=""/>
        <dsp:cNvSpPr/>
      </dsp:nvSpPr>
      <dsp:spPr>
        <a:xfrm>
          <a:off x="358218" y="1854768"/>
          <a:ext cx="2018048" cy="10429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7403454"/>
                <a:satOff val="-8550"/>
                <a:lumOff val="-840"/>
                <a:alphaOff val="0"/>
                <a:tint val="50000"/>
                <a:satMod val="300000"/>
              </a:schemeClr>
            </a:gs>
            <a:gs pos="35000">
              <a:schemeClr val="accent5">
                <a:hueOff val="7403454"/>
                <a:satOff val="-8550"/>
                <a:lumOff val="-840"/>
                <a:alphaOff val="0"/>
                <a:tint val="37000"/>
                <a:satMod val="300000"/>
              </a:schemeClr>
            </a:gs>
            <a:gs pos="100000">
              <a:schemeClr val="accent5">
                <a:hueOff val="7403454"/>
                <a:satOff val="-8550"/>
                <a:lumOff val="-84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algn="l" defTabSz="53340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5. Permite conocer </a:t>
          </a:r>
          <a:r>
            <a:rPr lang="es-CL" sz="12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desde otra perspectiva  </a:t>
          </a: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los problemas y necesidad de salud de la población</a:t>
          </a:r>
          <a:endParaRPr lang="es-CL" sz="12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358218" y="1854768"/>
        <a:ext cx="2018048" cy="1042990"/>
      </dsp:txXfrm>
    </dsp:sp>
    <dsp:sp modelId="{80D1054A-444A-47EE-8085-02ADD177D512}">
      <dsp:nvSpPr>
        <dsp:cNvPr id="0" name=""/>
        <dsp:cNvSpPr/>
      </dsp:nvSpPr>
      <dsp:spPr>
        <a:xfrm rot="4991197">
          <a:off x="1279944" y="3029485"/>
          <a:ext cx="382198" cy="43110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8637362"/>
                <a:satOff val="-9975"/>
                <a:lumOff val="-980"/>
                <a:alphaOff val="0"/>
                <a:tint val="50000"/>
                <a:satMod val="300000"/>
              </a:schemeClr>
            </a:gs>
            <a:gs pos="35000">
              <a:schemeClr val="accent5">
                <a:hueOff val="8637362"/>
                <a:satOff val="-9975"/>
                <a:lumOff val="-980"/>
                <a:alphaOff val="0"/>
                <a:tint val="37000"/>
                <a:satMod val="300000"/>
              </a:schemeClr>
            </a:gs>
            <a:gs pos="100000">
              <a:schemeClr val="accent5">
                <a:hueOff val="8637362"/>
                <a:satOff val="-9975"/>
                <a:lumOff val="-98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900" kern="1200">
            <a:solidFill>
              <a:schemeClr val="tx2">
                <a:lumMod val="50000"/>
              </a:schemeClr>
            </a:solidFill>
          </a:endParaRPr>
        </a:p>
      </dsp:txBody>
      <dsp:txXfrm rot="4991197">
        <a:off x="1279944" y="3029485"/>
        <a:ext cx="382198" cy="431102"/>
      </dsp:txXfrm>
    </dsp:sp>
    <dsp:sp modelId="{1C02D1D0-E5D2-4669-93DF-178719DD39F5}">
      <dsp:nvSpPr>
        <dsp:cNvPr id="0" name=""/>
        <dsp:cNvSpPr/>
      </dsp:nvSpPr>
      <dsp:spPr>
        <a:xfrm>
          <a:off x="0" y="3613795"/>
          <a:ext cx="3154821" cy="10429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8884145"/>
                <a:satOff val="-10260"/>
                <a:lumOff val="-1008"/>
                <a:alphaOff val="0"/>
                <a:tint val="50000"/>
                <a:satMod val="300000"/>
              </a:schemeClr>
            </a:gs>
            <a:gs pos="35000">
              <a:schemeClr val="accent5">
                <a:hueOff val="8884145"/>
                <a:satOff val="-10260"/>
                <a:lumOff val="-1008"/>
                <a:alphaOff val="0"/>
                <a:tint val="37000"/>
                <a:satMod val="300000"/>
              </a:schemeClr>
            </a:gs>
            <a:gs pos="100000">
              <a:schemeClr val="accent5">
                <a:hueOff val="8884145"/>
                <a:satOff val="-10260"/>
                <a:lumOff val="-100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algn="l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6, Permite establecer </a:t>
          </a:r>
          <a:r>
            <a:rPr lang="es-CL" sz="12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programas globales  y sectoriales</a:t>
          </a: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, en los que se produzcan alternativas que despierten una conciencia y una voluntad de   transformación crítica</a:t>
          </a:r>
          <a:endParaRPr lang="es-CL" sz="12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0" y="3613795"/>
        <a:ext cx="3154821" cy="1042990"/>
      </dsp:txXfrm>
    </dsp:sp>
    <dsp:sp modelId="{3EA4607A-7E97-4475-A0A7-EF6600EBB25B}">
      <dsp:nvSpPr>
        <dsp:cNvPr id="0" name=""/>
        <dsp:cNvSpPr/>
      </dsp:nvSpPr>
      <dsp:spPr>
        <a:xfrm rot="69739">
          <a:off x="3386544" y="3962110"/>
          <a:ext cx="558494" cy="43110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10364835"/>
                <a:satOff val="-11970"/>
                <a:lumOff val="-1176"/>
                <a:alphaOff val="0"/>
                <a:tint val="50000"/>
                <a:satMod val="300000"/>
              </a:schemeClr>
            </a:gs>
            <a:gs pos="35000">
              <a:schemeClr val="accent5">
                <a:hueOff val="10364835"/>
                <a:satOff val="-11970"/>
                <a:lumOff val="-1176"/>
                <a:alphaOff val="0"/>
                <a:tint val="37000"/>
                <a:satMod val="300000"/>
              </a:schemeClr>
            </a:gs>
            <a:gs pos="100000">
              <a:schemeClr val="accent5">
                <a:hueOff val="10364835"/>
                <a:satOff val="-11970"/>
                <a:lumOff val="-117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800" kern="1200">
            <a:solidFill>
              <a:schemeClr val="tx2">
                <a:lumMod val="50000"/>
              </a:schemeClr>
            </a:solidFill>
          </a:endParaRPr>
        </a:p>
      </dsp:txBody>
      <dsp:txXfrm rot="69739">
        <a:off x="3386544" y="3962110"/>
        <a:ext cx="558494" cy="431102"/>
      </dsp:txXfrm>
    </dsp:sp>
    <dsp:sp modelId="{4F09A344-B31F-48CF-AAA9-926D7EADC326}">
      <dsp:nvSpPr>
        <dsp:cNvPr id="0" name=""/>
        <dsp:cNvSpPr/>
      </dsp:nvSpPr>
      <dsp:spPr>
        <a:xfrm>
          <a:off x="4208367" y="3707080"/>
          <a:ext cx="3933709" cy="1042990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4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endParaRPr lang="es-CL" sz="1200" b="1" kern="1200" dirty="0" smtClean="0">
            <a:solidFill>
              <a:srgbClr val="FF000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0" lvl="0"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s-CL" sz="1200" b="1" kern="1200" dirty="0" smtClean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7. LOGRA SENSIBILIZACIÓN COMUNITARIA</a:t>
          </a:r>
        </a:p>
        <a:p>
          <a:pPr marL="0" lvl="0" algn="l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CL" sz="1200" b="1" kern="1200" dirty="0" smtClean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endParaRPr lang="es-CL" sz="1200" b="1" kern="1200" dirty="0">
            <a:solidFill>
              <a:srgbClr val="FF000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4208367" y="3707080"/>
        <a:ext cx="3933709" cy="1042990"/>
      </dsp:txXfrm>
    </dsp:sp>
  </dsp:spTree>
</dsp:drawing>
</file>

<file path=ppt/diagrams/drawing2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986B229-19BE-49FE-A02E-DF118FF62827}">
      <dsp:nvSpPr>
        <dsp:cNvPr id="0" name=""/>
        <dsp:cNvSpPr/>
      </dsp:nvSpPr>
      <dsp:spPr>
        <a:xfrm>
          <a:off x="56191" y="390891"/>
          <a:ext cx="2799474" cy="171010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0" kern="12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La situación de salud de un territorio es un fenómeno resultante de las relaciones de </a:t>
          </a:r>
          <a:r>
            <a:rPr lang="es-ES" sz="1200" b="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causalidad entre distintas dimensione</a:t>
          </a:r>
          <a:r>
            <a:rPr lang="es-ES" sz="1200" b="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s biológicas, culturales, ambientales, sociales y las relacionados con la cobertura y calidad de oferta de los servicios</a:t>
          </a:r>
          <a:endParaRPr lang="es-ES" sz="1200" b="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56191" y="390891"/>
        <a:ext cx="2799474" cy="1710105"/>
      </dsp:txXfrm>
    </dsp:sp>
    <dsp:sp modelId="{59C33F2D-6F68-498A-9534-A6962B274EF1}">
      <dsp:nvSpPr>
        <dsp:cNvPr id="0" name=""/>
        <dsp:cNvSpPr/>
      </dsp:nvSpPr>
      <dsp:spPr>
        <a:xfrm>
          <a:off x="3084977" y="322070"/>
          <a:ext cx="2590366" cy="1847746"/>
        </a:xfrm>
        <a:prstGeom prst="rect">
          <a:avLst/>
        </a:prstGeom>
        <a:gradFill rotWithShape="0">
          <a:gsLst>
            <a:gs pos="0">
              <a:schemeClr val="accent5">
                <a:hueOff val="2072967"/>
                <a:satOff val="-2394"/>
                <a:lumOff val="-235"/>
                <a:alphaOff val="0"/>
                <a:tint val="50000"/>
                <a:satMod val="300000"/>
              </a:schemeClr>
            </a:gs>
            <a:gs pos="35000">
              <a:schemeClr val="accent5">
                <a:hueOff val="2072967"/>
                <a:satOff val="-2394"/>
                <a:lumOff val="-235"/>
                <a:alphaOff val="0"/>
                <a:tint val="37000"/>
                <a:satMod val="300000"/>
              </a:schemeClr>
            </a:gs>
            <a:gs pos="100000">
              <a:schemeClr val="accent5">
                <a:hueOff val="2072967"/>
                <a:satOff val="-2394"/>
                <a:lumOff val="-23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Involucrar a la comunidad estudiada en el análisis de las condiciones de salud de su territorio,  </a:t>
          </a:r>
          <a:r>
            <a:rPr lang="es-ES" sz="1200" b="0" kern="12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permite elaborar un diagnóstico integral con </a:t>
          </a:r>
          <a:r>
            <a:rPr lang="es-ES" sz="1200" b="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mayor capacidad de sustentar propuestas </a:t>
          </a:r>
          <a:r>
            <a:rPr lang="es-ES" sz="1200" b="0" kern="12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de solución y/o mejoramiento en aspectos insatisfactorios identificados</a:t>
          </a:r>
          <a:r>
            <a:rPr lang="es-ES" sz="1200" b="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.</a:t>
          </a:r>
          <a:endParaRPr lang="es-CL" sz="1200" b="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3084977" y="322070"/>
        <a:ext cx="2590366" cy="1847746"/>
      </dsp:txXfrm>
    </dsp:sp>
    <dsp:sp modelId="{9BB9E590-462C-46CC-8B25-7621B5523172}">
      <dsp:nvSpPr>
        <dsp:cNvPr id="0" name=""/>
        <dsp:cNvSpPr/>
      </dsp:nvSpPr>
      <dsp:spPr>
        <a:xfrm>
          <a:off x="5904654" y="187627"/>
          <a:ext cx="2752122" cy="2116632"/>
        </a:xfrm>
        <a:prstGeom prst="rect">
          <a:avLst/>
        </a:prstGeom>
        <a:gradFill rotWithShape="0">
          <a:gsLst>
            <a:gs pos="0">
              <a:schemeClr val="accent5">
                <a:hueOff val="4145934"/>
                <a:satOff val="-4788"/>
                <a:lumOff val="-470"/>
                <a:alphaOff val="0"/>
                <a:tint val="50000"/>
                <a:satMod val="300000"/>
              </a:schemeClr>
            </a:gs>
            <a:gs pos="35000">
              <a:schemeClr val="accent5">
                <a:hueOff val="4145934"/>
                <a:satOff val="-4788"/>
                <a:lumOff val="-470"/>
                <a:alphaOff val="0"/>
                <a:tint val="37000"/>
                <a:satMod val="300000"/>
              </a:schemeClr>
            </a:gs>
            <a:gs pos="100000">
              <a:schemeClr val="accent5">
                <a:hueOff val="4145934"/>
                <a:satOff val="-4788"/>
                <a:lumOff val="-47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b="1" i="0" kern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Un diagnóstico de salud de una comunidad basado </a:t>
          </a:r>
          <a:r>
            <a:rPr lang="es-CL" sz="1200" b="1" i="0" kern="12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únicamente en la </a:t>
          </a:r>
          <a:r>
            <a:rPr lang="es-CL" sz="1200" b="1" i="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opinión subjetiva de los usuarios </a:t>
          </a:r>
          <a:r>
            <a:rPr lang="es-CL" sz="1200" b="1" i="0" kern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sería tan poco representativo de la realidad,  </a:t>
          </a:r>
          <a:r>
            <a:rPr lang="es-CL" sz="1200" b="1" i="0" kern="12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como el análisis fundamentado </a:t>
          </a:r>
          <a:r>
            <a:rPr lang="es-CL" sz="1200" b="1" i="0" kern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sólo en la interpretación que los profesionales hagan de los </a:t>
          </a:r>
          <a:r>
            <a:rPr lang="es-CL" sz="1200" b="1" i="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datos cuantitativos.” </a:t>
          </a:r>
          <a:endParaRPr lang="es-CL" sz="1200" b="1" i="0" kern="1200" dirty="0">
            <a:solidFill>
              <a:srgbClr val="0000FF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5904654" y="187627"/>
        <a:ext cx="2752122" cy="2116632"/>
      </dsp:txXfrm>
    </dsp:sp>
    <dsp:sp modelId="{C2A0B1A0-EA40-46A7-83AD-F39B46EBF24A}">
      <dsp:nvSpPr>
        <dsp:cNvPr id="0" name=""/>
        <dsp:cNvSpPr/>
      </dsp:nvSpPr>
      <dsp:spPr>
        <a:xfrm>
          <a:off x="0" y="2721199"/>
          <a:ext cx="3656524" cy="2031328"/>
        </a:xfrm>
        <a:prstGeom prst="rect">
          <a:avLst/>
        </a:prstGeom>
        <a:gradFill rotWithShape="0">
          <a:gsLst>
            <a:gs pos="0">
              <a:schemeClr val="accent5">
                <a:hueOff val="6218901"/>
                <a:satOff val="-7182"/>
                <a:lumOff val="-706"/>
                <a:alphaOff val="0"/>
                <a:tint val="50000"/>
                <a:satMod val="300000"/>
              </a:schemeClr>
            </a:gs>
            <a:gs pos="35000">
              <a:schemeClr val="accent5">
                <a:hueOff val="6218901"/>
                <a:satOff val="-7182"/>
                <a:lumOff val="-706"/>
                <a:alphaOff val="0"/>
                <a:tint val="37000"/>
                <a:satMod val="300000"/>
              </a:schemeClr>
            </a:gs>
            <a:gs pos="100000">
              <a:schemeClr val="accent5">
                <a:hueOff val="6218901"/>
                <a:satOff val="-7182"/>
                <a:lumOff val="-70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Los procesos de planificación participativa tienen la garantía de integrar las necesidades sentidas y/o reales de la población y generando  un proceso de construcción conjunta de </a:t>
          </a:r>
          <a:r>
            <a:rPr lang="es-CL" sz="12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soluciones con mayor sostenibilidad a las intervenciones diseñadas</a:t>
          </a:r>
          <a:endParaRPr lang="es-CL" sz="1200" b="0" i="0" kern="1200" dirty="0">
            <a:solidFill>
              <a:srgbClr val="0000FF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0" y="2721199"/>
        <a:ext cx="3656524" cy="2031328"/>
      </dsp:txXfrm>
    </dsp:sp>
    <dsp:sp modelId="{68FBC117-5D5C-4569-A006-A19B4B85D5A2}">
      <dsp:nvSpPr>
        <dsp:cNvPr id="0" name=""/>
        <dsp:cNvSpPr/>
      </dsp:nvSpPr>
      <dsp:spPr>
        <a:xfrm>
          <a:off x="3888425" y="2726736"/>
          <a:ext cx="2293110" cy="1955394"/>
        </a:xfrm>
        <a:prstGeom prst="rect">
          <a:avLst/>
        </a:prstGeom>
        <a:gradFill rotWithShape="0">
          <a:gsLst>
            <a:gs pos="0">
              <a:schemeClr val="accent5">
                <a:hueOff val="8291868"/>
                <a:satOff val="-9576"/>
                <a:lumOff val="-941"/>
                <a:alphaOff val="0"/>
                <a:tint val="50000"/>
                <a:satMod val="300000"/>
              </a:schemeClr>
            </a:gs>
            <a:gs pos="35000">
              <a:schemeClr val="accent5">
                <a:hueOff val="8291868"/>
                <a:satOff val="-9576"/>
                <a:lumOff val="-941"/>
                <a:alphaOff val="0"/>
                <a:tint val="37000"/>
                <a:satMod val="300000"/>
              </a:schemeClr>
            </a:gs>
            <a:gs pos="100000">
              <a:schemeClr val="accent5">
                <a:hueOff val="8291868"/>
                <a:satOff val="-9576"/>
                <a:lumOff val="-94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El compromiso de la comunidad con la salud y su participación en lo relacionado con ella,  son elementos fundamentales de la promoción de la salud .                                                                                                                                                                                                           </a:t>
          </a:r>
          <a:endParaRPr lang="es-CL" sz="1200" b="0" i="0" kern="1200" dirty="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3888425" y="2726736"/>
        <a:ext cx="2293110" cy="1955394"/>
      </dsp:txXfrm>
    </dsp:sp>
    <dsp:sp modelId="{32DE07CC-05B4-4C99-AECF-518BFAEA3A13}">
      <dsp:nvSpPr>
        <dsp:cNvPr id="0" name=""/>
        <dsp:cNvSpPr/>
      </dsp:nvSpPr>
      <dsp:spPr>
        <a:xfrm>
          <a:off x="6419857" y="2982392"/>
          <a:ext cx="2293110" cy="1375866"/>
        </a:xfrm>
        <a:prstGeom prst="rect">
          <a:avLst/>
        </a:prstGeom>
        <a:gradFill rotWithShape="0">
          <a:gsLst>
            <a:gs pos="0">
              <a:schemeClr val="accent5">
                <a:hueOff val="10364835"/>
                <a:satOff val="-11970"/>
                <a:lumOff val="-1176"/>
                <a:alphaOff val="0"/>
                <a:tint val="50000"/>
                <a:satMod val="300000"/>
              </a:schemeClr>
            </a:gs>
            <a:gs pos="35000">
              <a:schemeClr val="accent5">
                <a:hueOff val="10364835"/>
                <a:satOff val="-11970"/>
                <a:lumOff val="-1176"/>
                <a:alphaOff val="0"/>
                <a:tint val="37000"/>
                <a:satMod val="300000"/>
              </a:schemeClr>
            </a:gs>
            <a:gs pos="100000">
              <a:schemeClr val="accent5">
                <a:hueOff val="10364835"/>
                <a:satOff val="-11970"/>
                <a:lumOff val="-117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b="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Es el punto de partida para la elaboración de los </a:t>
          </a:r>
          <a:r>
            <a:rPr lang="es-CL" sz="1200" b="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proyectos que necesita una comunidad</a:t>
          </a:r>
          <a:endParaRPr lang="es-CL" sz="1200" b="0" kern="1200" dirty="0">
            <a:solidFill>
              <a:srgbClr val="0000FF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6419857" y="2982392"/>
        <a:ext cx="2293110" cy="1375866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38E3699-C828-49BD-9466-89AB900E55B1}">
      <dsp:nvSpPr>
        <dsp:cNvPr id="0" name=""/>
        <dsp:cNvSpPr/>
      </dsp:nvSpPr>
      <dsp:spPr>
        <a:xfrm>
          <a:off x="6520995" y="2563837"/>
          <a:ext cx="262116" cy="12235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3505"/>
              </a:lnTo>
              <a:lnTo>
                <a:pt x="262116" y="1223505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078A1C-052B-456A-8AD3-1C6F98A53F86}">
      <dsp:nvSpPr>
        <dsp:cNvPr id="0" name=""/>
        <dsp:cNvSpPr/>
      </dsp:nvSpPr>
      <dsp:spPr>
        <a:xfrm>
          <a:off x="4006700" y="1152127"/>
          <a:ext cx="3213274" cy="5379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4504"/>
              </a:lnTo>
              <a:lnTo>
                <a:pt x="3213274" y="354504"/>
              </a:lnTo>
              <a:lnTo>
                <a:pt x="3213274" y="53798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51F763-4856-468C-A7EC-66412687624A}">
      <dsp:nvSpPr>
        <dsp:cNvPr id="0" name=""/>
        <dsp:cNvSpPr/>
      </dsp:nvSpPr>
      <dsp:spPr>
        <a:xfrm>
          <a:off x="4406585" y="2563837"/>
          <a:ext cx="94554" cy="12433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43351"/>
              </a:lnTo>
              <a:lnTo>
                <a:pt x="94554" y="1243351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FB83FD-7529-4D0F-8DA6-23A8696D503F}">
      <dsp:nvSpPr>
        <dsp:cNvPr id="0" name=""/>
        <dsp:cNvSpPr/>
      </dsp:nvSpPr>
      <dsp:spPr>
        <a:xfrm>
          <a:off x="4006700" y="1152127"/>
          <a:ext cx="1098864" cy="5379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4504"/>
              </a:lnTo>
              <a:lnTo>
                <a:pt x="1098864" y="354504"/>
              </a:lnTo>
              <a:lnTo>
                <a:pt x="1098864" y="53798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1010CB-25CD-45F9-A56B-10DAFA125154}">
      <dsp:nvSpPr>
        <dsp:cNvPr id="0" name=""/>
        <dsp:cNvSpPr/>
      </dsp:nvSpPr>
      <dsp:spPr>
        <a:xfrm>
          <a:off x="2292175" y="2563837"/>
          <a:ext cx="191537" cy="11203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20314"/>
              </a:lnTo>
              <a:lnTo>
                <a:pt x="191537" y="112031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170692-0D4C-4DDE-BF09-969E81CF0878}">
      <dsp:nvSpPr>
        <dsp:cNvPr id="0" name=""/>
        <dsp:cNvSpPr/>
      </dsp:nvSpPr>
      <dsp:spPr>
        <a:xfrm>
          <a:off x="2991154" y="1152127"/>
          <a:ext cx="1015545" cy="537986"/>
        </a:xfrm>
        <a:custGeom>
          <a:avLst/>
          <a:gdLst/>
          <a:ahLst/>
          <a:cxnLst/>
          <a:rect l="0" t="0" r="0" b="0"/>
          <a:pathLst>
            <a:path>
              <a:moveTo>
                <a:pt x="1015545" y="0"/>
              </a:moveTo>
              <a:lnTo>
                <a:pt x="1015545" y="354504"/>
              </a:lnTo>
              <a:lnTo>
                <a:pt x="0" y="354504"/>
              </a:lnTo>
              <a:lnTo>
                <a:pt x="0" y="53798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D586BF-3E51-4333-9CDC-B61697E16FFC}">
      <dsp:nvSpPr>
        <dsp:cNvPr id="0" name=""/>
        <dsp:cNvSpPr/>
      </dsp:nvSpPr>
      <dsp:spPr>
        <a:xfrm>
          <a:off x="177765" y="2563837"/>
          <a:ext cx="262116" cy="10492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49241"/>
              </a:lnTo>
              <a:lnTo>
                <a:pt x="262116" y="1049241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78371B-ADD8-4561-B92B-4199E1E0FB89}">
      <dsp:nvSpPr>
        <dsp:cNvPr id="0" name=""/>
        <dsp:cNvSpPr/>
      </dsp:nvSpPr>
      <dsp:spPr>
        <a:xfrm>
          <a:off x="876744" y="1152127"/>
          <a:ext cx="3129955" cy="537986"/>
        </a:xfrm>
        <a:custGeom>
          <a:avLst/>
          <a:gdLst/>
          <a:ahLst/>
          <a:cxnLst/>
          <a:rect l="0" t="0" r="0" b="0"/>
          <a:pathLst>
            <a:path>
              <a:moveTo>
                <a:pt x="3129955" y="0"/>
              </a:moveTo>
              <a:lnTo>
                <a:pt x="3129955" y="354504"/>
              </a:lnTo>
              <a:lnTo>
                <a:pt x="0" y="354504"/>
              </a:lnTo>
              <a:lnTo>
                <a:pt x="0" y="53798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9818EF-416B-44D8-842A-C972B6A0CB09}">
      <dsp:nvSpPr>
        <dsp:cNvPr id="0" name=""/>
        <dsp:cNvSpPr/>
      </dsp:nvSpPr>
      <dsp:spPr>
        <a:xfrm>
          <a:off x="2576161" y="9629"/>
          <a:ext cx="2861076" cy="1142497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ts val="1200"/>
            </a:lnSpc>
            <a:spcBef>
              <a:spcPct val="0"/>
            </a:spcBef>
            <a:spcAft>
              <a:spcPct val="35000"/>
            </a:spcAft>
          </a:pPr>
          <a:r>
            <a:rPr lang="es-CL" sz="1200" b="1" kern="1200" dirty="0" smtClean="0"/>
            <a:t>ESTRATEGIA NACIONAL DE SALUD OBJETIVOS SANITARIOS   </a:t>
          </a:r>
        </a:p>
        <a:p>
          <a:pPr lvl="0" algn="ctr" defTabSz="533400">
            <a:lnSpc>
              <a:spcPts val="1200"/>
            </a:lnSpc>
            <a:spcBef>
              <a:spcPct val="0"/>
            </a:spcBef>
            <a:spcAft>
              <a:spcPct val="35000"/>
            </a:spcAft>
          </a:pPr>
          <a:r>
            <a:rPr lang="es-CL" sz="1200" b="1" kern="1200" dirty="0" smtClean="0"/>
            <a:t>   2011-2020</a:t>
          </a:r>
          <a:endParaRPr lang="es-CL" sz="1200" b="1" kern="1200" dirty="0"/>
        </a:p>
      </dsp:txBody>
      <dsp:txXfrm>
        <a:off x="2576161" y="9629"/>
        <a:ext cx="2861076" cy="1142497"/>
      </dsp:txXfrm>
    </dsp:sp>
    <dsp:sp modelId="{9B6070B7-0F0D-4B99-9B6B-F50C34970242}">
      <dsp:nvSpPr>
        <dsp:cNvPr id="0" name=""/>
        <dsp:cNvSpPr/>
      </dsp:nvSpPr>
      <dsp:spPr>
        <a:xfrm>
          <a:off x="3020" y="1690113"/>
          <a:ext cx="1747446" cy="87372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ts val="1200"/>
            </a:lnSpc>
            <a:spcBef>
              <a:spcPct val="0"/>
            </a:spcBef>
            <a:spcAft>
              <a:spcPct val="35000"/>
            </a:spcAft>
          </a:pPr>
          <a:r>
            <a:rPr lang="es-ES_tradnl" sz="1000" b="1" kern="1200" dirty="0" smtClean="0">
              <a:latin typeface="Verdana" pitchFamily="34" charset="0"/>
            </a:rPr>
            <a:t>PROBLEMAS DE SALUD </a:t>
          </a:r>
          <a:endParaRPr lang="es-CL" sz="1000" kern="1200" dirty="0"/>
        </a:p>
      </dsp:txBody>
      <dsp:txXfrm>
        <a:off x="3020" y="1690113"/>
        <a:ext cx="1747446" cy="873723"/>
      </dsp:txXfrm>
    </dsp:sp>
    <dsp:sp modelId="{4DF87EA7-81B4-4881-9CE6-0CD07CF8A5DF}">
      <dsp:nvSpPr>
        <dsp:cNvPr id="0" name=""/>
        <dsp:cNvSpPr/>
      </dsp:nvSpPr>
      <dsp:spPr>
        <a:xfrm>
          <a:off x="439882" y="2930800"/>
          <a:ext cx="1221080" cy="136455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108000" lvl="0" algn="ctr" defTabSz="444500">
            <a:lnSpc>
              <a:spcPts val="1200"/>
            </a:lnSpc>
            <a:spcBef>
              <a:spcPct val="0"/>
            </a:spcBef>
            <a:spcAft>
              <a:spcPct val="35000"/>
            </a:spcAft>
          </a:pPr>
          <a:r>
            <a:rPr lang="es-ES_tradnl" altLang="ja-JP" sz="10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OE 1</a:t>
          </a:r>
        </a:p>
        <a:p>
          <a:pPr marL="108000" lvl="0" algn="ctr" defTabSz="444500">
            <a:lnSpc>
              <a:spcPts val="1200"/>
            </a:lnSpc>
            <a:spcBef>
              <a:spcPct val="0"/>
            </a:spcBef>
            <a:spcAft>
              <a:spcPct val="35000"/>
            </a:spcAft>
          </a:pPr>
          <a:r>
            <a:rPr lang="es-ES_tradnl" altLang="ja-JP" sz="10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 </a:t>
          </a:r>
          <a:r>
            <a:rPr lang="es-ES_tradnl" altLang="ja-JP" sz="1000" b="1" kern="12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Enf</a:t>
          </a:r>
          <a:r>
            <a:rPr lang="es-ES_tradnl" altLang="ja-JP" sz="1000" b="1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. Transmisibles</a:t>
          </a:r>
          <a:endParaRPr lang="es-ES_tradnl" altLang="ja-JP" sz="1000" kern="1200" dirty="0" smtClean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08000" marR="0" lvl="0" indent="0" algn="ctr" defTabSz="914400" eaLnBrk="1" fontAlgn="auto" latinLnBrk="0" hangingPunct="1">
            <a:lnSpc>
              <a:spcPts val="12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ES_tradnl" altLang="ja-JP" sz="1000" kern="1200" dirty="0" smtClean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08000" marR="0" lvl="0" indent="0" algn="ctr" defTabSz="914400" eaLnBrk="1" fontAlgn="auto" latinLnBrk="0" hangingPunct="1">
            <a:lnSpc>
              <a:spcPts val="12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_tradnl" altLang="ja-JP" sz="10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OE 2</a:t>
          </a:r>
        </a:p>
        <a:p>
          <a:pPr marL="108000" marR="0" lvl="0" indent="0" algn="ctr" defTabSz="914400" eaLnBrk="1" fontAlgn="auto" latinLnBrk="0" hangingPunct="1">
            <a:lnSpc>
              <a:spcPts val="12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_tradnl" altLang="ja-JP" sz="10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 </a:t>
          </a:r>
          <a:r>
            <a:rPr lang="es-ES_tradnl" altLang="ja-JP" sz="1000" b="1" kern="12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Enf</a:t>
          </a:r>
          <a:r>
            <a:rPr lang="es-ES_tradnl" altLang="ja-JP" sz="1000" b="1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. no Transmisibles</a:t>
          </a:r>
          <a:endParaRPr lang="es-CL" sz="1000" kern="1200" dirty="0"/>
        </a:p>
      </dsp:txBody>
      <dsp:txXfrm>
        <a:off x="439882" y="2930800"/>
        <a:ext cx="1221080" cy="1364554"/>
      </dsp:txXfrm>
    </dsp:sp>
    <dsp:sp modelId="{2CFE22E9-3F60-4501-BAB0-8CD8E864B039}">
      <dsp:nvSpPr>
        <dsp:cNvPr id="0" name=""/>
        <dsp:cNvSpPr/>
      </dsp:nvSpPr>
      <dsp:spPr>
        <a:xfrm>
          <a:off x="2117430" y="1690113"/>
          <a:ext cx="1747446" cy="87372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ts val="1200"/>
            </a:lnSpc>
            <a:spcBef>
              <a:spcPct val="0"/>
            </a:spcBef>
            <a:spcAft>
              <a:spcPct val="35000"/>
            </a:spcAft>
          </a:pPr>
          <a:r>
            <a:rPr lang="es-CL" sz="1000" b="1" kern="1200" dirty="0" smtClean="0">
              <a:latin typeface="Verdana" pitchFamily="34" charset="0"/>
            </a:rPr>
            <a:t>RIESGOS Y VULNERABILI DADES</a:t>
          </a:r>
          <a:endParaRPr lang="es-CL" sz="1000" kern="1200" dirty="0"/>
        </a:p>
      </dsp:txBody>
      <dsp:txXfrm>
        <a:off x="2117430" y="1690113"/>
        <a:ext cx="1747446" cy="873723"/>
      </dsp:txXfrm>
    </dsp:sp>
    <dsp:sp modelId="{8991B152-2E88-43C1-B631-F5588E0A9A11}">
      <dsp:nvSpPr>
        <dsp:cNvPr id="0" name=""/>
        <dsp:cNvSpPr/>
      </dsp:nvSpPr>
      <dsp:spPr>
        <a:xfrm>
          <a:off x="2483713" y="3141202"/>
          <a:ext cx="1187879" cy="1085898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108000" marR="0" lvl="0" indent="0" algn="l" defTabSz="914400" eaLnBrk="1" fontAlgn="auto" latinLnBrk="0" hangingPunct="1">
            <a:lnSpc>
              <a:spcPts val="12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_tradnl" altLang="ja-JP" sz="10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OE 3 </a:t>
          </a:r>
        </a:p>
        <a:p>
          <a:pPr marL="108000" marR="0" lvl="0" indent="0" algn="l" defTabSz="914400" eaLnBrk="1" fontAlgn="auto" latinLnBrk="0" hangingPunct="1">
            <a:lnSpc>
              <a:spcPts val="12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_tradnl" altLang="ja-JP" sz="10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lang="es-ES_tradnl" altLang="ja-JP" sz="1000" b="1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Factores de Riesgo</a:t>
          </a:r>
        </a:p>
        <a:p>
          <a:pPr marL="108000" marR="0" lvl="0" indent="0" algn="l" defTabSz="914400" eaLnBrk="1" fontAlgn="auto" latinLnBrk="0" hangingPunct="1">
            <a:lnSpc>
              <a:spcPts val="12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ES_tradnl" altLang="ja-JP" sz="1000" b="1" kern="1200" dirty="0" smtClean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08000" marR="0" lvl="0" indent="0" algn="l" defTabSz="914400" eaLnBrk="1" fontAlgn="auto" latinLnBrk="0" hangingPunct="1">
            <a:lnSpc>
              <a:spcPts val="12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_tradnl" altLang="ja-JP" sz="10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OE 4</a:t>
          </a:r>
        </a:p>
        <a:p>
          <a:pPr marL="108000" marR="0" lvl="0" indent="0" algn="l" defTabSz="914400" eaLnBrk="1" fontAlgn="auto" latinLnBrk="0" hangingPunct="1">
            <a:lnSpc>
              <a:spcPts val="12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_tradnl" altLang="ja-JP" sz="10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lang="es-ES_tradnl" altLang="ja-JP" sz="1000" b="1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Ciclo Vital</a:t>
          </a:r>
          <a:endParaRPr lang="es-CL" sz="1000" kern="1200" dirty="0"/>
        </a:p>
      </dsp:txBody>
      <dsp:txXfrm>
        <a:off x="2483713" y="3141202"/>
        <a:ext cx="1187879" cy="1085898"/>
      </dsp:txXfrm>
    </dsp:sp>
    <dsp:sp modelId="{FB4896E1-7C31-4DCD-B29F-392ADEE6ADD4}">
      <dsp:nvSpPr>
        <dsp:cNvPr id="0" name=""/>
        <dsp:cNvSpPr/>
      </dsp:nvSpPr>
      <dsp:spPr>
        <a:xfrm>
          <a:off x="4231841" y="1690113"/>
          <a:ext cx="1747446" cy="87372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ts val="1200"/>
            </a:lnSpc>
            <a:spcBef>
              <a:spcPct val="0"/>
            </a:spcBef>
            <a:spcAft>
              <a:spcPct val="35000"/>
            </a:spcAft>
          </a:pPr>
          <a:r>
            <a:rPr lang="es-ES_tradnl" sz="1000" b="1" kern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</a:rPr>
            <a:t>DETERMINANTES</a:t>
          </a:r>
          <a:endParaRPr lang="es-CL" sz="100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4231841" y="1690113"/>
        <a:ext cx="1747446" cy="873723"/>
      </dsp:txXfrm>
    </dsp:sp>
    <dsp:sp modelId="{0793E577-0760-4FD1-B5B9-EA177A54467B}">
      <dsp:nvSpPr>
        <dsp:cNvPr id="0" name=""/>
        <dsp:cNvSpPr/>
      </dsp:nvSpPr>
      <dsp:spPr>
        <a:xfrm>
          <a:off x="4501140" y="3158720"/>
          <a:ext cx="1747446" cy="129693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108000" marR="0" lvl="0" indent="0" algn="ctr" defTabSz="914400" eaLnBrk="1" fontAlgn="auto" latinLnBrk="0" hangingPunct="1">
            <a:lnSpc>
              <a:spcPts val="12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_tradnl" altLang="ja-JP" sz="1000" kern="1200" dirty="0" smtClean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OE 5  </a:t>
          </a:r>
        </a:p>
        <a:p>
          <a:pPr marL="108000" marR="0" lvl="0" indent="0" algn="ctr" defTabSz="914400" eaLnBrk="1" fontAlgn="auto" latinLnBrk="0" hangingPunct="1">
            <a:lnSpc>
              <a:spcPts val="12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_tradnl" altLang="ja-JP" sz="1000" b="1" kern="1200" dirty="0" smtClean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Determinantes Sociales/ inequidad</a:t>
          </a:r>
        </a:p>
        <a:p>
          <a:pPr marL="108000" marR="0" lvl="0" indent="0" algn="ctr" defTabSz="914400" eaLnBrk="1" fontAlgn="auto" latinLnBrk="0" hangingPunct="1">
            <a:lnSpc>
              <a:spcPts val="12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ES_tradnl" altLang="ja-JP" sz="1000" b="1" kern="1200" dirty="0" smtClean="0">
            <a:solidFill>
              <a:schemeClr val="tx2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08000" marR="0" lvl="0" indent="0" algn="ctr" defTabSz="914400" eaLnBrk="1" fontAlgn="auto" latinLnBrk="0" hangingPunct="1">
            <a:lnSpc>
              <a:spcPts val="12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_tradnl" altLang="ja-JP" sz="1000" kern="1200" dirty="0" smtClean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OE 6 </a:t>
          </a:r>
        </a:p>
        <a:p>
          <a:pPr marL="108000" marR="0" lvl="0" indent="0" algn="ctr" defTabSz="914400" eaLnBrk="1" fontAlgn="auto" latinLnBrk="0" hangingPunct="1">
            <a:lnSpc>
              <a:spcPts val="12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_tradnl" altLang="ja-JP" sz="1000" kern="1200" dirty="0" smtClean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lang="es-ES_tradnl" altLang="ja-JP" sz="1000" b="1" kern="1200" dirty="0" smtClean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Ambiente / Trabajadores</a:t>
          </a:r>
        </a:p>
      </dsp:txBody>
      <dsp:txXfrm>
        <a:off x="4501140" y="3158720"/>
        <a:ext cx="1747446" cy="1296937"/>
      </dsp:txXfrm>
    </dsp:sp>
    <dsp:sp modelId="{81061BEE-C420-4084-8722-F9A02C48F07C}">
      <dsp:nvSpPr>
        <dsp:cNvPr id="0" name=""/>
        <dsp:cNvSpPr/>
      </dsp:nvSpPr>
      <dsp:spPr>
        <a:xfrm>
          <a:off x="6346251" y="1690113"/>
          <a:ext cx="1747446" cy="87372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ts val="1200"/>
            </a:lnSpc>
            <a:spcBef>
              <a:spcPct val="0"/>
            </a:spcBef>
            <a:spcAft>
              <a:spcPct val="35000"/>
            </a:spcAft>
          </a:pPr>
          <a:r>
            <a:rPr lang="es-ES_tradnl" sz="1000" b="1" kern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</a:rPr>
            <a:t>SISTEMA DE SALUD</a:t>
          </a:r>
          <a:endParaRPr lang="es-CL" sz="100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6346251" y="1690113"/>
        <a:ext cx="1747446" cy="873723"/>
      </dsp:txXfrm>
    </dsp:sp>
    <dsp:sp modelId="{0A5C7AFD-9442-483D-A986-DFDCAACEAAE9}">
      <dsp:nvSpPr>
        <dsp:cNvPr id="0" name=""/>
        <dsp:cNvSpPr/>
      </dsp:nvSpPr>
      <dsp:spPr>
        <a:xfrm>
          <a:off x="6783112" y="2930800"/>
          <a:ext cx="1747446" cy="171308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108000" lvl="0" algn="ctr" defTabSz="444500">
            <a:lnSpc>
              <a:spcPts val="1200"/>
            </a:lnSpc>
            <a:spcBef>
              <a:spcPct val="0"/>
            </a:spcBef>
            <a:spcAft>
              <a:spcPct val="35000"/>
            </a:spcAft>
          </a:pPr>
          <a:r>
            <a:rPr lang="es-ES_tradnl" altLang="ja-JP" sz="1000" kern="1200" dirty="0" smtClean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OE 7 </a:t>
          </a:r>
        </a:p>
        <a:p>
          <a:pPr marL="108000" lvl="0" algn="ctr" defTabSz="444500">
            <a:lnSpc>
              <a:spcPts val="1200"/>
            </a:lnSpc>
            <a:spcBef>
              <a:spcPct val="0"/>
            </a:spcBef>
            <a:spcAft>
              <a:spcPct val="35000"/>
            </a:spcAft>
          </a:pPr>
          <a:r>
            <a:rPr lang="es-ES_tradnl" altLang="ja-JP" sz="1000" kern="1200" dirty="0" smtClean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 </a:t>
          </a:r>
          <a:r>
            <a:rPr lang="es-ES_tradnl" altLang="ja-JP" sz="1000" b="1" kern="1200" dirty="0" smtClean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Fortalecer Sector</a:t>
          </a:r>
        </a:p>
        <a:p>
          <a:pPr marL="108000" lvl="0" algn="ctr" defTabSz="444500">
            <a:lnSpc>
              <a:spcPts val="1200"/>
            </a:lnSpc>
            <a:spcBef>
              <a:spcPct val="0"/>
            </a:spcBef>
            <a:spcAft>
              <a:spcPct val="35000"/>
            </a:spcAft>
          </a:pPr>
          <a:r>
            <a:rPr lang="es-ES_tradnl" altLang="ja-JP" sz="1000" kern="1200" dirty="0" smtClean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OE 8 </a:t>
          </a:r>
        </a:p>
        <a:p>
          <a:pPr marL="108000" lvl="0" algn="ctr" defTabSz="444500">
            <a:lnSpc>
              <a:spcPts val="1200"/>
            </a:lnSpc>
            <a:spcBef>
              <a:spcPct val="0"/>
            </a:spcBef>
            <a:spcAft>
              <a:spcPct val="35000"/>
            </a:spcAft>
          </a:pPr>
          <a:r>
            <a:rPr lang="es-ES_tradnl" altLang="ja-JP" sz="1000" kern="1200" dirty="0" smtClean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 </a:t>
          </a:r>
          <a:r>
            <a:rPr lang="es-ES_tradnl" altLang="ja-JP" sz="1000" b="1" kern="1200" dirty="0" smtClean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Acceso, Calidad, Satisfacción</a:t>
          </a:r>
        </a:p>
        <a:p>
          <a:pPr marL="108000" lvl="0" algn="ctr" defTabSz="444500">
            <a:lnSpc>
              <a:spcPts val="1200"/>
            </a:lnSpc>
            <a:spcBef>
              <a:spcPct val="0"/>
            </a:spcBef>
            <a:spcAft>
              <a:spcPct val="35000"/>
            </a:spcAft>
          </a:pPr>
          <a:r>
            <a:rPr lang="es-ES_tradnl" altLang="ja-JP" sz="1000" kern="1200" dirty="0" smtClean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OE 9 </a:t>
          </a:r>
        </a:p>
        <a:p>
          <a:pPr marL="108000" lvl="0" algn="ctr" defTabSz="444500">
            <a:lnSpc>
              <a:spcPts val="1200"/>
            </a:lnSpc>
            <a:spcBef>
              <a:spcPct val="0"/>
            </a:spcBef>
            <a:spcAft>
              <a:spcPct val="35000"/>
            </a:spcAft>
          </a:pPr>
          <a:r>
            <a:rPr lang="es-ES_tradnl" altLang="ja-JP" sz="1000" kern="1200" dirty="0" smtClean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 </a:t>
          </a:r>
          <a:r>
            <a:rPr lang="es-ES_tradnl" altLang="ja-JP" sz="1000" b="1" kern="1200" dirty="0" smtClean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Emergencias y Desastres</a:t>
          </a:r>
        </a:p>
      </dsp:txBody>
      <dsp:txXfrm>
        <a:off x="6783112" y="2930800"/>
        <a:ext cx="1747446" cy="1713082"/>
      </dsp:txXfrm>
    </dsp:sp>
  </dsp:spTree>
</dsp:drawing>
</file>

<file path=ppt/diagrams/drawing3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1644960-B5DA-4E08-B08F-5AC2CAF5D5D6}">
      <dsp:nvSpPr>
        <dsp:cNvPr id="0" name=""/>
        <dsp:cNvSpPr/>
      </dsp:nvSpPr>
      <dsp:spPr>
        <a:xfrm>
          <a:off x="4102" y="223784"/>
          <a:ext cx="2771780" cy="118037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Identificar problemas de salud   y de factores determinantes  tanto </a:t>
          </a:r>
          <a:r>
            <a:rPr lang="es-ES" sz="12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individuales , familiares y  socio-ambientales </a:t>
          </a:r>
          <a:r>
            <a:rPr lang="es-ES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de una comunidad</a:t>
          </a:r>
          <a:endParaRPr lang="es-CL" sz="1200" kern="1200" dirty="0" smtClean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4102" y="223784"/>
        <a:ext cx="2771780" cy="1180374"/>
      </dsp:txXfrm>
    </dsp:sp>
    <dsp:sp modelId="{101F7C83-2B06-4C44-A69B-235D74398C6F}">
      <dsp:nvSpPr>
        <dsp:cNvPr id="0" name=""/>
        <dsp:cNvSpPr/>
      </dsp:nvSpPr>
      <dsp:spPr>
        <a:xfrm>
          <a:off x="2949887" y="291959"/>
          <a:ext cx="1740040" cy="1044024"/>
        </a:xfrm>
        <a:prstGeom prst="rect">
          <a:avLst/>
        </a:prstGeom>
        <a:gradFill rotWithShape="0">
          <a:gsLst>
            <a:gs pos="0">
              <a:schemeClr val="accent5">
                <a:hueOff val="1295604"/>
                <a:satOff val="-1496"/>
                <a:lumOff val="-147"/>
                <a:alphaOff val="0"/>
                <a:tint val="50000"/>
                <a:satMod val="300000"/>
              </a:schemeClr>
            </a:gs>
            <a:gs pos="35000">
              <a:schemeClr val="accent5">
                <a:hueOff val="1295604"/>
                <a:satOff val="-1496"/>
                <a:lumOff val="-147"/>
                <a:alphaOff val="0"/>
                <a:tint val="37000"/>
                <a:satMod val="300000"/>
              </a:schemeClr>
            </a:gs>
            <a:gs pos="100000">
              <a:schemeClr val="accent5">
                <a:hueOff val="1295604"/>
                <a:satOff val="-1496"/>
                <a:lumOff val="-14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Llegar a “las </a:t>
          </a:r>
          <a:r>
            <a:rPr lang="es-CL" sz="12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causas de las causas” de las condiciones de salud </a:t>
          </a: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de la población</a:t>
          </a:r>
        </a:p>
      </dsp:txBody>
      <dsp:txXfrm>
        <a:off x="2949887" y="291959"/>
        <a:ext cx="1740040" cy="1044024"/>
      </dsp:txXfrm>
    </dsp:sp>
    <dsp:sp modelId="{A08630C2-1AF2-4748-BEB1-3222CC6A2E02}">
      <dsp:nvSpPr>
        <dsp:cNvPr id="0" name=""/>
        <dsp:cNvSpPr/>
      </dsp:nvSpPr>
      <dsp:spPr>
        <a:xfrm>
          <a:off x="4863932" y="291959"/>
          <a:ext cx="1740040" cy="1044024"/>
        </a:xfrm>
        <a:prstGeom prst="rect">
          <a:avLst/>
        </a:prstGeom>
        <a:gradFill rotWithShape="0">
          <a:gsLst>
            <a:gs pos="0">
              <a:schemeClr val="accent5">
                <a:hueOff val="2591209"/>
                <a:satOff val="-2992"/>
                <a:lumOff val="-294"/>
                <a:alphaOff val="0"/>
                <a:tint val="50000"/>
                <a:satMod val="300000"/>
              </a:schemeClr>
            </a:gs>
            <a:gs pos="35000">
              <a:schemeClr val="accent5">
                <a:hueOff val="2591209"/>
                <a:satOff val="-2992"/>
                <a:lumOff val="-294"/>
                <a:alphaOff val="0"/>
                <a:tint val="37000"/>
                <a:satMod val="300000"/>
              </a:schemeClr>
            </a:gs>
            <a:gs pos="100000">
              <a:schemeClr val="accent5">
                <a:hueOff val="2591209"/>
                <a:satOff val="-2992"/>
                <a:lumOff val="-29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Generar respuestas  con prestaciones  </a:t>
          </a:r>
          <a:r>
            <a:rPr lang="es-CL" sz="12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acordes a las necesidades locales</a:t>
          </a:r>
        </a:p>
      </dsp:txBody>
      <dsp:txXfrm>
        <a:off x="4863932" y="291959"/>
        <a:ext cx="1740040" cy="1044024"/>
      </dsp:txXfrm>
    </dsp:sp>
    <dsp:sp modelId="{DDEBD85A-1451-43C9-AFD3-0DA3DF391B87}">
      <dsp:nvSpPr>
        <dsp:cNvPr id="0" name=""/>
        <dsp:cNvSpPr/>
      </dsp:nvSpPr>
      <dsp:spPr>
        <a:xfrm>
          <a:off x="6777977" y="291959"/>
          <a:ext cx="1930888" cy="1044024"/>
        </a:xfrm>
        <a:prstGeom prst="rect">
          <a:avLst/>
        </a:prstGeom>
        <a:gradFill rotWithShape="0">
          <a:gsLst>
            <a:gs pos="0">
              <a:schemeClr val="accent5">
                <a:hueOff val="3886813"/>
                <a:satOff val="-4489"/>
                <a:lumOff val="-441"/>
                <a:alphaOff val="0"/>
                <a:tint val="50000"/>
                <a:satMod val="300000"/>
              </a:schemeClr>
            </a:gs>
            <a:gs pos="35000">
              <a:schemeClr val="accent5">
                <a:hueOff val="3886813"/>
                <a:satOff val="-4489"/>
                <a:lumOff val="-441"/>
                <a:alphaOff val="0"/>
                <a:tint val="37000"/>
                <a:satMod val="300000"/>
              </a:schemeClr>
            </a:gs>
            <a:gs pos="100000">
              <a:schemeClr val="accent5">
                <a:hueOff val="3886813"/>
                <a:satOff val="-4489"/>
                <a:lumOff val="-44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Evitar acciones </a:t>
          </a:r>
          <a:r>
            <a:rPr lang="es-CL" sz="12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poco aceptadas por la cultura</a:t>
          </a: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de la comunidad </a:t>
          </a:r>
        </a:p>
      </dsp:txBody>
      <dsp:txXfrm>
        <a:off x="6777977" y="291959"/>
        <a:ext cx="1930888" cy="1044024"/>
      </dsp:txXfrm>
    </dsp:sp>
    <dsp:sp modelId="{CAE36643-D659-4C8B-B8F5-401DEC50721C}">
      <dsp:nvSpPr>
        <dsp:cNvPr id="0" name=""/>
        <dsp:cNvSpPr/>
      </dsp:nvSpPr>
      <dsp:spPr>
        <a:xfrm>
          <a:off x="487372" y="1622162"/>
          <a:ext cx="2602962" cy="956023"/>
        </a:xfrm>
        <a:prstGeom prst="rect">
          <a:avLst/>
        </a:prstGeom>
        <a:gradFill rotWithShape="0">
          <a:gsLst>
            <a:gs pos="0">
              <a:schemeClr val="accent5">
                <a:hueOff val="5182418"/>
                <a:satOff val="-5985"/>
                <a:lumOff val="-588"/>
                <a:alphaOff val="0"/>
                <a:tint val="50000"/>
                <a:satMod val="300000"/>
              </a:schemeClr>
            </a:gs>
            <a:gs pos="35000">
              <a:schemeClr val="accent5">
                <a:hueOff val="5182418"/>
                <a:satOff val="-5985"/>
                <a:lumOff val="-588"/>
                <a:alphaOff val="0"/>
                <a:tint val="37000"/>
                <a:satMod val="300000"/>
              </a:schemeClr>
            </a:gs>
            <a:gs pos="100000">
              <a:schemeClr val="accent5">
                <a:hueOff val="5182418"/>
                <a:satOff val="-5985"/>
                <a:lumOff val="-58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Centrar el accionar en prioridades locales </a:t>
          </a:r>
          <a:r>
            <a:rPr lang="es-CL" sz="12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determinadas en acuerdo con la población y los equipos de salud.</a:t>
          </a:r>
        </a:p>
      </dsp:txBody>
      <dsp:txXfrm>
        <a:off x="487372" y="1622162"/>
        <a:ext cx="2602962" cy="956023"/>
      </dsp:txXfrm>
    </dsp:sp>
    <dsp:sp modelId="{2CEA74A3-918F-4FF2-B7EA-AE34C24E13A3}">
      <dsp:nvSpPr>
        <dsp:cNvPr id="0" name=""/>
        <dsp:cNvSpPr/>
      </dsp:nvSpPr>
      <dsp:spPr>
        <a:xfrm>
          <a:off x="3264338" y="1578162"/>
          <a:ext cx="2424294" cy="1044024"/>
        </a:xfrm>
        <a:prstGeom prst="rect">
          <a:avLst/>
        </a:prstGeom>
        <a:gradFill rotWithShape="0">
          <a:gsLst>
            <a:gs pos="0">
              <a:schemeClr val="accent5">
                <a:hueOff val="6478022"/>
                <a:satOff val="-7481"/>
                <a:lumOff val="-735"/>
                <a:alphaOff val="0"/>
                <a:tint val="50000"/>
                <a:satMod val="300000"/>
              </a:schemeClr>
            </a:gs>
            <a:gs pos="35000">
              <a:schemeClr val="accent5">
                <a:hueOff val="6478022"/>
                <a:satOff val="-7481"/>
                <a:lumOff val="-735"/>
                <a:alphaOff val="0"/>
                <a:tint val="37000"/>
                <a:satMod val="300000"/>
              </a:schemeClr>
            </a:gs>
            <a:gs pos="100000">
              <a:schemeClr val="accent5">
                <a:hueOff val="6478022"/>
                <a:satOff val="-7481"/>
                <a:lumOff val="-73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Superar algunas brechas de </a:t>
          </a:r>
          <a:r>
            <a:rPr lang="es-ES" sz="12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equidad </a:t>
          </a:r>
          <a:r>
            <a:rPr lang="es-ES" sz="12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o </a:t>
          </a:r>
          <a:r>
            <a:rPr lang="es-ES" sz="12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lang="es-ES" sz="12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de acceso</a:t>
          </a:r>
          <a:r>
            <a:rPr lang="es-ES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,  </a:t>
          </a: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intencionando esfuerzos en los sectores o grupos más desfavorecidos </a:t>
          </a:r>
        </a:p>
      </dsp:txBody>
      <dsp:txXfrm>
        <a:off x="3264338" y="1578162"/>
        <a:ext cx="2424294" cy="1044024"/>
      </dsp:txXfrm>
    </dsp:sp>
    <dsp:sp modelId="{31436583-F617-4B6D-8C9F-502E827F8714}">
      <dsp:nvSpPr>
        <dsp:cNvPr id="0" name=""/>
        <dsp:cNvSpPr/>
      </dsp:nvSpPr>
      <dsp:spPr>
        <a:xfrm>
          <a:off x="5862637" y="1578162"/>
          <a:ext cx="2362958" cy="1044024"/>
        </a:xfrm>
        <a:prstGeom prst="rect">
          <a:avLst/>
        </a:prstGeom>
        <a:gradFill rotWithShape="0">
          <a:gsLst>
            <a:gs pos="0">
              <a:schemeClr val="accent5">
                <a:hueOff val="7773626"/>
                <a:satOff val="-8977"/>
                <a:lumOff val="-882"/>
                <a:alphaOff val="0"/>
                <a:tint val="50000"/>
                <a:satMod val="300000"/>
              </a:schemeClr>
            </a:gs>
            <a:gs pos="35000">
              <a:schemeClr val="accent5">
                <a:hueOff val="7773626"/>
                <a:satOff val="-8977"/>
                <a:lumOff val="-882"/>
                <a:alphaOff val="0"/>
                <a:tint val="37000"/>
                <a:satMod val="300000"/>
              </a:schemeClr>
            </a:gs>
            <a:gs pos="100000">
              <a:schemeClr val="accent5">
                <a:hueOff val="7773626"/>
                <a:satOff val="-8977"/>
                <a:lumOff val="-88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Priorizar y articular los recursos </a:t>
          </a: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disponibles en torno a la superación de los problemas priorizados</a:t>
          </a:r>
        </a:p>
      </dsp:txBody>
      <dsp:txXfrm>
        <a:off x="5862637" y="1578162"/>
        <a:ext cx="2362958" cy="1044024"/>
      </dsp:txXfrm>
    </dsp:sp>
    <dsp:sp modelId="{5B92CB83-6FE6-4F00-893C-18E8E4DDBE69}">
      <dsp:nvSpPr>
        <dsp:cNvPr id="0" name=""/>
        <dsp:cNvSpPr/>
      </dsp:nvSpPr>
      <dsp:spPr>
        <a:xfrm>
          <a:off x="772913" y="2796561"/>
          <a:ext cx="3013524" cy="1043283"/>
        </a:xfrm>
        <a:prstGeom prst="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ES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Delimitar poblaciones en riesgo o intervenidas por alguna circunstancia en particular.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(</a:t>
          </a:r>
          <a:r>
            <a:rPr lang="es-ES" sz="12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Mapas epidemiológicos</a:t>
          </a:r>
          <a:r>
            <a:rPr lang="es-ES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) </a:t>
          </a:r>
          <a:endParaRPr lang="es-CL" sz="1200" kern="1200" dirty="0" smtClean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772913" y="2796561"/>
        <a:ext cx="3013524" cy="1043283"/>
      </dsp:txXfrm>
    </dsp:sp>
    <dsp:sp modelId="{47D310D8-F680-4267-88C1-A52350EA9361}">
      <dsp:nvSpPr>
        <dsp:cNvPr id="0" name=""/>
        <dsp:cNvSpPr/>
      </dsp:nvSpPr>
      <dsp:spPr>
        <a:xfrm>
          <a:off x="3960441" y="2796191"/>
          <a:ext cx="3979612" cy="1044024"/>
        </a:xfrm>
        <a:prstGeom prst="rect">
          <a:avLst/>
        </a:prstGeom>
        <a:gradFill rotWithShape="0">
          <a:gsLst>
            <a:gs pos="0">
              <a:schemeClr val="accent5">
                <a:hueOff val="10364835"/>
                <a:satOff val="-11970"/>
                <a:lumOff val="-1176"/>
                <a:alphaOff val="0"/>
                <a:tint val="50000"/>
                <a:satMod val="300000"/>
              </a:schemeClr>
            </a:gs>
            <a:gs pos="35000">
              <a:schemeClr val="accent5">
                <a:hueOff val="10364835"/>
                <a:satOff val="-11970"/>
                <a:lumOff val="-1176"/>
                <a:alphaOff val="0"/>
                <a:tint val="37000"/>
                <a:satMod val="300000"/>
              </a:schemeClr>
            </a:gs>
            <a:gs pos="100000">
              <a:schemeClr val="accent5">
                <a:hueOff val="10364835"/>
                <a:satOff val="-11970"/>
                <a:lumOff val="-117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i="1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Integrar y consolidar la mirada epidemiológica social y de los pobladores que colectivamente reconocen en su realidad los efectos en su salud y la forma de abordarlos, generando un proceso sinérgico de soluciones.</a:t>
          </a:r>
        </a:p>
      </dsp:txBody>
      <dsp:txXfrm>
        <a:off x="3960441" y="2796191"/>
        <a:ext cx="3979612" cy="1044024"/>
      </dsp:txXfrm>
    </dsp:sp>
  </dsp:spTree>
</dsp:drawing>
</file>

<file path=ppt/diagrams/drawing3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3167D0F-7026-4821-9031-FD51F2444DCF}">
      <dsp:nvSpPr>
        <dsp:cNvPr id="0" name=""/>
        <dsp:cNvSpPr/>
      </dsp:nvSpPr>
      <dsp:spPr>
        <a:xfrm>
          <a:off x="0" y="144015"/>
          <a:ext cx="2677797" cy="24482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EMPODERAMIENTO: </a:t>
          </a:r>
          <a:endParaRPr lang="es-CL" sz="1400" b="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b="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Proceso por el que individuos y comunidades se capacitan para tomar el poder y actuar eficazmente en la transformación de su vidas y de su ambiente</a:t>
          </a:r>
          <a:endParaRPr lang="es-CL" sz="1400" b="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CL" sz="1400" b="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4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Estrategia  Primaria de Promoción de la Salud </a:t>
          </a:r>
          <a:endParaRPr lang="es-CL" sz="1400" b="0" kern="1200" dirty="0">
            <a:solidFill>
              <a:srgbClr val="0000FF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0" y="144015"/>
        <a:ext cx="2677797" cy="2448272"/>
      </dsp:txXfrm>
    </dsp:sp>
    <dsp:sp modelId="{F7C33BDD-E4F2-474F-8B2C-F19740082631}">
      <dsp:nvSpPr>
        <dsp:cNvPr id="0" name=""/>
        <dsp:cNvSpPr/>
      </dsp:nvSpPr>
      <dsp:spPr>
        <a:xfrm>
          <a:off x="2945577" y="144015"/>
          <a:ext cx="2677797" cy="2448272"/>
        </a:xfrm>
        <a:prstGeom prst="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0" u="none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DE INDIVIDUOS </a:t>
          </a:r>
          <a:endParaRPr lang="es-CL" sz="1400" b="0" u="none" kern="1200" dirty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b="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Reflejado en los conceptos de abogar, mediar, capacitar y desarrollar aptitudes personales                        </a:t>
          </a:r>
          <a:r>
            <a:rPr lang="es-ES" sz="1400" b="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( ser capaz).</a:t>
          </a:r>
        </a:p>
      </dsp:txBody>
      <dsp:txXfrm>
        <a:off x="2945577" y="144015"/>
        <a:ext cx="2677797" cy="2448272"/>
      </dsp:txXfrm>
    </dsp:sp>
    <dsp:sp modelId="{135D3F6D-DD1A-4C8D-BABB-003CF6EC9937}">
      <dsp:nvSpPr>
        <dsp:cNvPr id="0" name=""/>
        <dsp:cNvSpPr/>
      </dsp:nvSpPr>
      <dsp:spPr>
        <a:xfrm>
          <a:off x="5891154" y="144015"/>
          <a:ext cx="2677797" cy="2448272"/>
        </a:xfrm>
        <a:prstGeom prst="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0" u="none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DE COMUNIDADES 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s-ES" sz="1400" b="0" u="none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Reflejado en los conceptos de establecer Políticas para la salud: </a:t>
          </a:r>
        </a:p>
        <a:p>
          <a:pPr marL="114300" lvl="1" indent="-114300" algn="l" defTabSz="622300">
            <a:lnSpc>
              <a:spcPts val="144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s-ES" sz="1400" b="0" u="none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Crear ambientes de apoyo,</a:t>
          </a:r>
        </a:p>
        <a:p>
          <a:pPr marL="114300" lvl="1" indent="-114300" algn="l" defTabSz="622300">
            <a:lnSpc>
              <a:spcPts val="144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s-ES" sz="1400" b="0" u="none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Reorientar los servicios de salud</a:t>
          </a:r>
        </a:p>
        <a:p>
          <a:pPr marL="114300" lvl="1" indent="-114300" algn="l" defTabSz="622300">
            <a:lnSpc>
              <a:spcPts val="144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s-ES" sz="1400" b="0" u="none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Reforzar la acción comunitaria</a:t>
          </a:r>
          <a:r>
            <a:rPr lang="es-MX" sz="1400" b="0" u="none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endParaRPr lang="es-ES" sz="1400" b="0" u="none" kern="1200" dirty="0" smtClean="0">
            <a:solidFill>
              <a:srgbClr val="0000FF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5891154" y="144015"/>
        <a:ext cx="2677797" cy="2448272"/>
      </dsp:txXfrm>
    </dsp:sp>
  </dsp:spTree>
</dsp:drawing>
</file>

<file path=ppt/diagrams/drawing3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367CB14-8C7E-4010-B2AC-E36F346CE0FF}">
      <dsp:nvSpPr>
        <dsp:cNvPr id="0" name=""/>
        <dsp:cNvSpPr/>
      </dsp:nvSpPr>
      <dsp:spPr>
        <a:xfrm>
          <a:off x="0" y="378992"/>
          <a:ext cx="8712968" cy="212233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COMPETENCIAS DEL EQUIPO DE SALUD PARA EMPODERAR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s-ES" sz="14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El profesional  más que conocimientos y habilidades debe presentar una ACTITUD que favorezcan el apoderamiento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s-ES" sz="14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 </a:t>
          </a:r>
          <a:r>
            <a:rPr lang="es-ES" sz="1400" b="1" kern="1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Aumentar la autoestima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s-ES" sz="1400" b="1" kern="1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 Potenciando su capacidad decisoria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s-ES" sz="1400" b="1" kern="1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 Eliminando la propia tendencia a la creación de dependencia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s-ES" sz="1400" b="1" kern="1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 Devolviéndoles la responsabilidad por su salud</a:t>
          </a:r>
        </a:p>
      </dsp:txBody>
      <dsp:txXfrm>
        <a:off x="0" y="378992"/>
        <a:ext cx="8712968" cy="2122334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0A81A86-69E9-4F59-918B-8064A51CD814}">
      <dsp:nvSpPr>
        <dsp:cNvPr id="0" name=""/>
        <dsp:cNvSpPr/>
      </dsp:nvSpPr>
      <dsp:spPr>
        <a:xfrm>
          <a:off x="55826" y="643460"/>
          <a:ext cx="2675273" cy="369347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ts val="18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400" kern="12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“Conjunto de líneas de acción </a:t>
          </a:r>
          <a:r>
            <a:rPr lang="es-CL" sz="1400" u="none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que involucra a toda la población </a:t>
          </a:r>
          <a:r>
            <a:rPr lang="es-CL" sz="1400" u="none" kern="12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en un proceso de cambio direccionado </a:t>
          </a:r>
          <a:r>
            <a:rPr lang="es-CL" sz="1400" u="none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hacia el mejoramiento de las condicionantes de la salud </a:t>
          </a:r>
          <a:r>
            <a:rPr lang="es-CL" sz="1400" u="none" kern="12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como componente de la calidad de vida</a:t>
          </a:r>
          <a:r>
            <a:rPr lang="es-CL" sz="1400" kern="12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“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CL" sz="1400" kern="1200" dirty="0">
            <a:solidFill>
              <a:schemeClr val="accent1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400" kern="12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Individuos, Familias, Comunidades y Sociedad </a:t>
          </a:r>
          <a:endParaRPr lang="es-CL" sz="1400" kern="1200" dirty="0">
            <a:solidFill>
              <a:schemeClr val="accent1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CL" sz="1400" kern="1200" dirty="0">
            <a:solidFill>
              <a:schemeClr val="accent1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55826" y="643460"/>
        <a:ext cx="2675273" cy="2902016"/>
      </dsp:txXfrm>
    </dsp:sp>
    <dsp:sp modelId="{EBC32235-3AF9-418A-A97B-8D167A00BDEB}">
      <dsp:nvSpPr>
        <dsp:cNvPr id="0" name=""/>
        <dsp:cNvSpPr/>
      </dsp:nvSpPr>
      <dsp:spPr>
        <a:xfrm>
          <a:off x="631349" y="1425336"/>
          <a:ext cx="3568374" cy="3568374"/>
        </a:xfrm>
        <a:prstGeom prst="leftCircularArrow">
          <a:avLst>
            <a:gd name="adj1" fmla="val 1055"/>
            <a:gd name="adj2" fmla="val 123767"/>
            <a:gd name="adj3" fmla="val 150150"/>
            <a:gd name="adj4" fmla="val 7275361"/>
            <a:gd name="adj5" fmla="val 1231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F21868-B91D-4DA8-8648-B8FF71D41005}">
      <dsp:nvSpPr>
        <dsp:cNvPr id="0" name=""/>
        <dsp:cNvSpPr/>
      </dsp:nvSpPr>
      <dsp:spPr>
        <a:xfrm>
          <a:off x="216026" y="3960441"/>
          <a:ext cx="2589856" cy="73943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l" defTabSz="533400">
            <a:lnSpc>
              <a:spcPts val="1700"/>
            </a:lnSpc>
            <a:spcBef>
              <a:spcPct val="0"/>
            </a:spcBef>
            <a:spcAft>
              <a:spcPts val="0"/>
            </a:spcAft>
          </a:pPr>
          <a:r>
            <a:rPr lang="es-CL" sz="1200" b="1" kern="1200" dirty="0" smtClean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DEFINICIÓN OPERACIONAL</a:t>
          </a:r>
        </a:p>
        <a:p>
          <a:pPr lvl="0" algn="l" defTabSz="533400">
            <a:lnSpc>
              <a:spcPts val="1700"/>
            </a:lnSpc>
            <a:spcBef>
              <a:spcPct val="0"/>
            </a:spcBef>
            <a:spcAft>
              <a:spcPts val="0"/>
            </a:spcAft>
          </a:pPr>
          <a:r>
            <a:rPr lang="es-CL" sz="1200" b="1" kern="1200" dirty="0" smtClean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PROMOCIÓN DE SALUD</a:t>
          </a:r>
        </a:p>
      </dsp:txBody>
      <dsp:txXfrm>
        <a:off x="216026" y="3960441"/>
        <a:ext cx="2589856" cy="739433"/>
      </dsp:txXfrm>
    </dsp:sp>
    <dsp:sp modelId="{E7AA2A97-7ECB-4664-9AF7-7352ADDC2751}">
      <dsp:nvSpPr>
        <dsp:cNvPr id="0" name=""/>
        <dsp:cNvSpPr/>
      </dsp:nvSpPr>
      <dsp:spPr>
        <a:xfrm>
          <a:off x="3096343" y="432046"/>
          <a:ext cx="2689724" cy="4004506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s-CL" sz="1400" b="0" kern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En el contexto de que exista una </a:t>
          </a:r>
          <a:r>
            <a:rPr lang="es-CL" sz="1400" b="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participación comunitaria efectiva </a:t>
          </a:r>
          <a:r>
            <a:rPr lang="es-CL" sz="1400" b="0" kern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en: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s-CL" sz="1400" b="0" kern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Definición de los problemas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s-CL" sz="1400" b="0" kern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Toma de decisiones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400" b="0" kern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Medidas emprendidas para modificar y mejorar los factores determinantes de  la salud. </a:t>
          </a:r>
        </a:p>
      </dsp:txBody>
      <dsp:txXfrm>
        <a:off x="3096343" y="1290155"/>
        <a:ext cx="2689724" cy="3146398"/>
      </dsp:txXfrm>
    </dsp:sp>
    <dsp:sp modelId="{6E0EFAFF-B4B1-4019-A2E6-5797C63CE909}">
      <dsp:nvSpPr>
        <dsp:cNvPr id="0" name=""/>
        <dsp:cNvSpPr/>
      </dsp:nvSpPr>
      <dsp:spPr>
        <a:xfrm>
          <a:off x="3643706" y="173338"/>
          <a:ext cx="3576861" cy="3576861"/>
        </a:xfrm>
        <a:prstGeom prst="circularArrow">
          <a:avLst>
            <a:gd name="adj1" fmla="val 1053"/>
            <a:gd name="adj2" fmla="val 123466"/>
            <a:gd name="adj3" fmla="val 21316883"/>
            <a:gd name="adj4" fmla="val 14191370"/>
            <a:gd name="adj5" fmla="val 1228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CEE71B-FB5B-4004-A6C9-59753108F749}">
      <dsp:nvSpPr>
        <dsp:cNvPr id="0" name=""/>
        <dsp:cNvSpPr/>
      </dsp:nvSpPr>
      <dsp:spPr>
        <a:xfrm>
          <a:off x="3168352" y="504056"/>
          <a:ext cx="2599563" cy="73017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b="1" kern="1200" dirty="0" smtClean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COMO PRINCIPIO ABARCA A TODA LA POBLACIÓN</a:t>
          </a:r>
        </a:p>
      </dsp:txBody>
      <dsp:txXfrm>
        <a:off x="3168352" y="504056"/>
        <a:ext cx="2599563" cy="730170"/>
      </dsp:txXfrm>
    </dsp:sp>
    <dsp:sp modelId="{3A0D1FD9-3870-4867-AE0B-B3D7ABAE0D1D}">
      <dsp:nvSpPr>
        <dsp:cNvPr id="0" name=""/>
        <dsp:cNvSpPr/>
      </dsp:nvSpPr>
      <dsp:spPr>
        <a:xfrm>
          <a:off x="6071902" y="1008111"/>
          <a:ext cx="2487060" cy="3312369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ts val="14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s-CL" sz="14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Combina la </a:t>
          </a:r>
          <a:r>
            <a:rPr lang="es-CL" sz="14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elección personal con la responsabilidad social</a:t>
          </a:r>
          <a:endParaRPr lang="es-CL" sz="1400" b="0" kern="1200" dirty="0" smtClean="0">
            <a:solidFill>
              <a:srgbClr val="0000FF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14300" lvl="1" indent="-114300" algn="l" defTabSz="622300">
            <a:lnSpc>
              <a:spcPts val="14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s-CL" sz="14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Vincula a la gente con sus entornos</a:t>
          </a:r>
          <a:endParaRPr lang="es-CL" sz="1400" b="0" kern="1200" dirty="0" smtClean="0">
            <a:solidFill>
              <a:schemeClr val="tx2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6071902" y="1008111"/>
        <a:ext cx="2487060" cy="2602576"/>
      </dsp:txXfrm>
    </dsp:sp>
    <dsp:sp modelId="{7D857211-12F3-4107-9B71-1BFF98D805BA}">
      <dsp:nvSpPr>
        <dsp:cNvPr id="0" name=""/>
        <dsp:cNvSpPr/>
      </dsp:nvSpPr>
      <dsp:spPr>
        <a:xfrm>
          <a:off x="6192692" y="3168351"/>
          <a:ext cx="2357322" cy="151827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ts val="1600"/>
            </a:lnSpc>
            <a:spcBef>
              <a:spcPct val="0"/>
            </a:spcBef>
            <a:spcAft>
              <a:spcPts val="600"/>
            </a:spcAft>
          </a:pPr>
          <a:r>
            <a:rPr lang="es-CL" sz="1200" b="1" kern="1200" dirty="0" smtClean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POTENCIAR ACCIONES DE PROMOCIÓN DE SALUD PARA LOGRAR HÁBITOS DE VIDA Y AMBIENTES MÁS SALUDABLES</a:t>
          </a:r>
        </a:p>
      </dsp:txBody>
      <dsp:txXfrm>
        <a:off x="6192692" y="3168351"/>
        <a:ext cx="2357322" cy="1518271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42FF8A3-F8A7-45C6-ADBE-3328E5904AC6}">
      <dsp:nvSpPr>
        <dsp:cNvPr id="0" name=""/>
        <dsp:cNvSpPr/>
      </dsp:nvSpPr>
      <dsp:spPr>
        <a:xfrm>
          <a:off x="672345" y="0"/>
          <a:ext cx="7619919" cy="4565650"/>
        </a:xfrm>
        <a:prstGeom prst="rightArrow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EEA5B4F-BB95-4594-A5AF-3B85D201A186}">
      <dsp:nvSpPr>
        <dsp:cNvPr id="0" name=""/>
        <dsp:cNvSpPr/>
      </dsp:nvSpPr>
      <dsp:spPr>
        <a:xfrm>
          <a:off x="1760" y="532656"/>
          <a:ext cx="4121576" cy="350033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b="1" kern="12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OBJETIVOS ESTRATÉGICOS </a:t>
          </a:r>
        </a:p>
        <a:p>
          <a:pPr marL="0" lvl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CL" sz="14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1.Políticas locales en acceso a </a:t>
          </a:r>
        </a:p>
        <a:p>
          <a:pPr marL="0" lvl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CL" sz="14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  entornos que faciliten los estilos de </a:t>
          </a:r>
        </a:p>
        <a:p>
          <a:pPr marL="0" lvl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CL" sz="14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  vida saludables.  Criterios para </a:t>
          </a:r>
        </a:p>
        <a:p>
          <a:pPr marL="0" lvl="0" algn="l" defTabSz="62230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es-CL" sz="14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  acreditación</a:t>
          </a:r>
        </a:p>
        <a:p>
          <a:pPr marL="0" lvl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CL" sz="1400" b="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3.Participación ciudadana en gestión y </a:t>
          </a:r>
        </a:p>
        <a:p>
          <a:pPr marL="0" lvl="0" algn="l" defTabSz="62230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es-CL" sz="1400" b="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  acción</a:t>
          </a:r>
        </a:p>
        <a:p>
          <a:pPr marL="0" lvl="0" algn="l" defTabSz="62230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es-CL" sz="14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4. Prioridad </a:t>
          </a:r>
        </a:p>
        <a:p>
          <a:pPr marL="0" lvl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CL" sz="14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5. Énfasis en programas ministeriales :  </a:t>
          </a:r>
        </a:p>
        <a:p>
          <a:pPr marL="0" lvl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CL" sz="1400" kern="12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  </a:t>
          </a:r>
          <a:r>
            <a:rPr lang="es-ES" sz="1400" kern="12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Determinantes , Conductas y Factores </a:t>
          </a:r>
        </a:p>
        <a:p>
          <a:pPr marL="0" lvl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ES" sz="1400" kern="12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  ambientales que han adquirido mayor </a:t>
          </a:r>
        </a:p>
        <a:p>
          <a:pPr marL="0" lvl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ES" sz="1400" kern="12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  incidencia de la situación de salud</a:t>
          </a:r>
          <a:endParaRPr lang="es-CL" sz="1400" kern="1200" dirty="0">
            <a:solidFill>
              <a:schemeClr val="accent1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1760" y="532656"/>
        <a:ext cx="4121576" cy="3500337"/>
      </dsp:txXfrm>
    </dsp:sp>
    <dsp:sp modelId="{63CE51D1-7DC2-411F-8B84-47335A0873C7}">
      <dsp:nvSpPr>
        <dsp:cNvPr id="0" name=""/>
        <dsp:cNvSpPr/>
      </dsp:nvSpPr>
      <dsp:spPr>
        <a:xfrm>
          <a:off x="4310457" y="432595"/>
          <a:ext cx="4489668" cy="370045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b="1" kern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VISIÓN DE RESULTADOS ESPERADOS . MINSAL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ts val="800"/>
            </a:spcAft>
          </a:pPr>
          <a:r>
            <a:rPr lang="es-CL" sz="1400" kern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-Las personas, familias y comunidades tendrán una vida más saludable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ts val="800"/>
            </a:spcAft>
          </a:pPr>
          <a:r>
            <a:rPr lang="es-CL" sz="1400" kern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-</a:t>
          </a:r>
          <a:r>
            <a:rPr lang="es-CL" sz="14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Participarán activamente </a:t>
          </a:r>
          <a:r>
            <a:rPr lang="es-CL" sz="1400" kern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en la construcción de estilos de vida que favorezcan su desarrollo individual y colectivo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ts val="800"/>
            </a:spcAft>
          </a:pPr>
          <a:r>
            <a:rPr lang="es-CL" sz="1400" kern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-Vivirán en ambientes sanitariamente protegidos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ts val="800"/>
            </a:spcAft>
          </a:pPr>
          <a:r>
            <a:rPr lang="es-CL" sz="1400" kern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-Tendrán </a:t>
          </a:r>
          <a:r>
            <a:rPr lang="es-CL" sz="14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acceso a una atención en salud oportuna, acogedora, equitativa, integral y de calidad, con lo cual se sentirán más seguras y protegidas</a:t>
          </a:r>
          <a:endParaRPr lang="es-CL" sz="1400" kern="1200" dirty="0">
            <a:solidFill>
              <a:srgbClr val="0000FF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4310457" y="432595"/>
        <a:ext cx="4489668" cy="3700459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5573823-AF47-48F4-9EDF-22654FD81DE8}">
      <dsp:nvSpPr>
        <dsp:cNvPr id="0" name=""/>
        <dsp:cNvSpPr/>
      </dsp:nvSpPr>
      <dsp:spPr>
        <a:xfrm>
          <a:off x="91389" y="0"/>
          <a:ext cx="5505853" cy="4104878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8308C98-B413-4C2E-9277-1E42C59326FC}">
      <dsp:nvSpPr>
        <dsp:cNvPr id="0" name=""/>
        <dsp:cNvSpPr/>
      </dsp:nvSpPr>
      <dsp:spPr>
        <a:xfrm>
          <a:off x="43782" y="432046"/>
          <a:ext cx="2695282" cy="3240784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s-ES" sz="1400" b="1" kern="1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PLAN DE SALUD </a:t>
          </a:r>
          <a:r>
            <a:rPr lang="es-ES" sz="1400" b="1" kern="1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LOCAL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endParaRPr lang="es-ES" sz="1200" b="1" kern="1200" dirty="0" smtClean="0">
            <a:solidFill>
              <a:srgbClr val="0070C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s-CL" sz="1200" b="0" kern="1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Planificación </a:t>
          </a:r>
          <a:r>
            <a:rPr lang="es-CL" sz="1200" b="0" kern="1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y Programación </a:t>
          </a:r>
          <a:r>
            <a:rPr lang="es-CL" sz="1200" b="1" kern="1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que oriente el trabajo </a:t>
          </a:r>
          <a:r>
            <a:rPr lang="es-CL" sz="1200" b="0" kern="1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del equipo de salud  local en función de </a:t>
          </a:r>
          <a:r>
            <a:rPr lang="es-CL" sz="1200" b="0" kern="1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: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endParaRPr lang="es-CL" sz="1200" b="0" kern="1200" dirty="0" smtClean="0">
            <a:solidFill>
              <a:srgbClr val="0070C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s-CL" sz="1200" b="0" kern="1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1. </a:t>
          </a:r>
          <a:r>
            <a:rPr lang="es-CL" sz="1200" b="1" kern="1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Prioridades nacionales </a:t>
          </a:r>
          <a:r>
            <a:rPr lang="es-CL" sz="1200" b="0" kern="1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fijadas a partir de los objetivos sanitarios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b="0" kern="1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2. </a:t>
          </a:r>
          <a:r>
            <a:rPr lang="es-CL" sz="1200" b="1" kern="1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Priorización de problemas </a:t>
          </a:r>
          <a:r>
            <a:rPr lang="es-CL" sz="1200" b="0" kern="1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resultante del diagnóstico participativo </a:t>
          </a:r>
          <a:r>
            <a:rPr lang="es-CL" sz="1200" b="1" kern="1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de salud local</a:t>
          </a:r>
          <a:endParaRPr lang="es-ES" sz="1200" b="1" kern="1200" dirty="0" smtClean="0">
            <a:solidFill>
              <a:srgbClr val="0070C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43782" y="432046"/>
        <a:ext cx="2695282" cy="3240784"/>
      </dsp:txXfrm>
    </dsp:sp>
    <dsp:sp modelId="{57E58769-1C21-46E4-ABD6-8197F6FC06A9}">
      <dsp:nvSpPr>
        <dsp:cNvPr id="0" name=""/>
        <dsp:cNvSpPr/>
      </dsp:nvSpPr>
      <dsp:spPr>
        <a:xfrm>
          <a:off x="2860671" y="216359"/>
          <a:ext cx="2692290" cy="374450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es-ES" sz="1400" b="1" kern="1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EJES 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es-ES" sz="1200" b="0" kern="1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VALORES. PRINCIPIOS . ELEMENTOS Y ENFOQUES MODELO DE ATENCIÓN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endParaRPr lang="es-ES" sz="1200" b="0" kern="1200" dirty="0" smtClean="0">
            <a:solidFill>
              <a:srgbClr val="0070C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s-ES" sz="1200" b="0" kern="1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1. </a:t>
          </a:r>
          <a:r>
            <a:rPr lang="es-ES" sz="1200" b="1" u="none" kern="1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Protagonismo de la ciudadanía.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s-ES" sz="1200" kern="1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2</a:t>
          </a:r>
          <a:r>
            <a:rPr lang="es-ES" sz="1200" u="none" kern="1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. </a:t>
          </a:r>
          <a:r>
            <a:rPr lang="es-CL" sz="1200" u="none" kern="1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Atención sanitaria Integral de Calidad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s-CL" sz="1200" kern="1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3.  </a:t>
          </a:r>
          <a:r>
            <a:rPr lang="es-ES" sz="1200" kern="1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Multicultural y con enfoque   género.</a:t>
          </a:r>
          <a:endParaRPr lang="es-CL" sz="1200" kern="1200" dirty="0" smtClean="0">
            <a:solidFill>
              <a:srgbClr val="0070C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s-ES" sz="1200" kern="1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4. Metodología de participación multidisciplinar.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s-ES" sz="1200" kern="1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5. Visión del entorno, del contexto laboral y territorial</a:t>
          </a:r>
        </a:p>
      </dsp:txBody>
      <dsp:txXfrm>
        <a:off x="2860671" y="216359"/>
        <a:ext cx="2692290" cy="3744502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6D9A9ED-18B1-45D5-9516-ECA64549EDA7}">
      <dsp:nvSpPr>
        <dsp:cNvPr id="0" name=""/>
        <dsp:cNvSpPr/>
      </dsp:nvSpPr>
      <dsp:spPr>
        <a:xfrm>
          <a:off x="283103" y="3176"/>
          <a:ext cx="2530137" cy="3817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ts val="1200"/>
            </a:lnSpc>
            <a:spcBef>
              <a:spcPct val="0"/>
            </a:spcBef>
            <a:spcAft>
              <a:spcPct val="35000"/>
            </a:spcAft>
          </a:pPr>
          <a:r>
            <a:rPr lang="es-CL" sz="1400" b="1" u="none" kern="1200" baseline="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MODELO TÉCNICO</a:t>
          </a:r>
          <a:endParaRPr lang="es-CL" sz="1400" b="0" kern="1200" baseline="0" dirty="0" smtClean="0">
            <a:solidFill>
              <a:srgbClr val="0070C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283103" y="3176"/>
        <a:ext cx="2530137" cy="381736"/>
      </dsp:txXfrm>
    </dsp:sp>
    <dsp:sp modelId="{7506ABB3-800D-4F63-9A88-81B287DB12C3}">
      <dsp:nvSpPr>
        <dsp:cNvPr id="0" name=""/>
        <dsp:cNvSpPr/>
      </dsp:nvSpPr>
      <dsp:spPr>
        <a:xfrm rot="5400000">
          <a:off x="1470729" y="395238"/>
          <a:ext cx="154885" cy="18586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ts val="1200"/>
            </a:lnSpc>
            <a:spcBef>
              <a:spcPct val="0"/>
            </a:spcBef>
            <a:spcAft>
              <a:spcPct val="35000"/>
            </a:spcAft>
          </a:pPr>
          <a:endParaRPr lang="es-CL" sz="1200" kern="1200">
            <a:solidFill>
              <a:srgbClr val="0070C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 rot="5400000">
        <a:off x="1470729" y="395238"/>
        <a:ext cx="154885" cy="185862"/>
      </dsp:txXfrm>
    </dsp:sp>
    <dsp:sp modelId="{E1B52CF6-EC18-4B22-8B0F-2762855BB56C}">
      <dsp:nvSpPr>
        <dsp:cNvPr id="0" name=""/>
        <dsp:cNvSpPr/>
      </dsp:nvSpPr>
      <dsp:spPr>
        <a:xfrm>
          <a:off x="-1" y="591426"/>
          <a:ext cx="3096347" cy="42299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defTabSz="622300">
            <a:lnSpc>
              <a:spcPts val="1200"/>
            </a:lnSpc>
            <a:spcBef>
              <a:spcPct val="0"/>
            </a:spcBef>
            <a:spcAft>
              <a:spcPts val="600"/>
            </a:spcAft>
          </a:pPr>
          <a:r>
            <a:rPr lang="es-ES_tradnl" sz="1400" b="1" u="none" kern="1200" baseline="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Componentes: </a:t>
          </a:r>
        </a:p>
        <a:p>
          <a:pPr lvl="0" defTabSz="622300">
            <a:lnSpc>
              <a:spcPts val="1200"/>
            </a:lnSpc>
            <a:spcBef>
              <a:spcPct val="0"/>
            </a:spcBef>
            <a:spcAft>
              <a:spcPts val="600"/>
            </a:spcAft>
          </a:pPr>
          <a:r>
            <a:rPr lang="es-ES" sz="1200" b="0" kern="1200" baseline="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Alimentación Saludable </a:t>
          </a:r>
          <a:r>
            <a:rPr lang="es-MX" sz="1200" b="0" kern="1200" baseline="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/ </a:t>
          </a:r>
          <a:r>
            <a:rPr lang="es-ES" sz="1200" b="0" kern="1200" baseline="0" dirty="0" err="1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Act</a:t>
          </a:r>
          <a:r>
            <a:rPr lang="es-ES" sz="1200" b="0" kern="1200" baseline="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. Física / Vida libre de humo de Tabaco /</a:t>
          </a:r>
          <a:r>
            <a:rPr lang="es-MX" sz="1200" b="0" kern="1200" baseline="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Otros</a:t>
          </a:r>
        </a:p>
        <a:p>
          <a:pPr lvl="0" defTabSz="6223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r>
            <a:rPr lang="es-ES_tradnl" sz="1400" b="1" u="none" kern="1200" baseline="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Entornos</a:t>
          </a:r>
        </a:p>
        <a:p>
          <a:pPr lvl="0" defTabSz="622300">
            <a:lnSpc>
              <a:spcPts val="1200"/>
            </a:lnSpc>
            <a:spcBef>
              <a:spcPct val="0"/>
            </a:spcBef>
            <a:spcAft>
              <a:spcPct val="35000"/>
            </a:spcAft>
          </a:pPr>
          <a:r>
            <a:rPr lang="es-ES" sz="1200" b="0" kern="1200" baseline="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Educacional. Comunal,  Laboral </a:t>
          </a:r>
        </a:p>
        <a:p>
          <a:pPr lvl="0" algn="l" defTabSz="6223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endParaRPr lang="es-CL" sz="1200" b="1" u="none" kern="1200" baseline="0" dirty="0" smtClean="0">
            <a:solidFill>
              <a:srgbClr val="0070C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lvl="0" algn="l" defTabSz="622300">
            <a:lnSpc>
              <a:spcPts val="1200"/>
            </a:lnSpc>
            <a:spcBef>
              <a:spcPct val="0"/>
            </a:spcBef>
            <a:spcAft>
              <a:spcPts val="400"/>
            </a:spcAft>
          </a:pPr>
          <a:r>
            <a:rPr lang="es-CL" sz="1200" b="1" u="none" kern="1200" baseline="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ELEMENTOS TRANSVERSALES:  </a:t>
          </a:r>
        </a:p>
        <a:p>
          <a:pPr lvl="0" algn="l" defTabSz="622300">
            <a:lnSpc>
              <a:spcPts val="1200"/>
            </a:lnSpc>
            <a:spcBef>
              <a:spcPct val="0"/>
            </a:spcBef>
            <a:spcAft>
              <a:spcPts val="400"/>
            </a:spcAft>
          </a:pPr>
          <a:r>
            <a:rPr lang="es-CL" sz="1200" b="0" kern="1200" baseline="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APS </a:t>
          </a:r>
          <a:endParaRPr lang="es-CL" sz="1200" b="0" kern="1200" baseline="0" dirty="0" smtClean="0">
            <a:solidFill>
              <a:srgbClr val="0070C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lvl="0" algn="l" defTabSz="622300">
            <a:lnSpc>
              <a:spcPts val="1200"/>
            </a:lnSpc>
            <a:spcBef>
              <a:spcPct val="0"/>
            </a:spcBef>
            <a:spcAft>
              <a:spcPts val="400"/>
            </a:spcAft>
          </a:pPr>
          <a:r>
            <a:rPr lang="es-CL" sz="1200" b="0" kern="1200" baseline="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Enfoque Ciclo Vital   </a:t>
          </a:r>
        </a:p>
        <a:p>
          <a:pPr lvl="0" algn="l" defTabSz="622300">
            <a:lnSpc>
              <a:spcPts val="1200"/>
            </a:lnSpc>
            <a:spcBef>
              <a:spcPct val="0"/>
            </a:spcBef>
            <a:spcAft>
              <a:spcPts val="600"/>
            </a:spcAft>
          </a:pPr>
          <a:r>
            <a:rPr lang="es-CL" sz="1200" b="0" kern="1200" baseline="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Factores Protectores Psicosociales </a:t>
          </a:r>
        </a:p>
        <a:p>
          <a:pPr lvl="0" algn="l" defTabSz="622300">
            <a:lnSpc>
              <a:spcPts val="1200"/>
            </a:lnSpc>
            <a:spcBef>
              <a:spcPct val="0"/>
            </a:spcBef>
            <a:spcAft>
              <a:spcPct val="35000"/>
            </a:spcAft>
          </a:pPr>
          <a:endParaRPr lang="es-CL" sz="1400" b="0" kern="1200" baseline="0" dirty="0" smtClean="0">
            <a:solidFill>
              <a:srgbClr val="0070C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lvl="0" algn="l" defTabSz="622300">
            <a:lnSpc>
              <a:spcPts val="1200"/>
            </a:lnSpc>
            <a:spcBef>
              <a:spcPct val="0"/>
            </a:spcBef>
            <a:spcAft>
              <a:spcPts val="600"/>
            </a:spcAft>
          </a:pPr>
          <a:r>
            <a:rPr lang="es-CL" sz="1400" b="1" kern="1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Estrategias:  </a:t>
          </a:r>
        </a:p>
        <a:p>
          <a:pPr lvl="0" algn="l" defTabSz="622300">
            <a:lnSpc>
              <a:spcPts val="1200"/>
            </a:lnSpc>
            <a:spcBef>
              <a:spcPct val="0"/>
            </a:spcBef>
            <a:spcAft>
              <a:spcPts val="600"/>
            </a:spcAft>
          </a:pPr>
          <a:r>
            <a:rPr lang="es-CL" sz="1200" kern="1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Educación en Salud. </a:t>
          </a:r>
        </a:p>
        <a:p>
          <a:pPr lvl="0" algn="l" defTabSz="622300">
            <a:lnSpc>
              <a:spcPts val="1200"/>
            </a:lnSpc>
            <a:spcBef>
              <a:spcPct val="0"/>
            </a:spcBef>
            <a:spcAft>
              <a:spcPts val="400"/>
            </a:spcAft>
          </a:pPr>
          <a:r>
            <a:rPr lang="es-CL" sz="1200" kern="1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Gestión local. </a:t>
          </a:r>
        </a:p>
        <a:p>
          <a:pPr lvl="0" algn="l" defTabSz="622300">
            <a:lnSpc>
              <a:spcPts val="1200"/>
            </a:lnSpc>
            <a:spcBef>
              <a:spcPct val="0"/>
            </a:spcBef>
            <a:spcAft>
              <a:spcPts val="400"/>
            </a:spcAft>
          </a:pPr>
          <a:r>
            <a:rPr lang="es-CL" sz="1200" kern="1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Coordinación Intersectorial </a:t>
          </a:r>
          <a:endParaRPr lang="es-CL" sz="1200" kern="1200" dirty="0" smtClean="0">
            <a:solidFill>
              <a:srgbClr val="0070C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lvl="0" algn="l" defTabSz="622300">
            <a:lnSpc>
              <a:spcPts val="1200"/>
            </a:lnSpc>
            <a:spcBef>
              <a:spcPct val="0"/>
            </a:spcBef>
            <a:spcAft>
              <a:spcPts val="400"/>
            </a:spcAft>
          </a:pPr>
          <a:r>
            <a:rPr lang="es-CL" sz="1200" kern="1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Comunicación Social . </a:t>
          </a:r>
        </a:p>
        <a:p>
          <a:pPr lvl="0" algn="l" defTabSz="622300">
            <a:lnSpc>
              <a:spcPts val="1200"/>
            </a:lnSpc>
            <a:spcBef>
              <a:spcPct val="0"/>
            </a:spcBef>
            <a:spcAft>
              <a:spcPts val="400"/>
            </a:spcAft>
          </a:pPr>
          <a:r>
            <a:rPr lang="es-CL" sz="1200" kern="1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Participación Social y comunitaria </a:t>
          </a:r>
          <a:r>
            <a:rPr lang="es-ES" sz="1200" b="0" kern="1200" baseline="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en la toma de decisiones </a:t>
          </a:r>
          <a:r>
            <a:rPr lang="es-CL" sz="1200" kern="1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. </a:t>
          </a:r>
          <a:endParaRPr lang="es-CL" sz="1200" b="0" kern="1200" baseline="0" dirty="0" smtClean="0">
            <a:solidFill>
              <a:srgbClr val="0070C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-1" y="591426"/>
        <a:ext cx="3096347" cy="4229932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9995B30-0C37-4C75-8949-243997C95316}">
      <dsp:nvSpPr>
        <dsp:cNvPr id="0" name=""/>
        <dsp:cNvSpPr/>
      </dsp:nvSpPr>
      <dsp:spPr>
        <a:xfrm>
          <a:off x="4025785" y="1100385"/>
          <a:ext cx="47283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2839" y="45720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72000"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500" b="0" kern="120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4249618" y="1143585"/>
        <a:ext cx="25171" cy="5039"/>
      </dsp:txXfrm>
    </dsp:sp>
    <dsp:sp modelId="{7FBC3E8F-A409-4448-90D5-7646D1443A0E}">
      <dsp:nvSpPr>
        <dsp:cNvPr id="0" name=""/>
        <dsp:cNvSpPr/>
      </dsp:nvSpPr>
      <dsp:spPr>
        <a:xfrm>
          <a:off x="12352" y="131966"/>
          <a:ext cx="4015232" cy="20282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ts val="1600"/>
            </a:lnSpc>
            <a:spcBef>
              <a:spcPct val="0"/>
            </a:spcBef>
            <a:spcAft>
              <a:spcPts val="0"/>
            </a:spcAft>
          </a:pPr>
          <a:endParaRPr lang="es-CL" sz="1400" b="1" kern="1200" dirty="0" smtClean="0">
            <a:solidFill>
              <a:srgbClr val="0070C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lvl="0" algn="ctr" defTabSz="622300">
            <a:lnSpc>
              <a:spcPts val="1600"/>
            </a:lnSpc>
            <a:spcBef>
              <a:spcPct val="0"/>
            </a:spcBef>
            <a:spcAft>
              <a:spcPts val="0"/>
            </a:spcAft>
          </a:pPr>
          <a:r>
            <a:rPr lang="es-CL" sz="1400" b="1" kern="1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DEFINICIÓN CALIDAD ATENCIÓN SANITARIA </a:t>
          </a:r>
        </a:p>
        <a:p>
          <a:pPr lvl="0" algn="ctr" defTabSz="622300">
            <a:lnSpc>
              <a:spcPts val="1000"/>
            </a:lnSpc>
            <a:spcBef>
              <a:spcPct val="0"/>
            </a:spcBef>
            <a:spcAft>
              <a:spcPts val="0"/>
            </a:spcAft>
          </a:pPr>
          <a:endParaRPr lang="es-CL" sz="1400" b="0" kern="1200" dirty="0" smtClean="0">
            <a:solidFill>
              <a:srgbClr val="0070C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lvl="0" algn="ctr" defTabSz="622300">
            <a:lnSpc>
              <a:spcPts val="1600"/>
            </a:lnSpc>
            <a:spcBef>
              <a:spcPct val="0"/>
            </a:spcBef>
            <a:spcAft>
              <a:spcPts val="0"/>
            </a:spcAft>
          </a:pPr>
          <a:r>
            <a:rPr lang="es-CL" sz="1400" b="0" kern="1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Es la</a:t>
          </a:r>
          <a:r>
            <a:rPr lang="es-CL" sz="1400" b="0" u="none" kern="1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que </a:t>
          </a:r>
          <a:r>
            <a:rPr lang="es-CL" sz="1400" b="0" u="sng" kern="1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identifica las necesidades de salud </a:t>
          </a:r>
          <a:r>
            <a:rPr lang="es-CL" sz="1400" b="0" kern="1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de  los individuos o de la población </a:t>
          </a:r>
          <a:r>
            <a:rPr lang="es-CL" sz="1400" b="0" u="none" kern="1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de una forma  </a:t>
          </a:r>
          <a:r>
            <a:rPr lang="es-CL" sz="1400" b="0" u="sng" kern="1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total y precisa </a:t>
          </a:r>
          <a:r>
            <a:rPr lang="es-CL" sz="1400" b="0" u="none" kern="1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y destina los </a:t>
          </a:r>
          <a:r>
            <a:rPr lang="es-CL" sz="1400" b="0" u="sng" kern="1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recursos necesarios  </a:t>
          </a:r>
          <a:r>
            <a:rPr lang="es-CL" sz="1400" b="0" kern="1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(humanos y otros) a estas necesidades </a:t>
          </a:r>
          <a:r>
            <a:rPr lang="es-CL" sz="1400" b="0" u="none" kern="1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de forma  </a:t>
          </a:r>
          <a:r>
            <a:rPr lang="es-CL" sz="1400" b="0" u="sng" kern="1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oportuna y tan efectiva</a:t>
          </a:r>
          <a:r>
            <a:rPr lang="es-CL" sz="1400" b="0" kern="1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como el estado actual del  conocimiento lo permite</a:t>
          </a:r>
          <a:r>
            <a:rPr lang="es-CL" sz="1400" b="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”</a:t>
          </a:r>
        </a:p>
        <a:p>
          <a:pPr lvl="0" algn="ctr" defTabSz="622300">
            <a:lnSpc>
              <a:spcPts val="1600"/>
            </a:lnSpc>
            <a:spcBef>
              <a:spcPct val="0"/>
            </a:spcBef>
            <a:spcAft>
              <a:spcPts val="0"/>
            </a:spcAft>
          </a:pPr>
          <a:endParaRPr lang="es-CL" sz="1400" b="0" kern="1200" dirty="0">
            <a:solidFill>
              <a:srgbClr val="0070C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12352" y="131966"/>
        <a:ext cx="4015232" cy="2028277"/>
      </dsp:txXfrm>
    </dsp:sp>
    <dsp:sp modelId="{175D4754-4CC0-43DB-BC05-1B829915C857}">
      <dsp:nvSpPr>
        <dsp:cNvPr id="0" name=""/>
        <dsp:cNvSpPr/>
      </dsp:nvSpPr>
      <dsp:spPr>
        <a:xfrm>
          <a:off x="2855458" y="2083006"/>
          <a:ext cx="3760361" cy="395642"/>
        </a:xfrm>
        <a:custGeom>
          <a:avLst/>
          <a:gdLst/>
          <a:ahLst/>
          <a:cxnLst/>
          <a:rect l="0" t="0" r="0" b="0"/>
          <a:pathLst>
            <a:path>
              <a:moveTo>
                <a:pt x="3760361" y="0"/>
              </a:moveTo>
              <a:lnTo>
                <a:pt x="3760361" y="214921"/>
              </a:lnTo>
              <a:lnTo>
                <a:pt x="0" y="214921"/>
              </a:lnTo>
              <a:lnTo>
                <a:pt x="0" y="395642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500" kern="120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4641028" y="2278308"/>
        <a:ext cx="189222" cy="5039"/>
      </dsp:txXfrm>
    </dsp:sp>
    <dsp:sp modelId="{8BC9176E-D8E6-456A-AAD2-ED5D0EC334CE}">
      <dsp:nvSpPr>
        <dsp:cNvPr id="0" name=""/>
        <dsp:cNvSpPr/>
      </dsp:nvSpPr>
      <dsp:spPr>
        <a:xfrm>
          <a:off x="4531024" y="207403"/>
          <a:ext cx="4169591" cy="1877403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108000" lvl="0" defTabSz="533400">
            <a:lnSpc>
              <a:spcPts val="1400"/>
            </a:lnSpc>
            <a:spcBef>
              <a:spcPct val="0"/>
            </a:spcBef>
            <a:spcAft>
              <a:spcPct val="35000"/>
            </a:spcAft>
          </a:pPr>
          <a:endParaRPr lang="es-CL" sz="1200" kern="1200" dirty="0" smtClean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08000" lvl="0" defTabSz="533400">
            <a:lnSpc>
              <a:spcPts val="1400"/>
            </a:lnSpc>
            <a:spcBef>
              <a:spcPct val="0"/>
            </a:spcBef>
            <a:spcAft>
              <a:spcPct val="35000"/>
            </a:spcAft>
          </a:pPr>
          <a:endParaRPr lang="es-CL" sz="1200" kern="1200" dirty="0" smtClean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08000" lvl="0" defTabSz="533400">
            <a:lnSpc>
              <a:spcPts val="1400"/>
            </a:lnSpc>
            <a:spcBef>
              <a:spcPct val="0"/>
            </a:spcBef>
            <a:spcAft>
              <a:spcPts val="600"/>
            </a:spcAft>
          </a:pPr>
          <a:r>
            <a:rPr lang="es-CL" sz="1200" b="1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CARACTERÍSTICAS </a:t>
          </a:r>
        </a:p>
        <a:p>
          <a:pPr marL="36000" lvl="0" defTabSz="533400">
            <a:lnSpc>
              <a:spcPts val="1400"/>
            </a:lnSpc>
            <a:spcBef>
              <a:spcPct val="0"/>
            </a:spcBef>
            <a:spcAft>
              <a:spcPts val="0"/>
            </a:spcAft>
          </a:pP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- Entrega </a:t>
          </a: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atención </a:t>
          </a: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de salud </a:t>
          </a:r>
          <a:r>
            <a:rPr lang="es-CL" sz="12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Oportuna . </a:t>
          </a:r>
          <a:r>
            <a:rPr lang="es-ES" sz="12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Eficiente </a:t>
          </a:r>
        </a:p>
        <a:p>
          <a:pPr marL="36000" lvl="0" defTabSz="533400">
            <a:lnSpc>
              <a:spcPts val="1400"/>
            </a:lnSpc>
            <a:spcBef>
              <a:spcPct val="0"/>
            </a:spcBef>
            <a:spcAft>
              <a:spcPts val="600"/>
            </a:spcAft>
          </a:pPr>
          <a:r>
            <a:rPr lang="es-ES" sz="12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 </a:t>
          </a:r>
          <a:r>
            <a:rPr lang="es-CL" sz="12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Resolutiva,  Acogedora,  Equitativa  </a:t>
          </a:r>
        </a:p>
        <a:p>
          <a:pPr marL="36000" lvl="0" defTabSz="533400">
            <a:lnSpc>
              <a:spcPts val="14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- Proporcionada por </a:t>
          </a:r>
          <a:r>
            <a:rPr lang="es-CL" sz="12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profesionales calificados</a:t>
          </a:r>
        </a:p>
        <a:p>
          <a:pPr marL="36000" lvl="0" defTabSz="533400">
            <a:lnSpc>
              <a:spcPts val="1400"/>
            </a:lnSpc>
            <a:spcBef>
              <a:spcPct val="0"/>
            </a:spcBef>
            <a:spcAft>
              <a:spcPts val="600"/>
            </a:spcAft>
          </a:pP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- Con </a:t>
          </a:r>
          <a:r>
            <a:rPr lang="es-CL" sz="12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recursos apropiados </a:t>
          </a: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a necesidades de salud</a:t>
          </a:r>
        </a:p>
        <a:p>
          <a:pPr marL="36000" lvl="0" defTabSz="533400">
            <a:lnSpc>
              <a:spcPts val="1200"/>
            </a:lnSpc>
            <a:spcBef>
              <a:spcPct val="0"/>
            </a:spcBef>
            <a:spcAft>
              <a:spcPts val="0"/>
            </a:spcAft>
          </a:pP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- En la que se </a:t>
          </a:r>
          <a:r>
            <a:rPr lang="es-CL" sz="12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minimicen</a:t>
          </a: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lang="es-CL" sz="12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riesgos </a:t>
          </a:r>
          <a:r>
            <a:rPr lang="es-CL" sz="1200" kern="12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y posibles daños </a:t>
          </a:r>
          <a:r>
            <a:rPr lang="es-CL" sz="1200" kern="12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a  pacientes.</a:t>
          </a:r>
        </a:p>
        <a:p>
          <a:pPr marL="108000" lvl="0" defTabSz="533400">
            <a:lnSpc>
              <a:spcPts val="1400"/>
            </a:lnSpc>
            <a:spcBef>
              <a:spcPct val="0"/>
            </a:spcBef>
            <a:spcAft>
              <a:spcPct val="35000"/>
            </a:spcAft>
          </a:pPr>
          <a:endParaRPr lang="es-CL" sz="1200" kern="1200" dirty="0" smtClean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08000" lvl="0" algn="ctr" defTabSz="533400">
            <a:lnSpc>
              <a:spcPts val="1400"/>
            </a:lnSpc>
            <a:spcBef>
              <a:spcPct val="0"/>
            </a:spcBef>
            <a:spcAft>
              <a:spcPct val="35000"/>
            </a:spcAft>
          </a:pPr>
          <a:endParaRPr lang="es-CL" sz="1200" b="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4531024" y="207403"/>
        <a:ext cx="4169591" cy="1877403"/>
      </dsp:txXfrm>
    </dsp:sp>
    <dsp:sp modelId="{E15BE852-EE28-48DC-B513-A63209982482}">
      <dsp:nvSpPr>
        <dsp:cNvPr id="0" name=""/>
        <dsp:cNvSpPr/>
      </dsp:nvSpPr>
      <dsp:spPr>
        <a:xfrm>
          <a:off x="5580470" y="3669508"/>
          <a:ext cx="249793" cy="2109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1996" y="0"/>
              </a:lnTo>
              <a:lnTo>
                <a:pt x="141996" y="210971"/>
              </a:lnTo>
              <a:lnTo>
                <a:pt x="249793" y="210971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500" kern="120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5696594" y="3772474"/>
        <a:ext cx="17544" cy="5039"/>
      </dsp:txXfrm>
    </dsp:sp>
    <dsp:sp modelId="{82633F48-D26A-4AD5-9F0B-82B191980E57}">
      <dsp:nvSpPr>
        <dsp:cNvPr id="0" name=""/>
        <dsp:cNvSpPr/>
      </dsp:nvSpPr>
      <dsp:spPr>
        <a:xfrm>
          <a:off x="128646" y="2511048"/>
          <a:ext cx="5453624" cy="2316918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108000" lvl="0" algn="l" defTabSz="533400">
            <a:lnSpc>
              <a:spcPts val="1300"/>
            </a:lnSpc>
            <a:spcBef>
              <a:spcPct val="0"/>
            </a:spcBef>
            <a:spcAft>
              <a:spcPts val="600"/>
            </a:spcAft>
          </a:pPr>
          <a:r>
            <a:rPr lang="es-CL" sz="1200" b="1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ALGUNAS ÁREAS ESTRATÉGICAS PARA ACREDITAR CALIDAD DE UN CESFAM</a:t>
          </a:r>
        </a:p>
        <a:p>
          <a:pPr marL="108000" lvl="0"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1. Reducir carga sanitaria, social y económica de </a:t>
          </a:r>
          <a:r>
            <a:rPr lang="es-CL" sz="1200" kern="12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enf</a:t>
          </a: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.</a:t>
          </a:r>
        </a:p>
        <a:p>
          <a:pPr marL="108000"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2. Promover la salud y el desarrollo</a:t>
          </a:r>
        </a:p>
        <a:p>
          <a:pPr marL="108000"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3. Prevenir o reducir factores de riesgo.</a:t>
          </a:r>
        </a:p>
        <a:p>
          <a:pPr marL="108000"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3. Promover un entorno más saludable, intensificar la prevención primaria </a:t>
          </a:r>
        </a:p>
        <a:p>
          <a:pPr marL="108000" lvl="0" algn="l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4. Promover la calidad , seguridad y niveles de confianza de los usuarios a </a:t>
          </a: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través </a:t>
          </a: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de métodos cercanos y servicios de alto nivel</a:t>
          </a:r>
          <a:endParaRPr lang="es-CL" sz="12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128646" y="2511048"/>
        <a:ext cx="5453624" cy="2316918"/>
      </dsp:txXfrm>
    </dsp:sp>
    <dsp:sp modelId="{3A17F242-238F-477E-9AC1-121B2CFF9ABF}">
      <dsp:nvSpPr>
        <dsp:cNvPr id="0" name=""/>
        <dsp:cNvSpPr/>
      </dsp:nvSpPr>
      <dsp:spPr>
        <a:xfrm>
          <a:off x="5862664" y="3223820"/>
          <a:ext cx="2548714" cy="1313319"/>
        </a:xfrm>
        <a:prstGeom prst="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200" b="1" kern="1200" dirty="0" smtClean="0">
            <a:solidFill>
              <a:schemeClr val="accent1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b="1" kern="12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SATISFACCIÓN USUARIA 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200" b="1" kern="1200" dirty="0" smtClean="0">
            <a:solidFill>
              <a:schemeClr val="accent1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b="1" kern="12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Aprobación mayor o igual  a 75%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200" b="1" kern="1200" dirty="0">
            <a:solidFill>
              <a:schemeClr val="accent1">
                <a:lumMod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5862664" y="3223820"/>
        <a:ext cx="2548714" cy="1313319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86404F8-3F06-4C73-A35D-7F6917BA2F41}">
      <dsp:nvSpPr>
        <dsp:cNvPr id="0" name=""/>
        <dsp:cNvSpPr/>
      </dsp:nvSpPr>
      <dsp:spPr>
        <a:xfrm>
          <a:off x="1800304" y="-9"/>
          <a:ext cx="5345986" cy="5345986"/>
        </a:xfrm>
        <a:prstGeom prst="circularArrow">
          <a:avLst>
            <a:gd name="adj1" fmla="val 5544"/>
            <a:gd name="adj2" fmla="val 330680"/>
            <a:gd name="adj3" fmla="val 15391553"/>
            <a:gd name="adj4" fmla="val 16461126"/>
            <a:gd name="adj5" fmla="val 5757"/>
          </a:avLst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</dsp:sp>
    <dsp:sp modelId="{F812BBF7-A10A-4A8B-92C7-15F7D8961D6D}">
      <dsp:nvSpPr>
        <dsp:cNvPr id="0" name=""/>
        <dsp:cNvSpPr/>
      </dsp:nvSpPr>
      <dsp:spPr>
        <a:xfrm>
          <a:off x="4185164" y="344492"/>
          <a:ext cx="597649" cy="102519"/>
        </a:xfrm>
        <a:prstGeom prst="round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2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4185164" y="344492"/>
        <a:ext cx="597649" cy="102519"/>
      </dsp:txXfrm>
    </dsp:sp>
    <dsp:sp modelId="{25812D31-8C2D-4971-9F02-BCF91BCD71AF}">
      <dsp:nvSpPr>
        <dsp:cNvPr id="0" name=""/>
        <dsp:cNvSpPr/>
      </dsp:nvSpPr>
      <dsp:spPr>
        <a:xfrm>
          <a:off x="4619199" y="144022"/>
          <a:ext cx="4105900" cy="76273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Conocer </a:t>
          </a:r>
          <a:r>
            <a:rPr lang="es-CL" sz="12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conceptos y diferencias </a:t>
          </a: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sobre prevención de la enfermedad y promoción de la salud</a:t>
          </a:r>
          <a:endParaRPr lang="es-CL" sz="12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4619199" y="144022"/>
        <a:ext cx="4105900" cy="762736"/>
      </dsp:txXfrm>
    </dsp:sp>
    <dsp:sp modelId="{6EF110A4-651B-432D-8D99-164FC8512F4C}">
      <dsp:nvSpPr>
        <dsp:cNvPr id="0" name=""/>
        <dsp:cNvSpPr/>
      </dsp:nvSpPr>
      <dsp:spPr>
        <a:xfrm>
          <a:off x="6408848" y="1584182"/>
          <a:ext cx="2313134" cy="86537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Identificar la </a:t>
          </a:r>
          <a:r>
            <a:rPr lang="es-CL" sz="12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situación de salud </a:t>
          </a:r>
          <a:r>
            <a:rPr lang="es-CL" sz="1200" kern="120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de la comunidad, su </a:t>
          </a:r>
          <a:r>
            <a:rPr lang="es-CL" sz="12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distribución</a:t>
          </a:r>
          <a:r>
            <a:rPr lang="es-CL" sz="1200" kern="120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y sus </a:t>
          </a:r>
          <a:r>
            <a:rPr lang="es-CL" sz="12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determinantes</a:t>
          </a:r>
          <a:endParaRPr lang="es-CL" sz="1200" kern="1200" dirty="0">
            <a:solidFill>
              <a:srgbClr val="0000FF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6408848" y="1584182"/>
        <a:ext cx="2313134" cy="865377"/>
      </dsp:txXfrm>
    </dsp:sp>
    <dsp:sp modelId="{FAE10B7C-E4EB-4351-90C9-ABFD25F7067C}">
      <dsp:nvSpPr>
        <dsp:cNvPr id="0" name=""/>
        <dsp:cNvSpPr/>
      </dsp:nvSpPr>
      <dsp:spPr>
        <a:xfrm>
          <a:off x="6471109" y="3096353"/>
          <a:ext cx="2285462" cy="80549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Manejar </a:t>
          </a:r>
          <a:r>
            <a:rPr lang="es-CL" sz="12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herramientas para aplicar, monitorear y evaluar las actividades </a:t>
          </a: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de promoción de salud </a:t>
          </a:r>
          <a:endParaRPr lang="es-CL" sz="12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6471109" y="3096353"/>
        <a:ext cx="2285462" cy="805495"/>
      </dsp:txXfrm>
    </dsp:sp>
    <dsp:sp modelId="{CC3D5595-4055-4979-B7F1-CEA2F6A0DB9C}">
      <dsp:nvSpPr>
        <dsp:cNvPr id="0" name=""/>
        <dsp:cNvSpPr/>
      </dsp:nvSpPr>
      <dsp:spPr>
        <a:xfrm>
          <a:off x="3086731" y="4392483"/>
          <a:ext cx="4360684" cy="75957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Desarrollar </a:t>
          </a:r>
          <a:r>
            <a:rPr lang="es-CL" sz="12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destrezas</a:t>
          </a: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para aplicar las estrategias de promoción </a:t>
          </a:r>
          <a:r>
            <a:rPr lang="es-CL" sz="12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en base en la evidencia</a:t>
          </a: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, </a:t>
          </a:r>
          <a:r>
            <a:rPr lang="es-CL" sz="12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para</a:t>
          </a: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lang="es-CL" sz="12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facilitar el aprendizaje </a:t>
          </a: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conjunto del equipo de salud y la comunidad</a:t>
          </a:r>
          <a:endParaRPr lang="es-CL" sz="12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3086731" y="4392483"/>
        <a:ext cx="4360684" cy="759578"/>
      </dsp:txXfrm>
    </dsp:sp>
    <dsp:sp modelId="{82E0C984-D327-4522-A5C5-66D1DEB3C83A}">
      <dsp:nvSpPr>
        <dsp:cNvPr id="0" name=""/>
        <dsp:cNvSpPr/>
      </dsp:nvSpPr>
      <dsp:spPr>
        <a:xfrm>
          <a:off x="216152" y="3600410"/>
          <a:ext cx="2511949" cy="96782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Establecer </a:t>
          </a:r>
          <a:r>
            <a:rPr lang="es-CL" sz="12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compromisos y/o alianzas intersectoriales </a:t>
          </a: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para la producción social de la salud</a:t>
          </a:r>
          <a:endParaRPr lang="es-CL" sz="12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216152" y="3600410"/>
        <a:ext cx="2511949" cy="967828"/>
      </dsp:txXfrm>
    </dsp:sp>
    <dsp:sp modelId="{2F855AC8-D02C-4468-A513-54EDA16481FC}">
      <dsp:nvSpPr>
        <dsp:cNvPr id="0" name=""/>
        <dsp:cNvSpPr/>
      </dsp:nvSpPr>
      <dsp:spPr>
        <a:xfrm>
          <a:off x="117" y="1728203"/>
          <a:ext cx="2891319" cy="1415691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Participar en las iniciativas de promoción de la salud ,  prevención de la enfermedad y mantención de las facultades remanentes                               </a:t>
          </a:r>
          <a:r>
            <a:rPr lang="es-CL" sz="12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con otros componentes del sistema de salud y otros actores</a:t>
          </a:r>
          <a:endParaRPr lang="es-CL" sz="1200" kern="1200" dirty="0">
            <a:solidFill>
              <a:srgbClr val="0000FF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117" y="1728203"/>
        <a:ext cx="2891319" cy="1415691"/>
      </dsp:txXfrm>
    </dsp:sp>
    <dsp:sp modelId="{7DA85FC5-B367-45CE-8C26-AD24DD1FE93E}">
      <dsp:nvSpPr>
        <dsp:cNvPr id="0" name=""/>
        <dsp:cNvSpPr/>
      </dsp:nvSpPr>
      <dsp:spPr>
        <a:xfrm>
          <a:off x="0" y="360040"/>
          <a:ext cx="3324690" cy="77847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Diseñar programas locales </a:t>
          </a:r>
          <a:r>
            <a:rPr lang="es-CL" sz="1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de promoción y prevención </a:t>
          </a:r>
          <a:r>
            <a:rPr lang="es-CL" sz="1200" kern="1200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basadas en las necesidades de su comunidad </a:t>
          </a:r>
          <a:endParaRPr lang="es-CL" sz="1200" kern="1200" dirty="0">
            <a:solidFill>
              <a:srgbClr val="0000FF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0" y="360040"/>
        <a:ext cx="3324690" cy="7784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13" Type="http://schemas.openxmlformats.org/officeDocument/2006/relationships/image" Target="../media/image15.wmf"/><Relationship Id="rId3" Type="http://schemas.openxmlformats.org/officeDocument/2006/relationships/image" Target="../media/image5.wmf"/><Relationship Id="rId7" Type="http://schemas.openxmlformats.org/officeDocument/2006/relationships/image" Target="../media/image9.wmf"/><Relationship Id="rId12" Type="http://schemas.openxmlformats.org/officeDocument/2006/relationships/image" Target="../media/image14.wmf"/><Relationship Id="rId2" Type="http://schemas.openxmlformats.org/officeDocument/2006/relationships/image" Target="../media/image4.wmf"/><Relationship Id="rId1" Type="http://schemas.openxmlformats.org/officeDocument/2006/relationships/image" Target="../media/image3.wmf"/><Relationship Id="rId6" Type="http://schemas.openxmlformats.org/officeDocument/2006/relationships/image" Target="../media/image8.wmf"/><Relationship Id="rId11" Type="http://schemas.openxmlformats.org/officeDocument/2006/relationships/image" Target="../media/image13.wmf"/><Relationship Id="rId5" Type="http://schemas.openxmlformats.org/officeDocument/2006/relationships/image" Target="../media/image7.wmf"/><Relationship Id="rId10" Type="http://schemas.openxmlformats.org/officeDocument/2006/relationships/image" Target="../media/image12.wmf"/><Relationship Id="rId4" Type="http://schemas.openxmlformats.org/officeDocument/2006/relationships/image" Target="../media/image6.wmf"/><Relationship Id="rId9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Verdana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Verdana" pitchFamily="34" charset="0"/>
              </a:defRPr>
            </a:lvl1pPr>
          </a:lstStyle>
          <a:p>
            <a:fld id="{647D256C-158B-43B8-B325-2B4C73BAF291}" type="datetimeFigureOut">
              <a:rPr lang="es-CL" smtClean="0"/>
              <a:pPr/>
              <a:t>26-09-2013</a:t>
            </a:fld>
            <a:endParaRPr lang="es-CL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CL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Verdana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Verdana" pitchFamily="34" charset="0"/>
              </a:defRPr>
            </a:lvl1pPr>
          </a:lstStyle>
          <a:p>
            <a:fld id="{8D4ACE42-1DA5-4D07-B5D1-D718382C2B7A}" type="slidenum">
              <a:rPr lang="es-CL" smtClean="0"/>
              <a:pPr/>
              <a:t>‹Nº›</a:t>
            </a:fld>
            <a:endParaRPr lang="es-C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ACE42-1DA5-4D07-B5D1-D718382C2B7A}" type="slidenum">
              <a:rPr lang="es-CL" smtClean="0"/>
              <a:pPr/>
              <a:t>2</a:t>
            </a:fld>
            <a:endParaRPr lang="es-C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ACE42-1DA5-4D07-B5D1-D718382C2B7A}" type="slidenum">
              <a:rPr lang="es-CL" smtClean="0"/>
              <a:pPr/>
              <a:t>12</a:t>
            </a:fld>
            <a:endParaRPr lang="es-C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ACE42-1DA5-4D07-B5D1-D718382C2B7A}" type="slidenum">
              <a:rPr lang="es-CL" smtClean="0"/>
              <a:pPr/>
              <a:t>13</a:t>
            </a:fld>
            <a:endParaRPr lang="es-C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ACE42-1DA5-4D07-B5D1-D718382C2B7A}" type="slidenum">
              <a:rPr lang="es-CL" smtClean="0"/>
              <a:pPr/>
              <a:t>14</a:t>
            </a:fld>
            <a:endParaRPr lang="es-C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ACE42-1DA5-4D07-B5D1-D718382C2B7A}" type="slidenum">
              <a:rPr lang="es-CL" smtClean="0"/>
              <a:pPr/>
              <a:t>16</a:t>
            </a:fld>
            <a:endParaRPr lang="es-CL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ACE42-1DA5-4D07-B5D1-D718382C2B7A}" type="slidenum">
              <a:rPr lang="es-CL" smtClean="0"/>
              <a:pPr/>
              <a:t>19</a:t>
            </a:fld>
            <a:endParaRPr lang="es-C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CL" sz="1200" kern="120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ACE42-1DA5-4D07-B5D1-D718382C2B7A}" type="slidenum">
              <a:rPr lang="es-CL" smtClean="0"/>
              <a:pPr/>
              <a:t>21</a:t>
            </a:fld>
            <a:endParaRPr lang="es-C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s-CL" sz="1200" kern="120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ACE42-1DA5-4D07-B5D1-D718382C2B7A}" type="slidenum">
              <a:rPr lang="es-CL" smtClean="0"/>
              <a:pPr/>
              <a:t>22</a:t>
            </a:fld>
            <a:endParaRPr lang="es-C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0000" lnSpcReduction="20000"/>
          </a:bodyPr>
          <a:lstStyle/>
          <a:p>
            <a:endParaRPr lang="es-CL" sz="1200" kern="1200" baseline="0" dirty="0" smtClean="0">
              <a:solidFill>
                <a:schemeClr val="tx1"/>
              </a:solidFill>
              <a:ea typeface="+mn-ea"/>
              <a:cs typeface="+mn-cs"/>
            </a:endParaRPr>
          </a:p>
          <a:p>
            <a:endParaRPr lang="es-CL" sz="1200" kern="120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ACE42-1DA5-4D07-B5D1-D718382C2B7A}" type="slidenum">
              <a:rPr lang="es-CL" smtClean="0"/>
              <a:pPr/>
              <a:t>23</a:t>
            </a:fld>
            <a:endParaRPr lang="es-C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ACE42-1DA5-4D07-B5D1-D718382C2B7A}" type="slidenum">
              <a:rPr lang="es-CL" smtClean="0"/>
              <a:pPr/>
              <a:t>24</a:t>
            </a:fld>
            <a:endParaRPr lang="es-C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ACE42-1DA5-4D07-B5D1-D718382C2B7A}" type="slidenum">
              <a:rPr lang="es-CL" smtClean="0"/>
              <a:pPr/>
              <a:t>25</a:t>
            </a:fld>
            <a:endParaRPr lang="es-C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ACE42-1DA5-4D07-B5D1-D718382C2B7A}" type="slidenum">
              <a:rPr lang="es-CL" smtClean="0"/>
              <a:pPr/>
              <a:t>3</a:t>
            </a:fld>
            <a:endParaRPr lang="es-CL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8D4F30-0B26-4414-A4FF-62CCAA4D16FE}" type="slidenum">
              <a:rPr lang="es-ES" smtClean="0"/>
              <a:pPr/>
              <a:t>26</a:t>
            </a:fld>
            <a:endParaRPr lang="es-E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algn="ctr">
              <a:defRPr/>
            </a:pPr>
            <a:endParaRPr lang="es-CL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F8B8DF-F66D-4DE9-8F11-B124585FC545}" type="slidenum">
              <a:rPr lang="es-ES" smtClean="0"/>
              <a:pPr/>
              <a:t>27</a:t>
            </a:fld>
            <a:endParaRPr lang="es-E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CL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ACE42-1DA5-4D07-B5D1-D718382C2B7A}" type="slidenum">
              <a:rPr lang="es-CL" smtClean="0"/>
              <a:pPr/>
              <a:t>28</a:t>
            </a:fld>
            <a:endParaRPr lang="es-C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ACE42-1DA5-4D07-B5D1-D718382C2B7A}" type="slidenum">
              <a:rPr lang="es-CL" smtClean="0"/>
              <a:pPr/>
              <a:t>29</a:t>
            </a:fld>
            <a:endParaRPr lang="es-CL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pPr>
              <a:buFont typeface="Wingdings" pitchFamily="2" charset="2"/>
              <a:buChar char="Ø"/>
            </a:pPr>
            <a:endParaRPr lang="es-CL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31F067-4056-4798-951B-DD28120559C9}" type="slidenum">
              <a:rPr lang="es-ES" smtClean="0"/>
              <a:pPr>
                <a:defRPr/>
              </a:pPr>
              <a:t>30</a:t>
            </a:fld>
            <a:endParaRPr lang="es-E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ACE42-1DA5-4D07-B5D1-D718382C2B7A}" type="slidenum">
              <a:rPr lang="es-CL" smtClean="0"/>
              <a:pPr/>
              <a:t>31</a:t>
            </a:fld>
            <a:endParaRPr lang="es-CL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ACE42-1DA5-4D07-B5D1-D718382C2B7A}" type="slidenum">
              <a:rPr lang="es-CL" smtClean="0"/>
              <a:pPr/>
              <a:t>32</a:t>
            </a:fld>
            <a:endParaRPr lang="es-CL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31F067-4056-4798-951B-DD28120559C9}" type="slidenum">
              <a:rPr lang="es-ES" smtClean="0"/>
              <a:pPr>
                <a:defRPr/>
              </a:pPr>
              <a:t>33</a:t>
            </a:fld>
            <a:endParaRPr lang="es-E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ACE42-1DA5-4D07-B5D1-D718382C2B7A}" type="slidenum">
              <a:rPr lang="es-CL" smtClean="0"/>
              <a:pPr/>
              <a:t>34</a:t>
            </a:fld>
            <a:endParaRPr lang="es-CL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31F067-4056-4798-951B-DD28120559C9}" type="slidenum">
              <a:rPr lang="es-ES" smtClean="0"/>
              <a:pPr>
                <a:defRPr/>
              </a:pPr>
              <a:t>35</a:t>
            </a:fld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EFF3C82-0E7F-4A81-9E7B-9DA8FF754880}" type="slidenum">
              <a:rPr lang="es-ES" sz="1200">
                <a:latin typeface="Verdana" pitchFamily="34" charset="0"/>
              </a:rPr>
              <a:pPr algn="r"/>
              <a:t>4</a:t>
            </a:fld>
            <a:endParaRPr lang="es-ES" sz="1200" dirty="0">
              <a:latin typeface="Verdana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>
            <a:normAutofit fontScale="85000" lnSpcReduction="20000"/>
          </a:bodyPr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31F067-4056-4798-951B-DD28120559C9}" type="slidenum">
              <a:rPr lang="es-ES" smtClean="0"/>
              <a:pPr>
                <a:defRPr/>
              </a:pPr>
              <a:t>36</a:t>
            </a:fld>
            <a:endParaRPr lang="es-E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ACE42-1DA5-4D07-B5D1-D718382C2B7A}" type="slidenum">
              <a:rPr lang="es-CL" smtClean="0"/>
              <a:pPr/>
              <a:t>37</a:t>
            </a:fld>
            <a:endParaRPr lang="es-CL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ACE42-1DA5-4D07-B5D1-D718382C2B7A}" type="slidenum">
              <a:rPr lang="es-CL" smtClean="0"/>
              <a:pPr/>
              <a:t>42</a:t>
            </a:fld>
            <a:endParaRPr lang="es-CL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dirty="0" smtClean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ACE42-1DA5-4D07-B5D1-D718382C2B7A}" type="slidenum">
              <a:rPr lang="es-CL" smtClean="0"/>
              <a:pPr/>
              <a:t>5</a:t>
            </a:fld>
            <a:endParaRPr lang="es-CL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ACE42-1DA5-4D07-B5D1-D718382C2B7A}" type="slidenum">
              <a:rPr lang="es-CL" smtClean="0"/>
              <a:pPr/>
              <a:t>6</a:t>
            </a:fld>
            <a:endParaRPr lang="es-CL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 algn="ctr">
              <a:spcAft>
                <a:spcPts val="600"/>
              </a:spcAft>
            </a:pPr>
            <a:endParaRPr lang="es-CL" sz="1200" b="1" u="none" baseline="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ACE42-1DA5-4D07-B5D1-D718382C2B7A}" type="slidenum">
              <a:rPr lang="es-CL" smtClean="0"/>
              <a:pPr/>
              <a:t>7</a:t>
            </a:fld>
            <a:endParaRPr lang="es-CL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ACE42-1DA5-4D07-B5D1-D718382C2B7A}" type="slidenum">
              <a:rPr lang="es-CL" smtClean="0"/>
              <a:pPr/>
              <a:t>8</a:t>
            </a:fld>
            <a:endParaRPr lang="es-C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ACE42-1DA5-4D07-B5D1-D718382C2B7A}" type="slidenum">
              <a:rPr lang="es-CL" smtClean="0"/>
              <a:pPr/>
              <a:t>9</a:t>
            </a:fld>
            <a:endParaRPr lang="es-C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buClr>
                <a:schemeClr val="accent1"/>
              </a:buClr>
              <a:buFont typeface="Wingdings" pitchFamily="2" charset="2"/>
              <a:buChar char="v"/>
            </a:pPr>
            <a:endParaRPr lang="es-MX" sz="1200" dirty="0" smtClean="0">
              <a:latin typeface="Verdana" pitchFamily="34" charset="0"/>
            </a:endParaRPr>
          </a:p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ACE42-1DA5-4D07-B5D1-D718382C2B7A}" type="slidenum">
              <a:rPr lang="es-CL" smtClean="0"/>
              <a:pPr/>
              <a:t>11</a:t>
            </a:fld>
            <a:endParaRPr lang="es-CL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139952" y="6237312"/>
            <a:ext cx="2133600" cy="365125"/>
          </a:xfrm>
          <a:prstGeom prst="rect">
            <a:avLst/>
          </a:prstGeom>
        </p:spPr>
        <p:txBody>
          <a:bodyPr/>
          <a:lstStyle/>
          <a:p>
            <a:fld id="{33A55F03-C91A-4A35-9282-601650B6034D}" type="datetime1">
              <a:rPr lang="es-CL" smtClean="0"/>
              <a:pPr/>
              <a:t>26-09-2013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79512" y="6525344"/>
            <a:ext cx="2843808" cy="332656"/>
          </a:xfrm>
        </p:spPr>
        <p:txBody>
          <a:bodyPr/>
          <a:lstStyle/>
          <a:p>
            <a:r>
              <a:rPr lang="es-CL" dirty="0" smtClean="0"/>
              <a:t>EU RINA OLIVARI 2013 </a:t>
            </a:r>
            <a:endParaRPr lang="es-C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139952" y="6237312"/>
            <a:ext cx="2133600" cy="365125"/>
          </a:xfrm>
          <a:prstGeom prst="rect">
            <a:avLst/>
          </a:prstGeom>
        </p:spPr>
        <p:txBody>
          <a:bodyPr/>
          <a:lstStyle/>
          <a:p>
            <a:fld id="{B9901F7F-F358-4C0C-ACCC-A6249922AE31}" type="datetime1">
              <a:rPr lang="es-CL" smtClean="0"/>
              <a:pPr/>
              <a:t>26-09-2013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EU RINA OLIVARI 2013 </a:t>
            </a:r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C20AC24-478A-4807-A62B-0B13A6CC474C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139952" y="6237312"/>
            <a:ext cx="2133600" cy="365125"/>
          </a:xfrm>
          <a:prstGeom prst="rect">
            <a:avLst/>
          </a:prstGeom>
        </p:spPr>
        <p:txBody>
          <a:bodyPr/>
          <a:lstStyle/>
          <a:p>
            <a:fld id="{10EDFE62-D406-40EB-9EDA-BB0ABC7E751A}" type="datetime1">
              <a:rPr lang="es-CL" smtClean="0"/>
              <a:pPr/>
              <a:t>26-09-2013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EU RINA OLIVARI 2013 </a:t>
            </a:r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C20AC24-478A-4807-A62B-0B13A6CC474C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548680"/>
            <a:ext cx="8784976" cy="868958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600200"/>
            <a:ext cx="8712968" cy="4565104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CL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139952" y="6237312"/>
            <a:ext cx="2133600" cy="365125"/>
          </a:xfrm>
          <a:prstGeom prst="rect">
            <a:avLst/>
          </a:prstGeom>
        </p:spPr>
        <p:txBody>
          <a:bodyPr/>
          <a:lstStyle/>
          <a:p>
            <a:fld id="{FD33DF8E-2447-477D-A245-78D71DD70C61}" type="datetime1">
              <a:rPr lang="es-CL" smtClean="0"/>
              <a:pPr/>
              <a:t>26-09-2013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EU RINA OLIVARI 2013 </a:t>
            </a:r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C20AC24-478A-4807-A62B-0B13A6CC474C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139952" y="6237312"/>
            <a:ext cx="2133600" cy="365125"/>
          </a:xfrm>
          <a:prstGeom prst="rect">
            <a:avLst/>
          </a:prstGeom>
        </p:spPr>
        <p:txBody>
          <a:bodyPr/>
          <a:lstStyle/>
          <a:p>
            <a:fld id="{7981ECF1-1871-44DC-B375-5EBBFB704996}" type="datetime1">
              <a:rPr lang="es-CL" smtClean="0"/>
              <a:pPr/>
              <a:t>26-09-2013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EU RINA OLIVARI 2013 </a:t>
            </a:r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C20AC24-478A-4807-A62B-0B13A6CC474C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139952" y="6237312"/>
            <a:ext cx="2133600" cy="365125"/>
          </a:xfrm>
          <a:prstGeom prst="rect">
            <a:avLst/>
          </a:prstGeom>
        </p:spPr>
        <p:txBody>
          <a:bodyPr/>
          <a:lstStyle/>
          <a:p>
            <a:fld id="{A5218C5F-E261-466E-B91C-C811D8873764}" type="datetime1">
              <a:rPr lang="es-CL" smtClean="0"/>
              <a:pPr/>
              <a:t>26-09-2013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EU RINA OLIVARI 2013 </a:t>
            </a:r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C20AC24-478A-4807-A62B-0B13A6CC474C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139952" y="6237312"/>
            <a:ext cx="2133600" cy="365125"/>
          </a:xfrm>
          <a:prstGeom prst="rect">
            <a:avLst/>
          </a:prstGeom>
        </p:spPr>
        <p:txBody>
          <a:bodyPr/>
          <a:lstStyle/>
          <a:p>
            <a:fld id="{5AF1277D-A760-4A56-B4AC-E153B936B33F}" type="datetime1">
              <a:rPr lang="es-CL" smtClean="0"/>
              <a:pPr/>
              <a:t>26-09-2013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EU RINA OLIVARI 2013 </a:t>
            </a:r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C20AC24-478A-4807-A62B-0B13A6CC474C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139952" y="6237312"/>
            <a:ext cx="2133600" cy="365125"/>
          </a:xfrm>
          <a:prstGeom prst="rect">
            <a:avLst/>
          </a:prstGeom>
        </p:spPr>
        <p:txBody>
          <a:bodyPr/>
          <a:lstStyle/>
          <a:p>
            <a:fld id="{3E8FD4E4-580A-47F3-B023-7DC07EA96064}" type="datetime1">
              <a:rPr lang="es-CL" smtClean="0"/>
              <a:pPr/>
              <a:t>26-09-2013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EU RINA OLIVARI 2013 </a:t>
            </a: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C20AC24-478A-4807-A62B-0B13A6CC474C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139952" y="6237312"/>
            <a:ext cx="2133600" cy="365125"/>
          </a:xfrm>
          <a:prstGeom prst="rect">
            <a:avLst/>
          </a:prstGeom>
        </p:spPr>
        <p:txBody>
          <a:bodyPr/>
          <a:lstStyle/>
          <a:p>
            <a:fld id="{64A71E0E-B7B2-4E0F-9D20-F74909889829}" type="datetime1">
              <a:rPr lang="es-CL" smtClean="0"/>
              <a:pPr/>
              <a:t>26-09-2013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EU RINA OLIVARI 2013 </a:t>
            </a:r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C20AC24-478A-4807-A62B-0B13A6CC474C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139952" y="6237312"/>
            <a:ext cx="2133600" cy="365125"/>
          </a:xfrm>
          <a:prstGeom prst="rect">
            <a:avLst/>
          </a:prstGeom>
        </p:spPr>
        <p:txBody>
          <a:bodyPr/>
          <a:lstStyle/>
          <a:p>
            <a:fld id="{23626134-69E0-46FF-AC86-B0E33B994D1D}" type="datetime1">
              <a:rPr lang="es-CL" smtClean="0"/>
              <a:pPr/>
              <a:t>26-09-2013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EU RINA OLIVARI 2013 </a:t>
            </a:r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C20AC24-478A-4807-A62B-0B13A6CC474C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139952" y="6237312"/>
            <a:ext cx="2133600" cy="365125"/>
          </a:xfrm>
          <a:prstGeom prst="rect">
            <a:avLst/>
          </a:prstGeom>
        </p:spPr>
        <p:txBody>
          <a:bodyPr/>
          <a:lstStyle/>
          <a:p>
            <a:fld id="{F1C0AF02-B461-46FF-A1AB-D73CD0D3F054}" type="datetime1">
              <a:rPr lang="es-CL" smtClean="0"/>
              <a:pPr/>
              <a:t>26-09-2013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EU RINA OLIVARI 2013 </a:t>
            </a:r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C20AC24-478A-4807-A62B-0B13A6CC474C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1" cy="685799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s-CL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67544" y="16288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C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0" y="6525344"/>
            <a:ext cx="2843808" cy="332656"/>
          </a:xfrm>
          <a:prstGeom prst="rect">
            <a:avLst/>
          </a:prstGeom>
          <a:solidFill>
            <a:schemeClr val="lt1">
              <a:alpha val="33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defRPr>
            </a:lvl1pPr>
          </a:lstStyle>
          <a:p>
            <a:r>
              <a:rPr lang="es-CL" dirty="0" smtClean="0"/>
              <a:t>EU RINA OLIVARI 2013 </a:t>
            </a:r>
            <a:endParaRPr lang="es-CL" dirty="0"/>
          </a:p>
        </p:txBody>
      </p:sp>
      <p:pic>
        <p:nvPicPr>
          <p:cNvPr id="8" name="7 Imagen" descr="ILOGO ESC ENFERMERÍA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6444208" y="6525344"/>
            <a:ext cx="2699792" cy="332656"/>
          </a:xfrm>
          <a:prstGeom prst="rect">
            <a:avLst/>
          </a:prstGeom>
          <a:solidFill>
            <a:schemeClr val="lt1">
              <a:alpha val="2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2800" kern="1200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1">
              <a:lumMod val="50000"/>
            </a:schemeClr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accent1">
              <a:lumMod val="50000"/>
            </a:schemeClr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1">
              <a:lumMod val="50000"/>
            </a:schemeClr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accent1">
              <a:lumMod val="50000"/>
            </a:schemeClr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accent1">
              <a:lumMod val="50000"/>
            </a:schemeClr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oleObject" Target="../embeddings/oleObject11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5.bin"/><Relationship Id="rId12" Type="http://schemas.openxmlformats.org/officeDocument/2006/relationships/oleObject" Target="../embeddings/oleObject10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6.wmf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3.bin"/><Relationship Id="rId15" Type="http://schemas.openxmlformats.org/officeDocument/2006/relationships/oleObject" Target="../embeddings/oleObject13.bin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7.bin"/><Relationship Id="rId14" Type="http://schemas.openxmlformats.org/officeDocument/2006/relationships/oleObject" Target="../embeddings/oleObject12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3" Type="http://schemas.openxmlformats.org/officeDocument/2006/relationships/notesSlide" Target="../notesSlides/notesSlide20.xml"/><Relationship Id="rId7" Type="http://schemas.openxmlformats.org/officeDocument/2006/relationships/diagramColors" Target="../diagrams/colors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diagramQuickStyle" Target="../diagrams/quickStyle23.xml"/><Relationship Id="rId5" Type="http://schemas.openxmlformats.org/officeDocument/2006/relationships/diagramLayout" Target="../diagrams/layout23.xml"/><Relationship Id="rId4" Type="http://schemas.openxmlformats.org/officeDocument/2006/relationships/diagramData" Target="../diagrams/data23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4.xml"/><Relationship Id="rId3" Type="http://schemas.openxmlformats.org/officeDocument/2006/relationships/notesSlide" Target="../notesSlides/notesSlide21.xml"/><Relationship Id="rId7" Type="http://schemas.openxmlformats.org/officeDocument/2006/relationships/diagramColors" Target="../diagrams/colors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diagramQuickStyle" Target="../diagrams/quickStyle24.xml"/><Relationship Id="rId5" Type="http://schemas.openxmlformats.org/officeDocument/2006/relationships/diagramLayout" Target="../diagrams/layout24.xml"/><Relationship Id="rId4" Type="http://schemas.openxmlformats.org/officeDocument/2006/relationships/diagramData" Target="../diagrams/data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4" Type="http://schemas.openxmlformats.org/officeDocument/2006/relationships/diagramLayout" Target="../diagrams/layout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7.xml"/><Relationship Id="rId7" Type="http://schemas.microsoft.com/office/2007/relationships/diagramDrawing" Target="../diagrams/drawing27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7.xml"/><Relationship Id="rId5" Type="http://schemas.openxmlformats.org/officeDocument/2006/relationships/diagramQuickStyle" Target="../diagrams/quickStyle27.xml"/><Relationship Id="rId4" Type="http://schemas.openxmlformats.org/officeDocument/2006/relationships/diagramLayout" Target="../diagrams/layout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8.xml"/><Relationship Id="rId7" Type="http://schemas.microsoft.com/office/2007/relationships/diagramDrawing" Target="../diagrams/drawing28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8.xml"/><Relationship Id="rId5" Type="http://schemas.openxmlformats.org/officeDocument/2006/relationships/diagramQuickStyle" Target="../diagrams/quickStyle28.xml"/><Relationship Id="rId4" Type="http://schemas.openxmlformats.org/officeDocument/2006/relationships/diagramLayout" Target="../diagrams/layout28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9.xml"/><Relationship Id="rId3" Type="http://schemas.openxmlformats.org/officeDocument/2006/relationships/notesSlide" Target="../notesSlides/notesSlide27.xml"/><Relationship Id="rId7" Type="http://schemas.openxmlformats.org/officeDocument/2006/relationships/diagramColors" Target="../diagrams/colors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diagramQuickStyle" Target="../diagrams/quickStyle29.xml"/><Relationship Id="rId5" Type="http://schemas.openxmlformats.org/officeDocument/2006/relationships/diagramLayout" Target="../diagrams/layout29.xml"/><Relationship Id="rId4" Type="http://schemas.openxmlformats.org/officeDocument/2006/relationships/diagramData" Target="../diagrams/data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0.xml"/><Relationship Id="rId7" Type="http://schemas.microsoft.com/office/2007/relationships/diagramDrawing" Target="../diagrams/drawing30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0.xml"/><Relationship Id="rId5" Type="http://schemas.openxmlformats.org/officeDocument/2006/relationships/diagramQuickStyle" Target="../diagrams/quickStyle30.xml"/><Relationship Id="rId4" Type="http://schemas.openxmlformats.org/officeDocument/2006/relationships/diagramLayout" Target="../diagrams/layout3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1.xml"/><Relationship Id="rId7" Type="http://schemas.microsoft.com/office/2007/relationships/diagramDrawing" Target="../diagrams/drawing3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1.xml"/><Relationship Id="rId5" Type="http://schemas.openxmlformats.org/officeDocument/2006/relationships/diagramQuickStyle" Target="../diagrams/quickStyle31.xml"/><Relationship Id="rId4" Type="http://schemas.openxmlformats.org/officeDocument/2006/relationships/diagramLayout" Target="../diagrams/layout3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2.xml"/><Relationship Id="rId7" Type="http://schemas.microsoft.com/office/2007/relationships/diagramDrawing" Target="../diagrams/drawing32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2.xml"/><Relationship Id="rId5" Type="http://schemas.openxmlformats.org/officeDocument/2006/relationships/diagramQuickStyle" Target="../diagrams/quickStyle32.xml"/><Relationship Id="rId4" Type="http://schemas.openxmlformats.org/officeDocument/2006/relationships/diagramLayout" Target="../diagrams/layout3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lo.cl/scielo.php?script=sci_arttext&amp;pid=S0034-98872006001200001&amp;lng=pt&amp;nrm=iso&amp;tlng=es" TargetMode="External"/><Relationship Id="rId2" Type="http://schemas.openxmlformats.org/officeDocument/2006/relationships/hyperlink" Target="http://bases.bireme.br/cgi-bin/wxislind.exe/iah/online/?IsisScript=iah/iah.xis&amp;src=google&amp;base=LILACS&amp;lang=p&amp;nextAction=lnk&amp;exprSearch=441426&amp;indexSearch=ID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minsal.cl/portal/url/page/minsalcl/g_conozcanos/g_subs_salud_publica/g_divisiones/g_dipol/promocion.html" TargetMode="External"/><Relationship Id="rId4" Type="http://schemas.openxmlformats.org/officeDocument/2006/relationships/hyperlink" Target="http://dipol.minsal.cl/index.php/programas-yo-areas-de-trabajo-3/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27584" y="3140968"/>
            <a:ext cx="7772400" cy="189964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CL" b="1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</a:rPr>
              <a:t>“PROMOCIÓN DE SALUD, BASADA EN LA MEJORA CONTINUA DE SERVICIOS Y TRABAJO COMUNITARIO</a:t>
            </a:r>
            <a:endParaRPr lang="es-CL" dirty="0">
              <a:solidFill>
                <a:schemeClr val="tx2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EU RINA OLIVARI 2013 </a:t>
            </a:r>
            <a:endParaRPr lang="es-CL"/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3419872" y="692696"/>
            <a:ext cx="2448272" cy="1944216"/>
            <a:chOff x="1488" y="816"/>
            <a:chExt cx="3072" cy="3168"/>
          </a:xfrm>
        </p:grpSpPr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1585" y="816"/>
              <a:ext cx="2914" cy="3097"/>
              <a:chOff x="1632" y="336"/>
              <a:chExt cx="2112" cy="2160"/>
            </a:xfrm>
          </p:grpSpPr>
          <p:sp>
            <p:nvSpPr>
              <p:cNvPr id="47" name="Oval 7"/>
              <p:cNvSpPr>
                <a:spLocks noChangeArrowheads="1"/>
              </p:cNvSpPr>
              <p:nvPr/>
            </p:nvSpPr>
            <p:spPr bwMode="auto">
              <a:xfrm>
                <a:off x="2400" y="1104"/>
                <a:ext cx="576" cy="62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CL">
                  <a:latin typeface="Verdana" pitchFamily="34" charset="0"/>
                </a:endParaRPr>
              </a:p>
            </p:txBody>
          </p:sp>
          <p:sp>
            <p:nvSpPr>
              <p:cNvPr id="48" name="Oval 8"/>
              <p:cNvSpPr>
                <a:spLocks noChangeArrowheads="1"/>
              </p:cNvSpPr>
              <p:nvPr/>
            </p:nvSpPr>
            <p:spPr bwMode="auto">
              <a:xfrm>
                <a:off x="1632" y="336"/>
                <a:ext cx="2112" cy="216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CL">
                  <a:latin typeface="Verdana" pitchFamily="34" charset="0"/>
                </a:endParaRPr>
              </a:p>
            </p:txBody>
          </p:sp>
          <p:sp>
            <p:nvSpPr>
              <p:cNvPr id="49" name="Line 9"/>
              <p:cNvSpPr>
                <a:spLocks noChangeShapeType="1"/>
              </p:cNvSpPr>
              <p:nvPr/>
            </p:nvSpPr>
            <p:spPr bwMode="auto">
              <a:xfrm>
                <a:off x="2688" y="336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CL"/>
              </a:p>
            </p:txBody>
          </p:sp>
          <p:sp>
            <p:nvSpPr>
              <p:cNvPr id="50" name="Line 10"/>
              <p:cNvSpPr>
                <a:spLocks noChangeShapeType="1"/>
              </p:cNvSpPr>
              <p:nvPr/>
            </p:nvSpPr>
            <p:spPr bwMode="auto">
              <a:xfrm>
                <a:off x="2688" y="1728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CL"/>
              </a:p>
            </p:txBody>
          </p:sp>
          <p:sp>
            <p:nvSpPr>
              <p:cNvPr id="51" name="Line 11"/>
              <p:cNvSpPr>
                <a:spLocks noChangeShapeType="1"/>
              </p:cNvSpPr>
              <p:nvPr/>
            </p:nvSpPr>
            <p:spPr bwMode="auto">
              <a:xfrm>
                <a:off x="1632" y="1440"/>
                <a:ext cx="76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CL"/>
              </a:p>
            </p:txBody>
          </p:sp>
          <p:sp>
            <p:nvSpPr>
              <p:cNvPr id="52" name="Line 12"/>
              <p:cNvSpPr>
                <a:spLocks noChangeShapeType="1"/>
              </p:cNvSpPr>
              <p:nvPr/>
            </p:nvSpPr>
            <p:spPr bwMode="auto">
              <a:xfrm>
                <a:off x="2976" y="1440"/>
                <a:ext cx="76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CL"/>
              </a:p>
            </p:txBody>
          </p:sp>
          <p:sp>
            <p:nvSpPr>
              <p:cNvPr id="53" name="Line 13"/>
              <p:cNvSpPr>
                <a:spLocks noChangeShapeType="1"/>
              </p:cNvSpPr>
              <p:nvPr/>
            </p:nvSpPr>
            <p:spPr bwMode="auto">
              <a:xfrm>
                <a:off x="1920" y="672"/>
                <a:ext cx="576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CL"/>
              </a:p>
            </p:txBody>
          </p:sp>
          <p:sp>
            <p:nvSpPr>
              <p:cNvPr id="54" name="Line 14"/>
              <p:cNvSpPr>
                <a:spLocks noChangeShapeType="1"/>
              </p:cNvSpPr>
              <p:nvPr/>
            </p:nvSpPr>
            <p:spPr bwMode="auto">
              <a:xfrm>
                <a:off x="2928" y="1632"/>
                <a:ext cx="528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CL"/>
              </a:p>
            </p:txBody>
          </p:sp>
          <p:sp>
            <p:nvSpPr>
              <p:cNvPr id="55" name="Line 15"/>
              <p:cNvSpPr>
                <a:spLocks noChangeShapeType="1"/>
              </p:cNvSpPr>
              <p:nvPr/>
            </p:nvSpPr>
            <p:spPr bwMode="auto">
              <a:xfrm flipH="1">
                <a:off x="2928" y="672"/>
                <a:ext cx="528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CL"/>
              </a:p>
            </p:txBody>
          </p:sp>
          <p:sp>
            <p:nvSpPr>
              <p:cNvPr id="56" name="Line 16"/>
              <p:cNvSpPr>
                <a:spLocks noChangeShapeType="1"/>
              </p:cNvSpPr>
              <p:nvPr/>
            </p:nvSpPr>
            <p:spPr bwMode="auto">
              <a:xfrm flipH="1">
                <a:off x="1920" y="1632"/>
                <a:ext cx="576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CL"/>
              </a:p>
            </p:txBody>
          </p:sp>
          <p:graphicFrame>
            <p:nvGraphicFramePr>
              <p:cNvPr id="57" name="Object 14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2448" y="1200"/>
              <a:ext cx="480" cy="480"/>
            </p:xfrm>
            <a:graphic>
              <a:graphicData uri="http://schemas.openxmlformats.org/presentationml/2006/ole">
                <p:oleObj spid="_x0000_s1026" name="Imagen" r:id="rId3" imgW="5529240" imgH="3290760" progId="">
                  <p:embed/>
                </p:oleObj>
              </a:graphicData>
            </a:graphic>
          </p:graphicFrame>
        </p:grpSp>
        <p:graphicFrame>
          <p:nvGraphicFramePr>
            <p:cNvPr id="7" name="Object 2"/>
            <p:cNvGraphicFramePr>
              <a:graphicFrameLocks noChangeAspect="1"/>
            </p:cNvGraphicFramePr>
            <p:nvPr/>
          </p:nvGraphicFramePr>
          <p:xfrm>
            <a:off x="2314" y="3087"/>
            <a:ext cx="800" cy="453"/>
          </p:xfrm>
          <a:graphic>
            <a:graphicData uri="http://schemas.openxmlformats.org/presentationml/2006/ole">
              <p:oleObj spid="_x0000_s1027" name="Imagen" r:id="rId4" imgW="4582440" imgH="2498760" progId="">
                <p:embed/>
              </p:oleObj>
            </a:graphicData>
          </a:graphic>
        </p:graphicFrame>
        <p:graphicFrame>
          <p:nvGraphicFramePr>
            <p:cNvPr id="8" name="Object 3"/>
            <p:cNvGraphicFramePr>
              <a:graphicFrameLocks noChangeAspect="1"/>
            </p:cNvGraphicFramePr>
            <p:nvPr/>
          </p:nvGraphicFramePr>
          <p:xfrm>
            <a:off x="3042" y="1160"/>
            <a:ext cx="745" cy="602"/>
          </p:xfrm>
          <a:graphic>
            <a:graphicData uri="http://schemas.openxmlformats.org/presentationml/2006/ole">
              <p:oleObj spid="_x0000_s1028" name="Imagen" r:id="rId5" imgW="4457160" imgH="3468960" progId="">
                <p:embed/>
              </p:oleObj>
            </a:graphicData>
          </a:graphic>
        </p:graphicFrame>
        <p:graphicFrame>
          <p:nvGraphicFramePr>
            <p:cNvPr id="9" name="Object 4"/>
            <p:cNvGraphicFramePr>
              <a:graphicFrameLocks noChangeAspect="1"/>
            </p:cNvGraphicFramePr>
            <p:nvPr/>
          </p:nvGraphicFramePr>
          <p:xfrm>
            <a:off x="2247" y="1160"/>
            <a:ext cx="265" cy="274"/>
          </p:xfrm>
          <a:graphic>
            <a:graphicData uri="http://schemas.openxmlformats.org/presentationml/2006/ole">
              <p:oleObj spid="_x0000_s1029" name="Imagen" r:id="rId6" imgW="517680" imgH="515160" progId="">
                <p:embed/>
              </p:oleObj>
            </a:graphicData>
          </a:graphic>
        </p:graphicFrame>
        <p:graphicFrame>
          <p:nvGraphicFramePr>
            <p:cNvPr id="10" name="Object 5"/>
            <p:cNvGraphicFramePr>
              <a:graphicFrameLocks noChangeAspect="1"/>
            </p:cNvGraphicFramePr>
            <p:nvPr/>
          </p:nvGraphicFramePr>
          <p:xfrm>
            <a:off x="1784" y="1780"/>
            <a:ext cx="728" cy="615"/>
          </p:xfrm>
          <a:graphic>
            <a:graphicData uri="http://schemas.openxmlformats.org/presentationml/2006/ole">
              <p:oleObj spid="_x0000_s1030" name="Imagen" r:id="rId7" imgW="1113120" imgH="906120" progId="">
                <p:embed/>
              </p:oleObj>
            </a:graphicData>
          </a:graphic>
        </p:graphicFrame>
        <p:graphicFrame>
          <p:nvGraphicFramePr>
            <p:cNvPr id="11" name="Object 6"/>
            <p:cNvGraphicFramePr>
              <a:graphicFrameLocks noChangeAspect="1"/>
            </p:cNvGraphicFramePr>
            <p:nvPr/>
          </p:nvGraphicFramePr>
          <p:xfrm>
            <a:off x="3903" y="1573"/>
            <a:ext cx="395" cy="482"/>
          </p:xfrm>
          <a:graphic>
            <a:graphicData uri="http://schemas.openxmlformats.org/presentationml/2006/ole">
              <p:oleObj spid="_x0000_s1031" name="Imagen" r:id="rId8" imgW="3192120" imgH="3749400" progId="">
                <p:embed/>
              </p:oleObj>
            </a:graphicData>
          </a:graphic>
        </p:graphicFrame>
        <p:grpSp>
          <p:nvGrpSpPr>
            <p:cNvPr id="12" name="Group 23"/>
            <p:cNvGrpSpPr>
              <a:grpSpLocks/>
            </p:cNvGrpSpPr>
            <p:nvPr/>
          </p:nvGrpSpPr>
          <p:grpSpPr bwMode="auto">
            <a:xfrm rot="1139236">
              <a:off x="3572" y="1986"/>
              <a:ext cx="728" cy="335"/>
              <a:chOff x="4128" y="1654"/>
              <a:chExt cx="528" cy="234"/>
            </a:xfrm>
          </p:grpSpPr>
          <p:sp>
            <p:nvSpPr>
              <p:cNvPr id="30" name="Freeform 24"/>
              <p:cNvSpPr>
                <a:spLocks/>
              </p:cNvSpPr>
              <p:nvPr/>
            </p:nvSpPr>
            <p:spPr bwMode="auto">
              <a:xfrm>
                <a:off x="4128" y="1654"/>
                <a:ext cx="528" cy="234"/>
              </a:xfrm>
              <a:custGeom>
                <a:avLst/>
                <a:gdLst>
                  <a:gd name="T0" fmla="*/ 0 w 1584"/>
                  <a:gd name="T1" fmla="*/ 0 h 703"/>
                  <a:gd name="T2" fmla="*/ 0 w 1584"/>
                  <a:gd name="T3" fmla="*/ 0 h 703"/>
                  <a:gd name="T4" fmla="*/ 0 w 1584"/>
                  <a:gd name="T5" fmla="*/ 0 h 703"/>
                  <a:gd name="T6" fmla="*/ 0 w 1584"/>
                  <a:gd name="T7" fmla="*/ 0 h 703"/>
                  <a:gd name="T8" fmla="*/ 0 w 1584"/>
                  <a:gd name="T9" fmla="*/ 0 h 703"/>
                  <a:gd name="T10" fmla="*/ 0 w 1584"/>
                  <a:gd name="T11" fmla="*/ 0 h 703"/>
                  <a:gd name="T12" fmla="*/ 0 w 1584"/>
                  <a:gd name="T13" fmla="*/ 0 h 703"/>
                  <a:gd name="T14" fmla="*/ 0 w 1584"/>
                  <a:gd name="T15" fmla="*/ 0 h 703"/>
                  <a:gd name="T16" fmla="*/ 0 w 1584"/>
                  <a:gd name="T17" fmla="*/ 0 h 703"/>
                  <a:gd name="T18" fmla="*/ 0 w 1584"/>
                  <a:gd name="T19" fmla="*/ 0 h 703"/>
                  <a:gd name="T20" fmla="*/ 0 w 1584"/>
                  <a:gd name="T21" fmla="*/ 0 h 703"/>
                  <a:gd name="T22" fmla="*/ 0 w 1584"/>
                  <a:gd name="T23" fmla="*/ 0 h 703"/>
                  <a:gd name="T24" fmla="*/ 0 w 1584"/>
                  <a:gd name="T25" fmla="*/ 0 h 703"/>
                  <a:gd name="T26" fmla="*/ 0 w 1584"/>
                  <a:gd name="T27" fmla="*/ 0 h 703"/>
                  <a:gd name="T28" fmla="*/ 0 w 1584"/>
                  <a:gd name="T29" fmla="*/ 0 h 703"/>
                  <a:gd name="T30" fmla="*/ 0 w 1584"/>
                  <a:gd name="T31" fmla="*/ 0 h 703"/>
                  <a:gd name="T32" fmla="*/ 0 w 1584"/>
                  <a:gd name="T33" fmla="*/ 0 h 703"/>
                  <a:gd name="T34" fmla="*/ 0 w 1584"/>
                  <a:gd name="T35" fmla="*/ 0 h 703"/>
                  <a:gd name="T36" fmla="*/ 0 w 1584"/>
                  <a:gd name="T37" fmla="*/ 0 h 703"/>
                  <a:gd name="T38" fmla="*/ 0 w 1584"/>
                  <a:gd name="T39" fmla="*/ 0 h 703"/>
                  <a:gd name="T40" fmla="*/ 0 w 1584"/>
                  <a:gd name="T41" fmla="*/ 0 h 703"/>
                  <a:gd name="T42" fmla="*/ 0 w 1584"/>
                  <a:gd name="T43" fmla="*/ 0 h 703"/>
                  <a:gd name="T44" fmla="*/ 0 w 1584"/>
                  <a:gd name="T45" fmla="*/ 0 h 703"/>
                  <a:gd name="T46" fmla="*/ 0 w 1584"/>
                  <a:gd name="T47" fmla="*/ 0 h 703"/>
                  <a:gd name="T48" fmla="*/ 0 w 1584"/>
                  <a:gd name="T49" fmla="*/ 0 h 703"/>
                  <a:gd name="T50" fmla="*/ 0 w 1584"/>
                  <a:gd name="T51" fmla="*/ 0 h 703"/>
                  <a:gd name="T52" fmla="*/ 0 w 1584"/>
                  <a:gd name="T53" fmla="*/ 0 h 703"/>
                  <a:gd name="T54" fmla="*/ 0 w 1584"/>
                  <a:gd name="T55" fmla="*/ 0 h 703"/>
                  <a:gd name="T56" fmla="*/ 0 w 1584"/>
                  <a:gd name="T57" fmla="*/ 0 h 703"/>
                  <a:gd name="T58" fmla="*/ 0 w 1584"/>
                  <a:gd name="T59" fmla="*/ 0 h 703"/>
                  <a:gd name="T60" fmla="*/ 0 w 1584"/>
                  <a:gd name="T61" fmla="*/ 0 h 703"/>
                  <a:gd name="T62" fmla="*/ 0 w 1584"/>
                  <a:gd name="T63" fmla="*/ 0 h 703"/>
                  <a:gd name="T64" fmla="*/ 0 w 1584"/>
                  <a:gd name="T65" fmla="*/ 0 h 703"/>
                  <a:gd name="T66" fmla="*/ 0 w 1584"/>
                  <a:gd name="T67" fmla="*/ 0 h 703"/>
                  <a:gd name="T68" fmla="*/ 0 w 1584"/>
                  <a:gd name="T69" fmla="*/ 0 h 703"/>
                  <a:gd name="T70" fmla="*/ 0 w 1584"/>
                  <a:gd name="T71" fmla="*/ 0 h 703"/>
                  <a:gd name="T72" fmla="*/ 0 w 1584"/>
                  <a:gd name="T73" fmla="*/ 0 h 703"/>
                  <a:gd name="T74" fmla="*/ 0 w 1584"/>
                  <a:gd name="T75" fmla="*/ 0 h 703"/>
                  <a:gd name="T76" fmla="*/ 0 w 1584"/>
                  <a:gd name="T77" fmla="*/ 0 h 703"/>
                  <a:gd name="T78" fmla="*/ 0 w 1584"/>
                  <a:gd name="T79" fmla="*/ 0 h 703"/>
                  <a:gd name="T80" fmla="*/ 0 w 1584"/>
                  <a:gd name="T81" fmla="*/ 0 h 703"/>
                  <a:gd name="T82" fmla="*/ 0 w 1584"/>
                  <a:gd name="T83" fmla="*/ 0 h 703"/>
                  <a:gd name="T84" fmla="*/ 0 w 1584"/>
                  <a:gd name="T85" fmla="*/ 0 h 703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584"/>
                  <a:gd name="T130" fmla="*/ 0 h 703"/>
                  <a:gd name="T131" fmla="*/ 1584 w 1584"/>
                  <a:gd name="T132" fmla="*/ 703 h 703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584" h="703">
                    <a:moveTo>
                      <a:pt x="277" y="0"/>
                    </a:moveTo>
                    <a:lnTo>
                      <a:pt x="319" y="16"/>
                    </a:lnTo>
                    <a:lnTo>
                      <a:pt x="358" y="28"/>
                    </a:lnTo>
                    <a:lnTo>
                      <a:pt x="397" y="35"/>
                    </a:lnTo>
                    <a:lnTo>
                      <a:pt x="433" y="37"/>
                    </a:lnTo>
                    <a:lnTo>
                      <a:pt x="468" y="36"/>
                    </a:lnTo>
                    <a:lnTo>
                      <a:pt x="503" y="35"/>
                    </a:lnTo>
                    <a:lnTo>
                      <a:pt x="537" y="30"/>
                    </a:lnTo>
                    <a:lnTo>
                      <a:pt x="569" y="26"/>
                    </a:lnTo>
                    <a:lnTo>
                      <a:pt x="600" y="23"/>
                    </a:lnTo>
                    <a:lnTo>
                      <a:pt x="629" y="22"/>
                    </a:lnTo>
                    <a:lnTo>
                      <a:pt x="658" y="22"/>
                    </a:lnTo>
                    <a:lnTo>
                      <a:pt x="686" y="26"/>
                    </a:lnTo>
                    <a:lnTo>
                      <a:pt x="714" y="33"/>
                    </a:lnTo>
                    <a:lnTo>
                      <a:pt x="741" y="46"/>
                    </a:lnTo>
                    <a:lnTo>
                      <a:pt x="768" y="65"/>
                    </a:lnTo>
                    <a:lnTo>
                      <a:pt x="793" y="91"/>
                    </a:lnTo>
                    <a:lnTo>
                      <a:pt x="819" y="68"/>
                    </a:lnTo>
                    <a:lnTo>
                      <a:pt x="843" y="49"/>
                    </a:lnTo>
                    <a:lnTo>
                      <a:pt x="865" y="35"/>
                    </a:lnTo>
                    <a:lnTo>
                      <a:pt x="886" y="22"/>
                    </a:lnTo>
                    <a:lnTo>
                      <a:pt x="906" y="15"/>
                    </a:lnTo>
                    <a:lnTo>
                      <a:pt x="926" y="9"/>
                    </a:lnTo>
                    <a:lnTo>
                      <a:pt x="944" y="7"/>
                    </a:lnTo>
                    <a:lnTo>
                      <a:pt x="960" y="5"/>
                    </a:lnTo>
                    <a:lnTo>
                      <a:pt x="976" y="5"/>
                    </a:lnTo>
                    <a:lnTo>
                      <a:pt x="991" y="8"/>
                    </a:lnTo>
                    <a:lnTo>
                      <a:pt x="1008" y="11"/>
                    </a:lnTo>
                    <a:lnTo>
                      <a:pt x="1023" y="14"/>
                    </a:lnTo>
                    <a:lnTo>
                      <a:pt x="1040" y="18"/>
                    </a:lnTo>
                    <a:lnTo>
                      <a:pt x="1058" y="22"/>
                    </a:lnTo>
                    <a:lnTo>
                      <a:pt x="1077" y="25"/>
                    </a:lnTo>
                    <a:lnTo>
                      <a:pt x="1096" y="29"/>
                    </a:lnTo>
                    <a:lnTo>
                      <a:pt x="1117" y="32"/>
                    </a:lnTo>
                    <a:lnTo>
                      <a:pt x="1139" y="33"/>
                    </a:lnTo>
                    <a:lnTo>
                      <a:pt x="1163" y="33"/>
                    </a:lnTo>
                    <a:lnTo>
                      <a:pt x="1190" y="33"/>
                    </a:lnTo>
                    <a:lnTo>
                      <a:pt x="1218" y="30"/>
                    </a:lnTo>
                    <a:lnTo>
                      <a:pt x="1247" y="26"/>
                    </a:lnTo>
                    <a:lnTo>
                      <a:pt x="1279" y="19"/>
                    </a:lnTo>
                    <a:lnTo>
                      <a:pt x="1314" y="11"/>
                    </a:lnTo>
                    <a:lnTo>
                      <a:pt x="1318" y="23"/>
                    </a:lnTo>
                    <a:lnTo>
                      <a:pt x="1327" y="39"/>
                    </a:lnTo>
                    <a:lnTo>
                      <a:pt x="1335" y="56"/>
                    </a:lnTo>
                    <a:lnTo>
                      <a:pt x="1346" y="72"/>
                    </a:lnTo>
                    <a:lnTo>
                      <a:pt x="1359" y="88"/>
                    </a:lnTo>
                    <a:lnTo>
                      <a:pt x="1371" y="102"/>
                    </a:lnTo>
                    <a:lnTo>
                      <a:pt x="1383" y="110"/>
                    </a:lnTo>
                    <a:lnTo>
                      <a:pt x="1395" y="114"/>
                    </a:lnTo>
                    <a:lnTo>
                      <a:pt x="1584" y="670"/>
                    </a:lnTo>
                    <a:lnTo>
                      <a:pt x="892" y="670"/>
                    </a:lnTo>
                    <a:lnTo>
                      <a:pt x="895" y="671"/>
                    </a:lnTo>
                    <a:lnTo>
                      <a:pt x="899" y="675"/>
                    </a:lnTo>
                    <a:lnTo>
                      <a:pt x="906" y="681"/>
                    </a:lnTo>
                    <a:lnTo>
                      <a:pt x="912" y="687"/>
                    </a:lnTo>
                    <a:lnTo>
                      <a:pt x="916" y="692"/>
                    </a:lnTo>
                    <a:lnTo>
                      <a:pt x="916" y="698"/>
                    </a:lnTo>
                    <a:lnTo>
                      <a:pt x="910" y="702"/>
                    </a:lnTo>
                    <a:lnTo>
                      <a:pt x="896" y="703"/>
                    </a:lnTo>
                    <a:lnTo>
                      <a:pt x="874" y="703"/>
                    </a:lnTo>
                    <a:lnTo>
                      <a:pt x="843" y="703"/>
                    </a:lnTo>
                    <a:lnTo>
                      <a:pt x="808" y="703"/>
                    </a:lnTo>
                    <a:lnTo>
                      <a:pt x="772" y="703"/>
                    </a:lnTo>
                    <a:lnTo>
                      <a:pt x="738" y="703"/>
                    </a:lnTo>
                    <a:lnTo>
                      <a:pt x="710" y="703"/>
                    </a:lnTo>
                    <a:lnTo>
                      <a:pt x="691" y="703"/>
                    </a:lnTo>
                    <a:lnTo>
                      <a:pt x="684" y="703"/>
                    </a:lnTo>
                    <a:lnTo>
                      <a:pt x="667" y="702"/>
                    </a:lnTo>
                    <a:lnTo>
                      <a:pt x="658" y="698"/>
                    </a:lnTo>
                    <a:lnTo>
                      <a:pt x="657" y="692"/>
                    </a:lnTo>
                    <a:lnTo>
                      <a:pt x="660" y="687"/>
                    </a:lnTo>
                    <a:lnTo>
                      <a:pt x="665" y="681"/>
                    </a:lnTo>
                    <a:lnTo>
                      <a:pt x="672" y="675"/>
                    </a:lnTo>
                    <a:lnTo>
                      <a:pt x="677" y="671"/>
                    </a:lnTo>
                    <a:lnTo>
                      <a:pt x="679" y="670"/>
                    </a:lnTo>
                    <a:lnTo>
                      <a:pt x="0" y="670"/>
                    </a:lnTo>
                    <a:lnTo>
                      <a:pt x="175" y="107"/>
                    </a:lnTo>
                    <a:lnTo>
                      <a:pt x="185" y="105"/>
                    </a:lnTo>
                    <a:lnTo>
                      <a:pt x="196" y="99"/>
                    </a:lnTo>
                    <a:lnTo>
                      <a:pt x="207" y="89"/>
                    </a:lnTo>
                    <a:lnTo>
                      <a:pt x="218" y="79"/>
                    </a:lnTo>
                    <a:lnTo>
                      <a:pt x="228" y="67"/>
                    </a:lnTo>
                    <a:lnTo>
                      <a:pt x="236" y="54"/>
                    </a:lnTo>
                    <a:lnTo>
                      <a:pt x="243" y="40"/>
                    </a:lnTo>
                    <a:lnTo>
                      <a:pt x="249" y="28"/>
                    </a:lnTo>
                    <a:lnTo>
                      <a:pt x="270" y="29"/>
                    </a:lnTo>
                    <a:lnTo>
                      <a:pt x="27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31" name="Freeform 25"/>
              <p:cNvSpPr>
                <a:spLocks/>
              </p:cNvSpPr>
              <p:nvPr/>
            </p:nvSpPr>
            <p:spPr bwMode="auto">
              <a:xfrm>
                <a:off x="4355" y="1867"/>
                <a:ext cx="69" cy="16"/>
              </a:xfrm>
              <a:custGeom>
                <a:avLst/>
                <a:gdLst>
                  <a:gd name="T0" fmla="*/ 0 w 206"/>
                  <a:gd name="T1" fmla="*/ 0 h 50"/>
                  <a:gd name="T2" fmla="*/ 0 w 206"/>
                  <a:gd name="T3" fmla="*/ 0 h 50"/>
                  <a:gd name="T4" fmla="*/ 0 w 206"/>
                  <a:gd name="T5" fmla="*/ 0 h 50"/>
                  <a:gd name="T6" fmla="*/ 0 w 206"/>
                  <a:gd name="T7" fmla="*/ 0 h 50"/>
                  <a:gd name="T8" fmla="*/ 0 w 206"/>
                  <a:gd name="T9" fmla="*/ 0 h 50"/>
                  <a:gd name="T10" fmla="*/ 0 w 206"/>
                  <a:gd name="T11" fmla="*/ 0 h 50"/>
                  <a:gd name="T12" fmla="*/ 0 w 206"/>
                  <a:gd name="T13" fmla="*/ 0 h 50"/>
                  <a:gd name="T14" fmla="*/ 0 w 206"/>
                  <a:gd name="T15" fmla="*/ 0 h 50"/>
                  <a:gd name="T16" fmla="*/ 0 w 206"/>
                  <a:gd name="T17" fmla="*/ 0 h 50"/>
                  <a:gd name="T18" fmla="*/ 0 w 206"/>
                  <a:gd name="T19" fmla="*/ 0 h 50"/>
                  <a:gd name="T20" fmla="*/ 0 w 206"/>
                  <a:gd name="T21" fmla="*/ 0 h 50"/>
                  <a:gd name="T22" fmla="*/ 0 w 206"/>
                  <a:gd name="T23" fmla="*/ 0 h 50"/>
                  <a:gd name="T24" fmla="*/ 0 w 206"/>
                  <a:gd name="T25" fmla="*/ 0 h 50"/>
                  <a:gd name="T26" fmla="*/ 0 w 206"/>
                  <a:gd name="T27" fmla="*/ 0 h 50"/>
                  <a:gd name="T28" fmla="*/ 0 w 206"/>
                  <a:gd name="T29" fmla="*/ 0 h 50"/>
                  <a:gd name="T30" fmla="*/ 0 w 206"/>
                  <a:gd name="T31" fmla="*/ 0 h 50"/>
                  <a:gd name="T32" fmla="*/ 0 w 206"/>
                  <a:gd name="T33" fmla="*/ 0 h 50"/>
                  <a:gd name="T34" fmla="*/ 0 w 206"/>
                  <a:gd name="T35" fmla="*/ 0 h 5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06"/>
                  <a:gd name="T55" fmla="*/ 0 h 50"/>
                  <a:gd name="T56" fmla="*/ 206 w 206"/>
                  <a:gd name="T57" fmla="*/ 50 h 5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06" h="50">
                    <a:moveTo>
                      <a:pt x="0" y="50"/>
                    </a:moveTo>
                    <a:lnTo>
                      <a:pt x="206" y="50"/>
                    </a:lnTo>
                    <a:lnTo>
                      <a:pt x="193" y="45"/>
                    </a:lnTo>
                    <a:lnTo>
                      <a:pt x="181" y="38"/>
                    </a:lnTo>
                    <a:lnTo>
                      <a:pt x="168" y="29"/>
                    </a:lnTo>
                    <a:lnTo>
                      <a:pt x="157" y="21"/>
                    </a:lnTo>
                    <a:lnTo>
                      <a:pt x="146" y="13"/>
                    </a:lnTo>
                    <a:lnTo>
                      <a:pt x="134" y="6"/>
                    </a:lnTo>
                    <a:lnTo>
                      <a:pt x="123" y="1"/>
                    </a:lnTo>
                    <a:lnTo>
                      <a:pt x="111" y="0"/>
                    </a:lnTo>
                    <a:lnTo>
                      <a:pt x="93" y="1"/>
                    </a:lnTo>
                    <a:lnTo>
                      <a:pt x="76" y="7"/>
                    </a:lnTo>
                    <a:lnTo>
                      <a:pt x="62" y="14"/>
                    </a:lnTo>
                    <a:lnTo>
                      <a:pt x="49" y="21"/>
                    </a:lnTo>
                    <a:lnTo>
                      <a:pt x="37" y="31"/>
                    </a:lnTo>
                    <a:lnTo>
                      <a:pt x="25" y="38"/>
                    </a:lnTo>
                    <a:lnTo>
                      <a:pt x="13" y="45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32" name="Freeform 26"/>
              <p:cNvSpPr>
                <a:spLocks/>
              </p:cNvSpPr>
              <p:nvPr/>
            </p:nvSpPr>
            <p:spPr bwMode="auto">
              <a:xfrm>
                <a:off x="4140" y="1682"/>
                <a:ext cx="66" cy="177"/>
              </a:xfrm>
              <a:custGeom>
                <a:avLst/>
                <a:gdLst>
                  <a:gd name="T0" fmla="*/ 0 w 197"/>
                  <a:gd name="T1" fmla="*/ 0 h 532"/>
                  <a:gd name="T2" fmla="*/ 0 w 197"/>
                  <a:gd name="T3" fmla="*/ 0 h 532"/>
                  <a:gd name="T4" fmla="*/ 0 w 197"/>
                  <a:gd name="T5" fmla="*/ 0 h 532"/>
                  <a:gd name="T6" fmla="*/ 0 w 197"/>
                  <a:gd name="T7" fmla="*/ 0 h 532"/>
                  <a:gd name="T8" fmla="*/ 0 w 197"/>
                  <a:gd name="T9" fmla="*/ 0 h 532"/>
                  <a:gd name="T10" fmla="*/ 0 w 197"/>
                  <a:gd name="T11" fmla="*/ 0 h 532"/>
                  <a:gd name="T12" fmla="*/ 0 w 197"/>
                  <a:gd name="T13" fmla="*/ 0 h 532"/>
                  <a:gd name="T14" fmla="*/ 0 w 197"/>
                  <a:gd name="T15" fmla="*/ 0 h 532"/>
                  <a:gd name="T16" fmla="*/ 0 w 197"/>
                  <a:gd name="T17" fmla="*/ 0 h 532"/>
                  <a:gd name="T18" fmla="*/ 0 w 197"/>
                  <a:gd name="T19" fmla="*/ 0 h 532"/>
                  <a:gd name="T20" fmla="*/ 0 w 197"/>
                  <a:gd name="T21" fmla="*/ 0 h 532"/>
                  <a:gd name="T22" fmla="*/ 0 w 197"/>
                  <a:gd name="T23" fmla="*/ 0 h 532"/>
                  <a:gd name="T24" fmla="*/ 0 w 197"/>
                  <a:gd name="T25" fmla="*/ 0 h 532"/>
                  <a:gd name="T26" fmla="*/ 0 w 197"/>
                  <a:gd name="T27" fmla="*/ 0 h 532"/>
                  <a:gd name="T28" fmla="*/ 0 w 197"/>
                  <a:gd name="T29" fmla="*/ 0 h 532"/>
                  <a:gd name="T30" fmla="*/ 0 w 197"/>
                  <a:gd name="T31" fmla="*/ 0 h 532"/>
                  <a:gd name="T32" fmla="*/ 0 w 197"/>
                  <a:gd name="T33" fmla="*/ 0 h 532"/>
                  <a:gd name="T34" fmla="*/ 0 w 197"/>
                  <a:gd name="T35" fmla="*/ 0 h 532"/>
                  <a:gd name="T36" fmla="*/ 0 w 197"/>
                  <a:gd name="T37" fmla="*/ 0 h 53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97"/>
                  <a:gd name="T58" fmla="*/ 0 h 532"/>
                  <a:gd name="T59" fmla="*/ 197 w 197"/>
                  <a:gd name="T60" fmla="*/ 532 h 53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97" h="532">
                    <a:moveTo>
                      <a:pt x="156" y="39"/>
                    </a:moveTo>
                    <a:lnTo>
                      <a:pt x="0" y="532"/>
                    </a:lnTo>
                    <a:lnTo>
                      <a:pt x="10" y="527"/>
                    </a:lnTo>
                    <a:lnTo>
                      <a:pt x="21" y="518"/>
                    </a:lnTo>
                    <a:lnTo>
                      <a:pt x="33" y="507"/>
                    </a:lnTo>
                    <a:lnTo>
                      <a:pt x="45" y="496"/>
                    </a:lnTo>
                    <a:lnTo>
                      <a:pt x="56" y="483"/>
                    </a:lnTo>
                    <a:lnTo>
                      <a:pt x="67" y="472"/>
                    </a:lnTo>
                    <a:lnTo>
                      <a:pt x="77" y="460"/>
                    </a:lnTo>
                    <a:lnTo>
                      <a:pt x="84" y="448"/>
                    </a:lnTo>
                    <a:lnTo>
                      <a:pt x="197" y="0"/>
                    </a:lnTo>
                    <a:lnTo>
                      <a:pt x="195" y="4"/>
                    </a:lnTo>
                    <a:lnTo>
                      <a:pt x="190" y="9"/>
                    </a:lnTo>
                    <a:lnTo>
                      <a:pt x="185" y="15"/>
                    </a:lnTo>
                    <a:lnTo>
                      <a:pt x="181" y="21"/>
                    </a:lnTo>
                    <a:lnTo>
                      <a:pt x="174" y="26"/>
                    </a:lnTo>
                    <a:lnTo>
                      <a:pt x="168" y="30"/>
                    </a:lnTo>
                    <a:lnTo>
                      <a:pt x="163" y="35"/>
                    </a:lnTo>
                    <a:lnTo>
                      <a:pt x="156" y="39"/>
                    </a:lnTo>
                    <a:close/>
                  </a:path>
                </a:pathLst>
              </a:custGeom>
              <a:solidFill>
                <a:srgbClr val="3F9E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33" name="Freeform 27"/>
              <p:cNvSpPr>
                <a:spLocks/>
              </p:cNvSpPr>
              <p:nvPr/>
            </p:nvSpPr>
            <p:spPr bwMode="auto">
              <a:xfrm>
                <a:off x="4394" y="1822"/>
                <a:ext cx="217" cy="39"/>
              </a:xfrm>
              <a:custGeom>
                <a:avLst/>
                <a:gdLst>
                  <a:gd name="T0" fmla="*/ 0 w 652"/>
                  <a:gd name="T1" fmla="*/ 0 h 117"/>
                  <a:gd name="T2" fmla="*/ 0 w 652"/>
                  <a:gd name="T3" fmla="*/ 0 h 117"/>
                  <a:gd name="T4" fmla="*/ 0 w 652"/>
                  <a:gd name="T5" fmla="*/ 0 h 117"/>
                  <a:gd name="T6" fmla="*/ 0 w 652"/>
                  <a:gd name="T7" fmla="*/ 0 h 117"/>
                  <a:gd name="T8" fmla="*/ 0 w 652"/>
                  <a:gd name="T9" fmla="*/ 0 h 117"/>
                  <a:gd name="T10" fmla="*/ 0 w 652"/>
                  <a:gd name="T11" fmla="*/ 0 h 117"/>
                  <a:gd name="T12" fmla="*/ 0 w 652"/>
                  <a:gd name="T13" fmla="*/ 0 h 117"/>
                  <a:gd name="T14" fmla="*/ 0 w 652"/>
                  <a:gd name="T15" fmla="*/ 0 h 117"/>
                  <a:gd name="T16" fmla="*/ 0 w 652"/>
                  <a:gd name="T17" fmla="*/ 0 h 117"/>
                  <a:gd name="T18" fmla="*/ 0 w 652"/>
                  <a:gd name="T19" fmla="*/ 0 h 117"/>
                  <a:gd name="T20" fmla="*/ 0 w 652"/>
                  <a:gd name="T21" fmla="*/ 0 h 117"/>
                  <a:gd name="T22" fmla="*/ 0 w 652"/>
                  <a:gd name="T23" fmla="*/ 0 h 117"/>
                  <a:gd name="T24" fmla="*/ 0 w 652"/>
                  <a:gd name="T25" fmla="*/ 0 h 117"/>
                  <a:gd name="T26" fmla="*/ 0 w 652"/>
                  <a:gd name="T27" fmla="*/ 0 h 117"/>
                  <a:gd name="T28" fmla="*/ 0 w 652"/>
                  <a:gd name="T29" fmla="*/ 0 h 117"/>
                  <a:gd name="T30" fmla="*/ 0 w 652"/>
                  <a:gd name="T31" fmla="*/ 0 h 117"/>
                  <a:gd name="T32" fmla="*/ 0 w 652"/>
                  <a:gd name="T33" fmla="*/ 0 h 117"/>
                  <a:gd name="T34" fmla="*/ 0 w 652"/>
                  <a:gd name="T35" fmla="*/ 0 h 117"/>
                  <a:gd name="T36" fmla="*/ 0 w 652"/>
                  <a:gd name="T37" fmla="*/ 0 h 117"/>
                  <a:gd name="T38" fmla="*/ 0 w 652"/>
                  <a:gd name="T39" fmla="*/ 0 h 117"/>
                  <a:gd name="T40" fmla="*/ 0 w 652"/>
                  <a:gd name="T41" fmla="*/ 0 h 117"/>
                  <a:gd name="T42" fmla="*/ 0 w 652"/>
                  <a:gd name="T43" fmla="*/ 0 h 117"/>
                  <a:gd name="T44" fmla="*/ 0 w 652"/>
                  <a:gd name="T45" fmla="*/ 0 h 117"/>
                  <a:gd name="T46" fmla="*/ 0 w 652"/>
                  <a:gd name="T47" fmla="*/ 0 h 117"/>
                  <a:gd name="T48" fmla="*/ 0 w 652"/>
                  <a:gd name="T49" fmla="*/ 0 h 117"/>
                  <a:gd name="T50" fmla="*/ 0 w 652"/>
                  <a:gd name="T51" fmla="*/ 0 h 117"/>
                  <a:gd name="T52" fmla="*/ 0 w 652"/>
                  <a:gd name="T53" fmla="*/ 0 h 117"/>
                  <a:gd name="T54" fmla="*/ 0 w 652"/>
                  <a:gd name="T55" fmla="*/ 0 h 117"/>
                  <a:gd name="T56" fmla="*/ 0 w 652"/>
                  <a:gd name="T57" fmla="*/ 0 h 117"/>
                  <a:gd name="T58" fmla="*/ 0 w 652"/>
                  <a:gd name="T59" fmla="*/ 0 h 117"/>
                  <a:gd name="T60" fmla="*/ 0 w 652"/>
                  <a:gd name="T61" fmla="*/ 0 h 117"/>
                  <a:gd name="T62" fmla="*/ 0 w 652"/>
                  <a:gd name="T63" fmla="*/ 0 h 117"/>
                  <a:gd name="T64" fmla="*/ 0 w 652"/>
                  <a:gd name="T65" fmla="*/ 0 h 117"/>
                  <a:gd name="T66" fmla="*/ 0 w 652"/>
                  <a:gd name="T67" fmla="*/ 0 h 117"/>
                  <a:gd name="T68" fmla="*/ 0 w 652"/>
                  <a:gd name="T69" fmla="*/ 0 h 117"/>
                  <a:gd name="T70" fmla="*/ 0 w 652"/>
                  <a:gd name="T71" fmla="*/ 0 h 117"/>
                  <a:gd name="T72" fmla="*/ 0 w 652"/>
                  <a:gd name="T73" fmla="*/ 0 h 117"/>
                  <a:gd name="T74" fmla="*/ 0 w 652"/>
                  <a:gd name="T75" fmla="*/ 0 h 117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52"/>
                  <a:gd name="T115" fmla="*/ 0 h 117"/>
                  <a:gd name="T116" fmla="*/ 652 w 652"/>
                  <a:gd name="T117" fmla="*/ 117 h 117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52" h="117">
                    <a:moveTo>
                      <a:pt x="0" y="82"/>
                    </a:moveTo>
                    <a:lnTo>
                      <a:pt x="37" y="50"/>
                    </a:lnTo>
                    <a:lnTo>
                      <a:pt x="77" y="26"/>
                    </a:lnTo>
                    <a:lnTo>
                      <a:pt x="119" y="11"/>
                    </a:lnTo>
                    <a:lnTo>
                      <a:pt x="162" y="2"/>
                    </a:lnTo>
                    <a:lnTo>
                      <a:pt x="209" y="0"/>
                    </a:lnTo>
                    <a:lnTo>
                      <a:pt x="255" y="1"/>
                    </a:lnTo>
                    <a:lnTo>
                      <a:pt x="301" y="7"/>
                    </a:lnTo>
                    <a:lnTo>
                      <a:pt x="347" y="14"/>
                    </a:lnTo>
                    <a:lnTo>
                      <a:pt x="392" y="24"/>
                    </a:lnTo>
                    <a:lnTo>
                      <a:pt x="435" y="35"/>
                    </a:lnTo>
                    <a:lnTo>
                      <a:pt x="477" y="45"/>
                    </a:lnTo>
                    <a:lnTo>
                      <a:pt x="516" y="53"/>
                    </a:lnTo>
                    <a:lnTo>
                      <a:pt x="553" y="59"/>
                    </a:lnTo>
                    <a:lnTo>
                      <a:pt x="586" y="61"/>
                    </a:lnTo>
                    <a:lnTo>
                      <a:pt x="615" y="59"/>
                    </a:lnTo>
                    <a:lnTo>
                      <a:pt x="639" y="52"/>
                    </a:lnTo>
                    <a:lnTo>
                      <a:pt x="652" y="70"/>
                    </a:lnTo>
                    <a:lnTo>
                      <a:pt x="622" y="80"/>
                    </a:lnTo>
                    <a:lnTo>
                      <a:pt x="592" y="82"/>
                    </a:lnTo>
                    <a:lnTo>
                      <a:pt x="558" y="81"/>
                    </a:lnTo>
                    <a:lnTo>
                      <a:pt x="523" y="77"/>
                    </a:lnTo>
                    <a:lnTo>
                      <a:pt x="487" y="70"/>
                    </a:lnTo>
                    <a:lnTo>
                      <a:pt x="449" y="60"/>
                    </a:lnTo>
                    <a:lnTo>
                      <a:pt x="410" y="52"/>
                    </a:lnTo>
                    <a:lnTo>
                      <a:pt x="368" y="42"/>
                    </a:lnTo>
                    <a:lnTo>
                      <a:pt x="326" y="35"/>
                    </a:lnTo>
                    <a:lnTo>
                      <a:pt x="283" y="31"/>
                    </a:lnTo>
                    <a:lnTo>
                      <a:pt x="238" y="29"/>
                    </a:lnTo>
                    <a:lnTo>
                      <a:pt x="192" y="33"/>
                    </a:lnTo>
                    <a:lnTo>
                      <a:pt x="146" y="43"/>
                    </a:lnTo>
                    <a:lnTo>
                      <a:pt x="98" y="60"/>
                    </a:lnTo>
                    <a:lnTo>
                      <a:pt x="49" y="84"/>
                    </a:lnTo>
                    <a:lnTo>
                      <a:pt x="0" y="117"/>
                    </a:lnTo>
                    <a:lnTo>
                      <a:pt x="2" y="110"/>
                    </a:lnTo>
                    <a:lnTo>
                      <a:pt x="2" y="102"/>
                    </a:lnTo>
                    <a:lnTo>
                      <a:pt x="2" y="92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007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34" name="Freeform 28"/>
              <p:cNvSpPr>
                <a:spLocks/>
              </p:cNvSpPr>
              <p:nvPr/>
            </p:nvSpPr>
            <p:spPr bwMode="auto">
              <a:xfrm>
                <a:off x="4398" y="1837"/>
                <a:ext cx="242" cy="36"/>
              </a:xfrm>
              <a:custGeom>
                <a:avLst/>
                <a:gdLst>
                  <a:gd name="T0" fmla="*/ 0 w 726"/>
                  <a:gd name="T1" fmla="*/ 0 h 108"/>
                  <a:gd name="T2" fmla="*/ 0 w 726"/>
                  <a:gd name="T3" fmla="*/ 0 h 108"/>
                  <a:gd name="T4" fmla="*/ 0 w 726"/>
                  <a:gd name="T5" fmla="*/ 0 h 108"/>
                  <a:gd name="T6" fmla="*/ 0 w 726"/>
                  <a:gd name="T7" fmla="*/ 0 h 108"/>
                  <a:gd name="T8" fmla="*/ 0 w 726"/>
                  <a:gd name="T9" fmla="*/ 0 h 108"/>
                  <a:gd name="T10" fmla="*/ 0 w 726"/>
                  <a:gd name="T11" fmla="*/ 0 h 108"/>
                  <a:gd name="T12" fmla="*/ 0 w 726"/>
                  <a:gd name="T13" fmla="*/ 0 h 108"/>
                  <a:gd name="T14" fmla="*/ 0 w 726"/>
                  <a:gd name="T15" fmla="*/ 0 h 108"/>
                  <a:gd name="T16" fmla="*/ 0 w 726"/>
                  <a:gd name="T17" fmla="*/ 0 h 108"/>
                  <a:gd name="T18" fmla="*/ 0 w 726"/>
                  <a:gd name="T19" fmla="*/ 0 h 108"/>
                  <a:gd name="T20" fmla="*/ 0 w 726"/>
                  <a:gd name="T21" fmla="*/ 0 h 108"/>
                  <a:gd name="T22" fmla="*/ 0 w 726"/>
                  <a:gd name="T23" fmla="*/ 0 h 108"/>
                  <a:gd name="T24" fmla="*/ 0 w 726"/>
                  <a:gd name="T25" fmla="*/ 0 h 108"/>
                  <a:gd name="T26" fmla="*/ 0 w 726"/>
                  <a:gd name="T27" fmla="*/ 0 h 108"/>
                  <a:gd name="T28" fmla="*/ 0 w 726"/>
                  <a:gd name="T29" fmla="*/ 0 h 108"/>
                  <a:gd name="T30" fmla="*/ 0 w 726"/>
                  <a:gd name="T31" fmla="*/ 0 h 108"/>
                  <a:gd name="T32" fmla="*/ 0 w 726"/>
                  <a:gd name="T33" fmla="*/ 0 h 108"/>
                  <a:gd name="T34" fmla="*/ 0 w 726"/>
                  <a:gd name="T35" fmla="*/ 0 h 108"/>
                  <a:gd name="T36" fmla="*/ 0 w 726"/>
                  <a:gd name="T37" fmla="*/ 0 h 108"/>
                  <a:gd name="T38" fmla="*/ 0 w 726"/>
                  <a:gd name="T39" fmla="*/ 0 h 108"/>
                  <a:gd name="T40" fmla="*/ 0 w 726"/>
                  <a:gd name="T41" fmla="*/ 0 h 108"/>
                  <a:gd name="T42" fmla="*/ 0 w 726"/>
                  <a:gd name="T43" fmla="*/ 0 h 108"/>
                  <a:gd name="T44" fmla="*/ 0 w 726"/>
                  <a:gd name="T45" fmla="*/ 0 h 108"/>
                  <a:gd name="T46" fmla="*/ 0 w 726"/>
                  <a:gd name="T47" fmla="*/ 0 h 108"/>
                  <a:gd name="T48" fmla="*/ 0 w 726"/>
                  <a:gd name="T49" fmla="*/ 0 h 108"/>
                  <a:gd name="T50" fmla="*/ 0 w 726"/>
                  <a:gd name="T51" fmla="*/ 0 h 108"/>
                  <a:gd name="T52" fmla="*/ 0 w 726"/>
                  <a:gd name="T53" fmla="*/ 0 h 108"/>
                  <a:gd name="T54" fmla="*/ 0 w 726"/>
                  <a:gd name="T55" fmla="*/ 0 h 108"/>
                  <a:gd name="T56" fmla="*/ 0 w 726"/>
                  <a:gd name="T57" fmla="*/ 0 h 108"/>
                  <a:gd name="T58" fmla="*/ 0 w 726"/>
                  <a:gd name="T59" fmla="*/ 0 h 108"/>
                  <a:gd name="T60" fmla="*/ 0 w 726"/>
                  <a:gd name="T61" fmla="*/ 0 h 108"/>
                  <a:gd name="T62" fmla="*/ 0 w 726"/>
                  <a:gd name="T63" fmla="*/ 0 h 108"/>
                  <a:gd name="T64" fmla="*/ 0 w 726"/>
                  <a:gd name="T65" fmla="*/ 0 h 108"/>
                  <a:gd name="T66" fmla="*/ 0 w 726"/>
                  <a:gd name="T67" fmla="*/ 0 h 108"/>
                  <a:gd name="T68" fmla="*/ 0 w 726"/>
                  <a:gd name="T69" fmla="*/ 0 h 108"/>
                  <a:gd name="T70" fmla="*/ 0 w 726"/>
                  <a:gd name="T71" fmla="*/ 0 h 108"/>
                  <a:gd name="T72" fmla="*/ 0 w 726"/>
                  <a:gd name="T73" fmla="*/ 0 h 108"/>
                  <a:gd name="T74" fmla="*/ 0 w 726"/>
                  <a:gd name="T75" fmla="*/ 0 h 108"/>
                  <a:gd name="T76" fmla="*/ 0 w 726"/>
                  <a:gd name="T77" fmla="*/ 0 h 108"/>
                  <a:gd name="T78" fmla="*/ 0 w 726"/>
                  <a:gd name="T79" fmla="*/ 0 h 108"/>
                  <a:gd name="T80" fmla="*/ 0 w 726"/>
                  <a:gd name="T81" fmla="*/ 0 h 108"/>
                  <a:gd name="T82" fmla="*/ 0 w 726"/>
                  <a:gd name="T83" fmla="*/ 0 h 108"/>
                  <a:gd name="T84" fmla="*/ 0 w 726"/>
                  <a:gd name="T85" fmla="*/ 0 h 108"/>
                  <a:gd name="T86" fmla="*/ 0 w 726"/>
                  <a:gd name="T87" fmla="*/ 0 h 108"/>
                  <a:gd name="T88" fmla="*/ 0 w 726"/>
                  <a:gd name="T89" fmla="*/ 0 h 108"/>
                  <a:gd name="T90" fmla="*/ 0 w 726"/>
                  <a:gd name="T91" fmla="*/ 0 h 108"/>
                  <a:gd name="T92" fmla="*/ 0 w 726"/>
                  <a:gd name="T93" fmla="*/ 0 h 108"/>
                  <a:gd name="T94" fmla="*/ 0 w 726"/>
                  <a:gd name="T95" fmla="*/ 0 h 108"/>
                  <a:gd name="T96" fmla="*/ 0 w 726"/>
                  <a:gd name="T97" fmla="*/ 0 h 108"/>
                  <a:gd name="T98" fmla="*/ 0 w 726"/>
                  <a:gd name="T99" fmla="*/ 0 h 10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726"/>
                  <a:gd name="T151" fmla="*/ 0 h 108"/>
                  <a:gd name="T152" fmla="*/ 726 w 726"/>
                  <a:gd name="T153" fmla="*/ 108 h 10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726" h="108">
                    <a:moveTo>
                      <a:pt x="0" y="79"/>
                    </a:moveTo>
                    <a:lnTo>
                      <a:pt x="48" y="49"/>
                    </a:lnTo>
                    <a:lnTo>
                      <a:pt x="94" y="26"/>
                    </a:lnTo>
                    <a:lnTo>
                      <a:pt x="140" y="11"/>
                    </a:lnTo>
                    <a:lnTo>
                      <a:pt x="185" y="2"/>
                    </a:lnTo>
                    <a:lnTo>
                      <a:pt x="230" y="0"/>
                    </a:lnTo>
                    <a:lnTo>
                      <a:pt x="273" y="1"/>
                    </a:lnTo>
                    <a:lnTo>
                      <a:pt x="316" y="5"/>
                    </a:lnTo>
                    <a:lnTo>
                      <a:pt x="358" y="12"/>
                    </a:lnTo>
                    <a:lnTo>
                      <a:pt x="399" y="21"/>
                    </a:lnTo>
                    <a:lnTo>
                      <a:pt x="438" y="29"/>
                    </a:lnTo>
                    <a:lnTo>
                      <a:pt x="477" y="37"/>
                    </a:lnTo>
                    <a:lnTo>
                      <a:pt x="514" y="44"/>
                    </a:lnTo>
                    <a:lnTo>
                      <a:pt x="550" y="49"/>
                    </a:lnTo>
                    <a:lnTo>
                      <a:pt x="583" y="49"/>
                    </a:lnTo>
                    <a:lnTo>
                      <a:pt x="617" y="43"/>
                    </a:lnTo>
                    <a:lnTo>
                      <a:pt x="648" y="33"/>
                    </a:lnTo>
                    <a:lnTo>
                      <a:pt x="655" y="39"/>
                    </a:lnTo>
                    <a:lnTo>
                      <a:pt x="662" y="46"/>
                    </a:lnTo>
                    <a:lnTo>
                      <a:pt x="670" y="54"/>
                    </a:lnTo>
                    <a:lnTo>
                      <a:pt x="681" y="64"/>
                    </a:lnTo>
                    <a:lnTo>
                      <a:pt x="691" y="74"/>
                    </a:lnTo>
                    <a:lnTo>
                      <a:pt x="702" y="82"/>
                    </a:lnTo>
                    <a:lnTo>
                      <a:pt x="713" y="91"/>
                    </a:lnTo>
                    <a:lnTo>
                      <a:pt x="726" y="96"/>
                    </a:lnTo>
                    <a:lnTo>
                      <a:pt x="346" y="96"/>
                    </a:lnTo>
                    <a:lnTo>
                      <a:pt x="337" y="89"/>
                    </a:lnTo>
                    <a:lnTo>
                      <a:pt x="326" y="82"/>
                    </a:lnTo>
                    <a:lnTo>
                      <a:pt x="311" y="75"/>
                    </a:lnTo>
                    <a:lnTo>
                      <a:pt x="295" y="71"/>
                    </a:lnTo>
                    <a:lnTo>
                      <a:pt x="276" y="65"/>
                    </a:lnTo>
                    <a:lnTo>
                      <a:pt x="256" y="63"/>
                    </a:lnTo>
                    <a:lnTo>
                      <a:pt x="234" y="61"/>
                    </a:lnTo>
                    <a:lnTo>
                      <a:pt x="213" y="60"/>
                    </a:lnTo>
                    <a:lnTo>
                      <a:pt x="189" y="60"/>
                    </a:lnTo>
                    <a:lnTo>
                      <a:pt x="167" y="63"/>
                    </a:lnTo>
                    <a:lnTo>
                      <a:pt x="144" y="65"/>
                    </a:lnTo>
                    <a:lnTo>
                      <a:pt x="124" y="70"/>
                    </a:lnTo>
                    <a:lnTo>
                      <a:pt x="103" y="77"/>
                    </a:lnTo>
                    <a:lnTo>
                      <a:pt x="83" y="85"/>
                    </a:lnTo>
                    <a:lnTo>
                      <a:pt x="66" y="95"/>
                    </a:lnTo>
                    <a:lnTo>
                      <a:pt x="51" y="108"/>
                    </a:lnTo>
                    <a:lnTo>
                      <a:pt x="47" y="103"/>
                    </a:lnTo>
                    <a:lnTo>
                      <a:pt x="41" y="99"/>
                    </a:lnTo>
                    <a:lnTo>
                      <a:pt x="35" y="96"/>
                    </a:lnTo>
                    <a:lnTo>
                      <a:pt x="30" y="92"/>
                    </a:lnTo>
                    <a:lnTo>
                      <a:pt x="23" y="88"/>
                    </a:lnTo>
                    <a:lnTo>
                      <a:pt x="17" y="85"/>
                    </a:lnTo>
                    <a:lnTo>
                      <a:pt x="9" y="82"/>
                    </a:lnTo>
                    <a:lnTo>
                      <a:pt x="0" y="79"/>
                    </a:lnTo>
                    <a:close/>
                  </a:path>
                </a:pathLst>
              </a:custGeom>
              <a:solidFill>
                <a:srgbClr val="007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35" name="Freeform 29"/>
              <p:cNvSpPr>
                <a:spLocks/>
              </p:cNvSpPr>
              <p:nvPr/>
            </p:nvSpPr>
            <p:spPr bwMode="auto">
              <a:xfrm>
                <a:off x="4137" y="1850"/>
                <a:ext cx="243" cy="23"/>
              </a:xfrm>
              <a:custGeom>
                <a:avLst/>
                <a:gdLst>
                  <a:gd name="T0" fmla="*/ 0 w 728"/>
                  <a:gd name="T1" fmla="*/ 0 h 71"/>
                  <a:gd name="T2" fmla="*/ 0 w 728"/>
                  <a:gd name="T3" fmla="*/ 0 h 71"/>
                  <a:gd name="T4" fmla="*/ 0 w 728"/>
                  <a:gd name="T5" fmla="*/ 0 h 71"/>
                  <a:gd name="T6" fmla="*/ 0 w 728"/>
                  <a:gd name="T7" fmla="*/ 0 h 71"/>
                  <a:gd name="T8" fmla="*/ 0 w 728"/>
                  <a:gd name="T9" fmla="*/ 0 h 71"/>
                  <a:gd name="T10" fmla="*/ 0 w 728"/>
                  <a:gd name="T11" fmla="*/ 0 h 71"/>
                  <a:gd name="T12" fmla="*/ 0 w 728"/>
                  <a:gd name="T13" fmla="*/ 0 h 71"/>
                  <a:gd name="T14" fmla="*/ 0 w 728"/>
                  <a:gd name="T15" fmla="*/ 0 h 71"/>
                  <a:gd name="T16" fmla="*/ 0 w 728"/>
                  <a:gd name="T17" fmla="*/ 0 h 71"/>
                  <a:gd name="T18" fmla="*/ 0 w 728"/>
                  <a:gd name="T19" fmla="*/ 0 h 71"/>
                  <a:gd name="T20" fmla="*/ 0 w 728"/>
                  <a:gd name="T21" fmla="*/ 0 h 71"/>
                  <a:gd name="T22" fmla="*/ 0 w 728"/>
                  <a:gd name="T23" fmla="*/ 0 h 71"/>
                  <a:gd name="T24" fmla="*/ 0 w 728"/>
                  <a:gd name="T25" fmla="*/ 0 h 71"/>
                  <a:gd name="T26" fmla="*/ 0 w 728"/>
                  <a:gd name="T27" fmla="*/ 0 h 71"/>
                  <a:gd name="T28" fmla="*/ 0 w 728"/>
                  <a:gd name="T29" fmla="*/ 0 h 71"/>
                  <a:gd name="T30" fmla="*/ 0 w 728"/>
                  <a:gd name="T31" fmla="*/ 0 h 71"/>
                  <a:gd name="T32" fmla="*/ 0 w 728"/>
                  <a:gd name="T33" fmla="*/ 0 h 71"/>
                  <a:gd name="T34" fmla="*/ 0 w 728"/>
                  <a:gd name="T35" fmla="*/ 0 h 71"/>
                  <a:gd name="T36" fmla="*/ 0 w 728"/>
                  <a:gd name="T37" fmla="*/ 0 h 71"/>
                  <a:gd name="T38" fmla="*/ 0 w 728"/>
                  <a:gd name="T39" fmla="*/ 0 h 71"/>
                  <a:gd name="T40" fmla="*/ 0 w 728"/>
                  <a:gd name="T41" fmla="*/ 0 h 71"/>
                  <a:gd name="T42" fmla="*/ 0 w 728"/>
                  <a:gd name="T43" fmla="*/ 0 h 71"/>
                  <a:gd name="T44" fmla="*/ 0 w 728"/>
                  <a:gd name="T45" fmla="*/ 0 h 71"/>
                  <a:gd name="T46" fmla="*/ 0 w 728"/>
                  <a:gd name="T47" fmla="*/ 0 h 71"/>
                  <a:gd name="T48" fmla="*/ 0 w 728"/>
                  <a:gd name="T49" fmla="*/ 0 h 71"/>
                  <a:gd name="T50" fmla="*/ 0 w 728"/>
                  <a:gd name="T51" fmla="*/ 0 h 71"/>
                  <a:gd name="T52" fmla="*/ 0 w 728"/>
                  <a:gd name="T53" fmla="*/ 0 h 71"/>
                  <a:gd name="T54" fmla="*/ 0 w 728"/>
                  <a:gd name="T55" fmla="*/ 0 h 71"/>
                  <a:gd name="T56" fmla="*/ 0 w 728"/>
                  <a:gd name="T57" fmla="*/ 0 h 71"/>
                  <a:gd name="T58" fmla="*/ 0 w 728"/>
                  <a:gd name="T59" fmla="*/ 0 h 71"/>
                  <a:gd name="T60" fmla="*/ 0 w 728"/>
                  <a:gd name="T61" fmla="*/ 0 h 71"/>
                  <a:gd name="T62" fmla="*/ 0 w 728"/>
                  <a:gd name="T63" fmla="*/ 0 h 7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728"/>
                  <a:gd name="T97" fmla="*/ 0 h 71"/>
                  <a:gd name="T98" fmla="*/ 728 w 728"/>
                  <a:gd name="T99" fmla="*/ 71 h 7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728" h="71">
                    <a:moveTo>
                      <a:pt x="0" y="57"/>
                    </a:moveTo>
                    <a:lnTo>
                      <a:pt x="5" y="52"/>
                    </a:lnTo>
                    <a:lnTo>
                      <a:pt x="12" y="48"/>
                    </a:lnTo>
                    <a:lnTo>
                      <a:pt x="21" y="41"/>
                    </a:lnTo>
                    <a:lnTo>
                      <a:pt x="29" y="34"/>
                    </a:lnTo>
                    <a:lnTo>
                      <a:pt x="37" y="27"/>
                    </a:lnTo>
                    <a:lnTo>
                      <a:pt x="46" y="20"/>
                    </a:lnTo>
                    <a:lnTo>
                      <a:pt x="53" y="14"/>
                    </a:lnTo>
                    <a:lnTo>
                      <a:pt x="57" y="10"/>
                    </a:lnTo>
                    <a:lnTo>
                      <a:pt x="134" y="27"/>
                    </a:lnTo>
                    <a:lnTo>
                      <a:pt x="201" y="38"/>
                    </a:lnTo>
                    <a:lnTo>
                      <a:pt x="260" y="44"/>
                    </a:lnTo>
                    <a:lnTo>
                      <a:pt x="311" y="44"/>
                    </a:lnTo>
                    <a:lnTo>
                      <a:pt x="357" y="41"/>
                    </a:lnTo>
                    <a:lnTo>
                      <a:pt x="398" y="35"/>
                    </a:lnTo>
                    <a:lnTo>
                      <a:pt x="433" y="28"/>
                    </a:lnTo>
                    <a:lnTo>
                      <a:pt x="467" y="20"/>
                    </a:lnTo>
                    <a:lnTo>
                      <a:pt x="496" y="13"/>
                    </a:lnTo>
                    <a:lnTo>
                      <a:pt x="525" y="6"/>
                    </a:lnTo>
                    <a:lnTo>
                      <a:pt x="553" y="2"/>
                    </a:lnTo>
                    <a:lnTo>
                      <a:pt x="583" y="0"/>
                    </a:lnTo>
                    <a:lnTo>
                      <a:pt x="615" y="3"/>
                    </a:lnTo>
                    <a:lnTo>
                      <a:pt x="648" y="10"/>
                    </a:lnTo>
                    <a:lnTo>
                      <a:pt x="686" y="24"/>
                    </a:lnTo>
                    <a:lnTo>
                      <a:pt x="728" y="44"/>
                    </a:lnTo>
                    <a:lnTo>
                      <a:pt x="722" y="47"/>
                    </a:lnTo>
                    <a:lnTo>
                      <a:pt x="715" y="51"/>
                    </a:lnTo>
                    <a:lnTo>
                      <a:pt x="708" y="54"/>
                    </a:lnTo>
                    <a:lnTo>
                      <a:pt x="701" y="58"/>
                    </a:lnTo>
                    <a:lnTo>
                      <a:pt x="696" y="62"/>
                    </a:lnTo>
                    <a:lnTo>
                      <a:pt x="690" y="65"/>
                    </a:lnTo>
                    <a:lnTo>
                      <a:pt x="685" y="68"/>
                    </a:lnTo>
                    <a:lnTo>
                      <a:pt x="682" y="71"/>
                    </a:lnTo>
                    <a:lnTo>
                      <a:pt x="672" y="62"/>
                    </a:lnTo>
                    <a:lnTo>
                      <a:pt x="661" y="55"/>
                    </a:lnTo>
                    <a:lnTo>
                      <a:pt x="648" y="49"/>
                    </a:lnTo>
                    <a:lnTo>
                      <a:pt x="636" y="45"/>
                    </a:lnTo>
                    <a:lnTo>
                      <a:pt x="622" y="41"/>
                    </a:lnTo>
                    <a:lnTo>
                      <a:pt x="608" y="38"/>
                    </a:lnTo>
                    <a:lnTo>
                      <a:pt x="594" y="37"/>
                    </a:lnTo>
                    <a:lnTo>
                      <a:pt x="578" y="35"/>
                    </a:lnTo>
                    <a:lnTo>
                      <a:pt x="563" y="35"/>
                    </a:lnTo>
                    <a:lnTo>
                      <a:pt x="548" y="35"/>
                    </a:lnTo>
                    <a:lnTo>
                      <a:pt x="531" y="37"/>
                    </a:lnTo>
                    <a:lnTo>
                      <a:pt x="515" y="40"/>
                    </a:lnTo>
                    <a:lnTo>
                      <a:pt x="500" y="44"/>
                    </a:lnTo>
                    <a:lnTo>
                      <a:pt x="485" y="47"/>
                    </a:lnTo>
                    <a:lnTo>
                      <a:pt x="469" y="52"/>
                    </a:lnTo>
                    <a:lnTo>
                      <a:pt x="455" y="58"/>
                    </a:lnTo>
                    <a:lnTo>
                      <a:pt x="437" y="58"/>
                    </a:lnTo>
                    <a:lnTo>
                      <a:pt x="412" y="58"/>
                    </a:lnTo>
                    <a:lnTo>
                      <a:pt x="384" y="58"/>
                    </a:lnTo>
                    <a:lnTo>
                      <a:pt x="352" y="58"/>
                    </a:lnTo>
                    <a:lnTo>
                      <a:pt x="317" y="58"/>
                    </a:lnTo>
                    <a:lnTo>
                      <a:pt x="281" y="58"/>
                    </a:lnTo>
                    <a:lnTo>
                      <a:pt x="243" y="58"/>
                    </a:lnTo>
                    <a:lnTo>
                      <a:pt x="205" y="57"/>
                    </a:lnTo>
                    <a:lnTo>
                      <a:pt x="167" y="57"/>
                    </a:lnTo>
                    <a:lnTo>
                      <a:pt x="131" y="57"/>
                    </a:lnTo>
                    <a:lnTo>
                      <a:pt x="99" y="57"/>
                    </a:lnTo>
                    <a:lnTo>
                      <a:pt x="68" y="57"/>
                    </a:lnTo>
                    <a:lnTo>
                      <a:pt x="43" y="57"/>
                    </a:lnTo>
                    <a:lnTo>
                      <a:pt x="22" y="57"/>
                    </a:lnTo>
                    <a:lnTo>
                      <a:pt x="8" y="57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007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36" name="Freeform 30"/>
              <p:cNvSpPr>
                <a:spLocks/>
              </p:cNvSpPr>
              <p:nvPr/>
            </p:nvSpPr>
            <p:spPr bwMode="auto">
              <a:xfrm>
                <a:off x="4159" y="1826"/>
                <a:ext cx="230" cy="37"/>
              </a:xfrm>
              <a:custGeom>
                <a:avLst/>
                <a:gdLst>
                  <a:gd name="T0" fmla="*/ 0 w 690"/>
                  <a:gd name="T1" fmla="*/ 0 h 112"/>
                  <a:gd name="T2" fmla="*/ 0 w 690"/>
                  <a:gd name="T3" fmla="*/ 0 h 112"/>
                  <a:gd name="T4" fmla="*/ 0 w 690"/>
                  <a:gd name="T5" fmla="*/ 0 h 112"/>
                  <a:gd name="T6" fmla="*/ 0 w 690"/>
                  <a:gd name="T7" fmla="*/ 0 h 112"/>
                  <a:gd name="T8" fmla="*/ 0 w 690"/>
                  <a:gd name="T9" fmla="*/ 0 h 112"/>
                  <a:gd name="T10" fmla="*/ 0 w 690"/>
                  <a:gd name="T11" fmla="*/ 0 h 112"/>
                  <a:gd name="T12" fmla="*/ 0 w 690"/>
                  <a:gd name="T13" fmla="*/ 0 h 112"/>
                  <a:gd name="T14" fmla="*/ 0 w 690"/>
                  <a:gd name="T15" fmla="*/ 0 h 112"/>
                  <a:gd name="T16" fmla="*/ 0 w 690"/>
                  <a:gd name="T17" fmla="*/ 0 h 112"/>
                  <a:gd name="T18" fmla="*/ 0 w 690"/>
                  <a:gd name="T19" fmla="*/ 0 h 112"/>
                  <a:gd name="T20" fmla="*/ 0 w 690"/>
                  <a:gd name="T21" fmla="*/ 0 h 112"/>
                  <a:gd name="T22" fmla="*/ 0 w 690"/>
                  <a:gd name="T23" fmla="*/ 0 h 112"/>
                  <a:gd name="T24" fmla="*/ 0 w 690"/>
                  <a:gd name="T25" fmla="*/ 0 h 112"/>
                  <a:gd name="T26" fmla="*/ 0 w 690"/>
                  <a:gd name="T27" fmla="*/ 0 h 112"/>
                  <a:gd name="T28" fmla="*/ 0 w 690"/>
                  <a:gd name="T29" fmla="*/ 0 h 112"/>
                  <a:gd name="T30" fmla="*/ 0 w 690"/>
                  <a:gd name="T31" fmla="*/ 0 h 112"/>
                  <a:gd name="T32" fmla="*/ 0 w 690"/>
                  <a:gd name="T33" fmla="*/ 0 h 112"/>
                  <a:gd name="T34" fmla="*/ 0 w 690"/>
                  <a:gd name="T35" fmla="*/ 0 h 112"/>
                  <a:gd name="T36" fmla="*/ 0 w 690"/>
                  <a:gd name="T37" fmla="*/ 0 h 112"/>
                  <a:gd name="T38" fmla="*/ 0 w 690"/>
                  <a:gd name="T39" fmla="*/ 0 h 112"/>
                  <a:gd name="T40" fmla="*/ 0 w 690"/>
                  <a:gd name="T41" fmla="*/ 0 h 112"/>
                  <a:gd name="T42" fmla="*/ 0 w 690"/>
                  <a:gd name="T43" fmla="*/ 0 h 112"/>
                  <a:gd name="T44" fmla="*/ 0 w 690"/>
                  <a:gd name="T45" fmla="*/ 0 h 112"/>
                  <a:gd name="T46" fmla="*/ 0 w 690"/>
                  <a:gd name="T47" fmla="*/ 0 h 112"/>
                  <a:gd name="T48" fmla="*/ 0 w 690"/>
                  <a:gd name="T49" fmla="*/ 0 h 112"/>
                  <a:gd name="T50" fmla="*/ 0 w 690"/>
                  <a:gd name="T51" fmla="*/ 0 h 112"/>
                  <a:gd name="T52" fmla="*/ 0 w 690"/>
                  <a:gd name="T53" fmla="*/ 0 h 112"/>
                  <a:gd name="T54" fmla="*/ 0 w 690"/>
                  <a:gd name="T55" fmla="*/ 0 h 112"/>
                  <a:gd name="T56" fmla="*/ 0 w 690"/>
                  <a:gd name="T57" fmla="*/ 0 h 112"/>
                  <a:gd name="T58" fmla="*/ 0 w 690"/>
                  <a:gd name="T59" fmla="*/ 0 h 112"/>
                  <a:gd name="T60" fmla="*/ 0 w 690"/>
                  <a:gd name="T61" fmla="*/ 0 h 112"/>
                  <a:gd name="T62" fmla="*/ 0 w 690"/>
                  <a:gd name="T63" fmla="*/ 0 h 112"/>
                  <a:gd name="T64" fmla="*/ 0 w 690"/>
                  <a:gd name="T65" fmla="*/ 0 h 112"/>
                  <a:gd name="T66" fmla="*/ 0 w 690"/>
                  <a:gd name="T67" fmla="*/ 0 h 112"/>
                  <a:gd name="T68" fmla="*/ 0 w 690"/>
                  <a:gd name="T69" fmla="*/ 0 h 112"/>
                  <a:gd name="T70" fmla="*/ 0 w 690"/>
                  <a:gd name="T71" fmla="*/ 0 h 11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690"/>
                  <a:gd name="T109" fmla="*/ 0 h 112"/>
                  <a:gd name="T110" fmla="*/ 690 w 690"/>
                  <a:gd name="T111" fmla="*/ 112 h 11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690" h="112">
                    <a:moveTo>
                      <a:pt x="36" y="28"/>
                    </a:moveTo>
                    <a:lnTo>
                      <a:pt x="58" y="35"/>
                    </a:lnTo>
                    <a:lnTo>
                      <a:pt x="81" y="40"/>
                    </a:lnTo>
                    <a:lnTo>
                      <a:pt x="100" y="46"/>
                    </a:lnTo>
                    <a:lnTo>
                      <a:pt x="120" y="50"/>
                    </a:lnTo>
                    <a:lnTo>
                      <a:pt x="138" y="53"/>
                    </a:lnTo>
                    <a:lnTo>
                      <a:pt x="155" y="56"/>
                    </a:lnTo>
                    <a:lnTo>
                      <a:pt x="172" y="57"/>
                    </a:lnTo>
                    <a:lnTo>
                      <a:pt x="188" y="57"/>
                    </a:lnTo>
                    <a:lnTo>
                      <a:pt x="204" y="57"/>
                    </a:lnTo>
                    <a:lnTo>
                      <a:pt x="219" y="56"/>
                    </a:lnTo>
                    <a:lnTo>
                      <a:pt x="236" y="53"/>
                    </a:lnTo>
                    <a:lnTo>
                      <a:pt x="251" y="50"/>
                    </a:lnTo>
                    <a:lnTo>
                      <a:pt x="268" y="46"/>
                    </a:lnTo>
                    <a:lnTo>
                      <a:pt x="285" y="42"/>
                    </a:lnTo>
                    <a:lnTo>
                      <a:pt x="303" y="36"/>
                    </a:lnTo>
                    <a:lnTo>
                      <a:pt x="321" y="30"/>
                    </a:lnTo>
                    <a:lnTo>
                      <a:pt x="341" y="23"/>
                    </a:lnTo>
                    <a:lnTo>
                      <a:pt x="365" y="18"/>
                    </a:lnTo>
                    <a:lnTo>
                      <a:pt x="390" y="12"/>
                    </a:lnTo>
                    <a:lnTo>
                      <a:pt x="418" y="8"/>
                    </a:lnTo>
                    <a:lnTo>
                      <a:pt x="447" y="4"/>
                    </a:lnTo>
                    <a:lnTo>
                      <a:pt x="476" y="1"/>
                    </a:lnTo>
                    <a:lnTo>
                      <a:pt x="506" y="0"/>
                    </a:lnTo>
                    <a:lnTo>
                      <a:pt x="535" y="1"/>
                    </a:lnTo>
                    <a:lnTo>
                      <a:pt x="564" y="4"/>
                    </a:lnTo>
                    <a:lnTo>
                      <a:pt x="591" y="9"/>
                    </a:lnTo>
                    <a:lnTo>
                      <a:pt x="616" y="18"/>
                    </a:lnTo>
                    <a:lnTo>
                      <a:pt x="639" y="29"/>
                    </a:lnTo>
                    <a:lnTo>
                      <a:pt x="658" y="43"/>
                    </a:lnTo>
                    <a:lnTo>
                      <a:pt x="674" y="61"/>
                    </a:lnTo>
                    <a:lnTo>
                      <a:pt x="685" y="82"/>
                    </a:lnTo>
                    <a:lnTo>
                      <a:pt x="690" y="109"/>
                    </a:lnTo>
                    <a:lnTo>
                      <a:pt x="686" y="109"/>
                    </a:lnTo>
                    <a:lnTo>
                      <a:pt x="682" y="110"/>
                    </a:lnTo>
                    <a:lnTo>
                      <a:pt x="678" y="110"/>
                    </a:lnTo>
                    <a:lnTo>
                      <a:pt x="674" y="112"/>
                    </a:lnTo>
                    <a:lnTo>
                      <a:pt x="661" y="102"/>
                    </a:lnTo>
                    <a:lnTo>
                      <a:pt x="648" y="93"/>
                    </a:lnTo>
                    <a:lnTo>
                      <a:pt x="636" y="85"/>
                    </a:lnTo>
                    <a:lnTo>
                      <a:pt x="622" y="78"/>
                    </a:lnTo>
                    <a:lnTo>
                      <a:pt x="606" y="71"/>
                    </a:lnTo>
                    <a:lnTo>
                      <a:pt x="591" y="65"/>
                    </a:lnTo>
                    <a:lnTo>
                      <a:pt x="574" y="61"/>
                    </a:lnTo>
                    <a:lnTo>
                      <a:pt x="556" y="58"/>
                    </a:lnTo>
                    <a:lnTo>
                      <a:pt x="537" y="56"/>
                    </a:lnTo>
                    <a:lnTo>
                      <a:pt x="517" y="56"/>
                    </a:lnTo>
                    <a:lnTo>
                      <a:pt x="495" y="56"/>
                    </a:lnTo>
                    <a:lnTo>
                      <a:pt x="472" y="58"/>
                    </a:lnTo>
                    <a:lnTo>
                      <a:pt x="447" y="63"/>
                    </a:lnTo>
                    <a:lnTo>
                      <a:pt x="420" y="68"/>
                    </a:lnTo>
                    <a:lnTo>
                      <a:pt x="393" y="75"/>
                    </a:lnTo>
                    <a:lnTo>
                      <a:pt x="363" y="85"/>
                    </a:lnTo>
                    <a:lnTo>
                      <a:pt x="341" y="92"/>
                    </a:lnTo>
                    <a:lnTo>
                      <a:pt x="316" y="96"/>
                    </a:lnTo>
                    <a:lnTo>
                      <a:pt x="290" y="99"/>
                    </a:lnTo>
                    <a:lnTo>
                      <a:pt x="264" y="100"/>
                    </a:lnTo>
                    <a:lnTo>
                      <a:pt x="236" y="100"/>
                    </a:lnTo>
                    <a:lnTo>
                      <a:pt x="209" y="100"/>
                    </a:lnTo>
                    <a:lnTo>
                      <a:pt x="181" y="99"/>
                    </a:lnTo>
                    <a:lnTo>
                      <a:pt x="155" y="96"/>
                    </a:lnTo>
                    <a:lnTo>
                      <a:pt x="128" y="93"/>
                    </a:lnTo>
                    <a:lnTo>
                      <a:pt x="103" y="91"/>
                    </a:lnTo>
                    <a:lnTo>
                      <a:pt x="81" y="86"/>
                    </a:lnTo>
                    <a:lnTo>
                      <a:pt x="58" y="82"/>
                    </a:lnTo>
                    <a:lnTo>
                      <a:pt x="40" y="79"/>
                    </a:lnTo>
                    <a:lnTo>
                      <a:pt x="23" y="77"/>
                    </a:lnTo>
                    <a:lnTo>
                      <a:pt x="9" y="74"/>
                    </a:lnTo>
                    <a:lnTo>
                      <a:pt x="0" y="71"/>
                    </a:lnTo>
                    <a:lnTo>
                      <a:pt x="8" y="61"/>
                    </a:lnTo>
                    <a:lnTo>
                      <a:pt x="19" y="49"/>
                    </a:lnTo>
                    <a:lnTo>
                      <a:pt x="29" y="36"/>
                    </a:lnTo>
                    <a:lnTo>
                      <a:pt x="36" y="28"/>
                    </a:lnTo>
                    <a:close/>
                  </a:path>
                </a:pathLst>
              </a:custGeom>
              <a:solidFill>
                <a:srgbClr val="007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37" name="Freeform 31"/>
              <p:cNvSpPr>
                <a:spLocks/>
              </p:cNvSpPr>
              <p:nvPr/>
            </p:nvSpPr>
            <p:spPr bwMode="auto">
              <a:xfrm>
                <a:off x="4428" y="1861"/>
                <a:ext cx="77" cy="8"/>
              </a:xfrm>
              <a:custGeom>
                <a:avLst/>
                <a:gdLst>
                  <a:gd name="T0" fmla="*/ 0 w 230"/>
                  <a:gd name="T1" fmla="*/ 0 h 24"/>
                  <a:gd name="T2" fmla="*/ 0 w 230"/>
                  <a:gd name="T3" fmla="*/ 0 h 24"/>
                  <a:gd name="T4" fmla="*/ 0 w 230"/>
                  <a:gd name="T5" fmla="*/ 0 h 24"/>
                  <a:gd name="T6" fmla="*/ 0 w 230"/>
                  <a:gd name="T7" fmla="*/ 0 h 24"/>
                  <a:gd name="T8" fmla="*/ 0 w 230"/>
                  <a:gd name="T9" fmla="*/ 0 h 24"/>
                  <a:gd name="T10" fmla="*/ 0 w 230"/>
                  <a:gd name="T11" fmla="*/ 0 h 24"/>
                  <a:gd name="T12" fmla="*/ 0 w 230"/>
                  <a:gd name="T13" fmla="*/ 0 h 24"/>
                  <a:gd name="T14" fmla="*/ 0 w 230"/>
                  <a:gd name="T15" fmla="*/ 0 h 24"/>
                  <a:gd name="T16" fmla="*/ 0 w 230"/>
                  <a:gd name="T17" fmla="*/ 0 h 24"/>
                  <a:gd name="T18" fmla="*/ 0 w 230"/>
                  <a:gd name="T19" fmla="*/ 0 h 24"/>
                  <a:gd name="T20" fmla="*/ 0 w 230"/>
                  <a:gd name="T21" fmla="*/ 0 h 24"/>
                  <a:gd name="T22" fmla="*/ 0 w 230"/>
                  <a:gd name="T23" fmla="*/ 0 h 24"/>
                  <a:gd name="T24" fmla="*/ 0 w 230"/>
                  <a:gd name="T25" fmla="*/ 0 h 24"/>
                  <a:gd name="T26" fmla="*/ 0 w 230"/>
                  <a:gd name="T27" fmla="*/ 0 h 24"/>
                  <a:gd name="T28" fmla="*/ 0 w 230"/>
                  <a:gd name="T29" fmla="*/ 0 h 24"/>
                  <a:gd name="T30" fmla="*/ 0 w 230"/>
                  <a:gd name="T31" fmla="*/ 0 h 24"/>
                  <a:gd name="T32" fmla="*/ 0 w 230"/>
                  <a:gd name="T33" fmla="*/ 0 h 24"/>
                  <a:gd name="T34" fmla="*/ 0 w 230"/>
                  <a:gd name="T35" fmla="*/ 0 h 2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30"/>
                  <a:gd name="T55" fmla="*/ 0 h 24"/>
                  <a:gd name="T56" fmla="*/ 230 w 230"/>
                  <a:gd name="T57" fmla="*/ 24 h 2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30" h="24">
                    <a:moveTo>
                      <a:pt x="230" y="24"/>
                    </a:moveTo>
                    <a:lnTo>
                      <a:pt x="0" y="24"/>
                    </a:lnTo>
                    <a:lnTo>
                      <a:pt x="12" y="19"/>
                    </a:lnTo>
                    <a:lnTo>
                      <a:pt x="24" y="13"/>
                    </a:lnTo>
                    <a:lnTo>
                      <a:pt x="38" y="9"/>
                    </a:lnTo>
                    <a:lnTo>
                      <a:pt x="53" y="6"/>
                    </a:lnTo>
                    <a:lnTo>
                      <a:pt x="69" y="3"/>
                    </a:lnTo>
                    <a:lnTo>
                      <a:pt x="84" y="2"/>
                    </a:lnTo>
                    <a:lnTo>
                      <a:pt x="101" y="0"/>
                    </a:lnTo>
                    <a:lnTo>
                      <a:pt x="118" y="0"/>
                    </a:lnTo>
                    <a:lnTo>
                      <a:pt x="135" y="2"/>
                    </a:lnTo>
                    <a:lnTo>
                      <a:pt x="150" y="3"/>
                    </a:lnTo>
                    <a:lnTo>
                      <a:pt x="165" y="5"/>
                    </a:lnTo>
                    <a:lnTo>
                      <a:pt x="181" y="7"/>
                    </a:lnTo>
                    <a:lnTo>
                      <a:pt x="195" y="10"/>
                    </a:lnTo>
                    <a:lnTo>
                      <a:pt x="207" y="14"/>
                    </a:lnTo>
                    <a:lnTo>
                      <a:pt x="220" y="19"/>
                    </a:lnTo>
                    <a:lnTo>
                      <a:pt x="230" y="24"/>
                    </a:lnTo>
                    <a:close/>
                  </a:path>
                </a:pathLst>
              </a:custGeom>
              <a:solidFill>
                <a:srgbClr val="3F3F3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38" name="Freeform 32"/>
              <p:cNvSpPr>
                <a:spLocks/>
              </p:cNvSpPr>
              <p:nvPr/>
            </p:nvSpPr>
            <p:spPr bwMode="auto">
              <a:xfrm>
                <a:off x="4305" y="1866"/>
                <a:ext cx="41" cy="3"/>
              </a:xfrm>
              <a:custGeom>
                <a:avLst/>
                <a:gdLst>
                  <a:gd name="T0" fmla="*/ 0 w 124"/>
                  <a:gd name="T1" fmla="*/ 0 h 10"/>
                  <a:gd name="T2" fmla="*/ 0 w 124"/>
                  <a:gd name="T3" fmla="*/ 0 h 10"/>
                  <a:gd name="T4" fmla="*/ 0 w 124"/>
                  <a:gd name="T5" fmla="*/ 0 h 10"/>
                  <a:gd name="T6" fmla="*/ 0 w 124"/>
                  <a:gd name="T7" fmla="*/ 0 h 10"/>
                  <a:gd name="T8" fmla="*/ 0 w 124"/>
                  <a:gd name="T9" fmla="*/ 0 h 10"/>
                  <a:gd name="T10" fmla="*/ 0 w 124"/>
                  <a:gd name="T11" fmla="*/ 0 h 10"/>
                  <a:gd name="T12" fmla="*/ 0 w 124"/>
                  <a:gd name="T13" fmla="*/ 0 h 10"/>
                  <a:gd name="T14" fmla="*/ 0 w 124"/>
                  <a:gd name="T15" fmla="*/ 0 h 10"/>
                  <a:gd name="T16" fmla="*/ 0 w 124"/>
                  <a:gd name="T17" fmla="*/ 0 h 10"/>
                  <a:gd name="T18" fmla="*/ 0 w 124"/>
                  <a:gd name="T19" fmla="*/ 0 h 1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4"/>
                  <a:gd name="T31" fmla="*/ 0 h 10"/>
                  <a:gd name="T32" fmla="*/ 124 w 124"/>
                  <a:gd name="T33" fmla="*/ 10 h 1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4" h="10">
                    <a:moveTo>
                      <a:pt x="0" y="9"/>
                    </a:moveTo>
                    <a:lnTo>
                      <a:pt x="15" y="5"/>
                    </a:lnTo>
                    <a:lnTo>
                      <a:pt x="32" y="3"/>
                    </a:lnTo>
                    <a:lnTo>
                      <a:pt x="50" y="2"/>
                    </a:lnTo>
                    <a:lnTo>
                      <a:pt x="68" y="0"/>
                    </a:lnTo>
                    <a:lnTo>
                      <a:pt x="85" y="2"/>
                    </a:lnTo>
                    <a:lnTo>
                      <a:pt x="101" y="3"/>
                    </a:lnTo>
                    <a:lnTo>
                      <a:pt x="113" y="6"/>
                    </a:lnTo>
                    <a:lnTo>
                      <a:pt x="124" y="1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3F3F3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39" name="Freeform 33"/>
              <p:cNvSpPr>
                <a:spLocks/>
              </p:cNvSpPr>
              <p:nvPr/>
            </p:nvSpPr>
            <p:spPr bwMode="auto">
              <a:xfrm>
                <a:off x="4448" y="1662"/>
                <a:ext cx="158" cy="176"/>
              </a:xfrm>
              <a:custGeom>
                <a:avLst/>
                <a:gdLst>
                  <a:gd name="T0" fmla="*/ 0 w 474"/>
                  <a:gd name="T1" fmla="*/ 0 h 528"/>
                  <a:gd name="T2" fmla="*/ 0 w 474"/>
                  <a:gd name="T3" fmla="*/ 0 h 528"/>
                  <a:gd name="T4" fmla="*/ 0 w 474"/>
                  <a:gd name="T5" fmla="*/ 0 h 528"/>
                  <a:gd name="T6" fmla="*/ 0 w 474"/>
                  <a:gd name="T7" fmla="*/ 0 h 528"/>
                  <a:gd name="T8" fmla="*/ 0 w 474"/>
                  <a:gd name="T9" fmla="*/ 0 h 528"/>
                  <a:gd name="T10" fmla="*/ 0 w 474"/>
                  <a:gd name="T11" fmla="*/ 0 h 528"/>
                  <a:gd name="T12" fmla="*/ 0 w 474"/>
                  <a:gd name="T13" fmla="*/ 0 h 528"/>
                  <a:gd name="T14" fmla="*/ 0 w 474"/>
                  <a:gd name="T15" fmla="*/ 0 h 528"/>
                  <a:gd name="T16" fmla="*/ 0 w 474"/>
                  <a:gd name="T17" fmla="*/ 0 h 528"/>
                  <a:gd name="T18" fmla="*/ 0 w 474"/>
                  <a:gd name="T19" fmla="*/ 0 h 528"/>
                  <a:gd name="T20" fmla="*/ 0 w 474"/>
                  <a:gd name="T21" fmla="*/ 0 h 528"/>
                  <a:gd name="T22" fmla="*/ 0 w 474"/>
                  <a:gd name="T23" fmla="*/ 0 h 528"/>
                  <a:gd name="T24" fmla="*/ 0 w 474"/>
                  <a:gd name="T25" fmla="*/ 0 h 528"/>
                  <a:gd name="T26" fmla="*/ 0 w 474"/>
                  <a:gd name="T27" fmla="*/ 0 h 528"/>
                  <a:gd name="T28" fmla="*/ 0 w 474"/>
                  <a:gd name="T29" fmla="*/ 0 h 528"/>
                  <a:gd name="T30" fmla="*/ 0 w 474"/>
                  <a:gd name="T31" fmla="*/ 0 h 528"/>
                  <a:gd name="T32" fmla="*/ 0 w 474"/>
                  <a:gd name="T33" fmla="*/ 0 h 528"/>
                  <a:gd name="T34" fmla="*/ 0 w 474"/>
                  <a:gd name="T35" fmla="*/ 0 h 528"/>
                  <a:gd name="T36" fmla="*/ 0 w 474"/>
                  <a:gd name="T37" fmla="*/ 0 h 528"/>
                  <a:gd name="T38" fmla="*/ 0 w 474"/>
                  <a:gd name="T39" fmla="*/ 0 h 528"/>
                  <a:gd name="T40" fmla="*/ 0 w 474"/>
                  <a:gd name="T41" fmla="*/ 0 h 528"/>
                  <a:gd name="T42" fmla="*/ 0 w 474"/>
                  <a:gd name="T43" fmla="*/ 0 h 528"/>
                  <a:gd name="T44" fmla="*/ 0 w 474"/>
                  <a:gd name="T45" fmla="*/ 0 h 528"/>
                  <a:gd name="T46" fmla="*/ 0 w 474"/>
                  <a:gd name="T47" fmla="*/ 0 h 528"/>
                  <a:gd name="T48" fmla="*/ 0 w 474"/>
                  <a:gd name="T49" fmla="*/ 0 h 528"/>
                  <a:gd name="T50" fmla="*/ 0 w 474"/>
                  <a:gd name="T51" fmla="*/ 0 h 528"/>
                  <a:gd name="T52" fmla="*/ 0 w 474"/>
                  <a:gd name="T53" fmla="*/ 0 h 528"/>
                  <a:gd name="T54" fmla="*/ 0 w 474"/>
                  <a:gd name="T55" fmla="*/ 0 h 528"/>
                  <a:gd name="T56" fmla="*/ 0 w 474"/>
                  <a:gd name="T57" fmla="*/ 0 h 528"/>
                  <a:gd name="T58" fmla="*/ 0 w 474"/>
                  <a:gd name="T59" fmla="*/ 0 h 528"/>
                  <a:gd name="T60" fmla="*/ 0 w 474"/>
                  <a:gd name="T61" fmla="*/ 0 h 528"/>
                  <a:gd name="T62" fmla="*/ 0 w 474"/>
                  <a:gd name="T63" fmla="*/ 0 h 528"/>
                  <a:gd name="T64" fmla="*/ 0 w 474"/>
                  <a:gd name="T65" fmla="*/ 0 h 528"/>
                  <a:gd name="T66" fmla="*/ 0 w 474"/>
                  <a:gd name="T67" fmla="*/ 0 h 528"/>
                  <a:gd name="T68" fmla="*/ 0 w 474"/>
                  <a:gd name="T69" fmla="*/ 0 h 52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74"/>
                  <a:gd name="T106" fmla="*/ 0 h 528"/>
                  <a:gd name="T107" fmla="*/ 474 w 474"/>
                  <a:gd name="T108" fmla="*/ 528 h 52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74" h="528">
                    <a:moveTo>
                      <a:pt x="0" y="0"/>
                    </a:moveTo>
                    <a:lnTo>
                      <a:pt x="0" y="469"/>
                    </a:lnTo>
                    <a:lnTo>
                      <a:pt x="33" y="467"/>
                    </a:lnTo>
                    <a:lnTo>
                      <a:pt x="65" y="465"/>
                    </a:lnTo>
                    <a:lnTo>
                      <a:pt x="98" y="468"/>
                    </a:lnTo>
                    <a:lnTo>
                      <a:pt x="132" y="472"/>
                    </a:lnTo>
                    <a:lnTo>
                      <a:pt x="165" y="478"/>
                    </a:lnTo>
                    <a:lnTo>
                      <a:pt x="199" y="485"/>
                    </a:lnTo>
                    <a:lnTo>
                      <a:pt x="231" y="492"/>
                    </a:lnTo>
                    <a:lnTo>
                      <a:pt x="263" y="499"/>
                    </a:lnTo>
                    <a:lnTo>
                      <a:pt x="295" y="507"/>
                    </a:lnTo>
                    <a:lnTo>
                      <a:pt x="325" y="514"/>
                    </a:lnTo>
                    <a:lnTo>
                      <a:pt x="354" y="520"/>
                    </a:lnTo>
                    <a:lnTo>
                      <a:pt x="382" y="526"/>
                    </a:lnTo>
                    <a:lnTo>
                      <a:pt x="409" y="528"/>
                    </a:lnTo>
                    <a:lnTo>
                      <a:pt x="432" y="528"/>
                    </a:lnTo>
                    <a:lnTo>
                      <a:pt x="455" y="527"/>
                    </a:lnTo>
                    <a:lnTo>
                      <a:pt x="474" y="521"/>
                    </a:lnTo>
                    <a:lnTo>
                      <a:pt x="349" y="5"/>
                    </a:lnTo>
                    <a:lnTo>
                      <a:pt x="321" y="14"/>
                    </a:lnTo>
                    <a:lnTo>
                      <a:pt x="293" y="19"/>
                    </a:lnTo>
                    <a:lnTo>
                      <a:pt x="266" y="24"/>
                    </a:lnTo>
                    <a:lnTo>
                      <a:pt x="238" y="26"/>
                    </a:lnTo>
                    <a:lnTo>
                      <a:pt x="213" y="26"/>
                    </a:lnTo>
                    <a:lnTo>
                      <a:pt x="186" y="26"/>
                    </a:lnTo>
                    <a:lnTo>
                      <a:pt x="163" y="25"/>
                    </a:lnTo>
                    <a:lnTo>
                      <a:pt x="139" y="22"/>
                    </a:lnTo>
                    <a:lnTo>
                      <a:pt x="117" y="19"/>
                    </a:lnTo>
                    <a:lnTo>
                      <a:pt x="96" y="17"/>
                    </a:lnTo>
                    <a:lnTo>
                      <a:pt x="75" y="12"/>
                    </a:lnTo>
                    <a:lnTo>
                      <a:pt x="56" y="10"/>
                    </a:lnTo>
                    <a:lnTo>
                      <a:pt x="40" y="5"/>
                    </a:lnTo>
                    <a:lnTo>
                      <a:pt x="26" y="3"/>
                    </a:lnTo>
                    <a:lnTo>
                      <a:pt x="1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40" name="Freeform 34"/>
              <p:cNvSpPr>
                <a:spLocks/>
              </p:cNvSpPr>
              <p:nvPr/>
            </p:nvSpPr>
            <p:spPr bwMode="auto">
              <a:xfrm>
                <a:off x="4570" y="1675"/>
                <a:ext cx="77" cy="195"/>
              </a:xfrm>
              <a:custGeom>
                <a:avLst/>
                <a:gdLst>
                  <a:gd name="T0" fmla="*/ 0 w 231"/>
                  <a:gd name="T1" fmla="*/ 0 h 586"/>
                  <a:gd name="T2" fmla="*/ 0 w 231"/>
                  <a:gd name="T3" fmla="*/ 0 h 586"/>
                  <a:gd name="T4" fmla="*/ 0 w 231"/>
                  <a:gd name="T5" fmla="*/ 0 h 586"/>
                  <a:gd name="T6" fmla="*/ 0 w 231"/>
                  <a:gd name="T7" fmla="*/ 0 h 586"/>
                  <a:gd name="T8" fmla="*/ 0 w 231"/>
                  <a:gd name="T9" fmla="*/ 0 h 586"/>
                  <a:gd name="T10" fmla="*/ 0 w 231"/>
                  <a:gd name="T11" fmla="*/ 0 h 586"/>
                  <a:gd name="T12" fmla="*/ 0 w 231"/>
                  <a:gd name="T13" fmla="*/ 0 h 586"/>
                  <a:gd name="T14" fmla="*/ 0 w 231"/>
                  <a:gd name="T15" fmla="*/ 0 h 586"/>
                  <a:gd name="T16" fmla="*/ 0 w 231"/>
                  <a:gd name="T17" fmla="*/ 0 h 586"/>
                  <a:gd name="T18" fmla="*/ 0 w 231"/>
                  <a:gd name="T19" fmla="*/ 0 h 586"/>
                  <a:gd name="T20" fmla="*/ 0 w 231"/>
                  <a:gd name="T21" fmla="*/ 0 h 586"/>
                  <a:gd name="T22" fmla="*/ 0 w 231"/>
                  <a:gd name="T23" fmla="*/ 0 h 586"/>
                  <a:gd name="T24" fmla="*/ 0 w 231"/>
                  <a:gd name="T25" fmla="*/ 0 h 586"/>
                  <a:gd name="T26" fmla="*/ 0 w 231"/>
                  <a:gd name="T27" fmla="*/ 0 h 586"/>
                  <a:gd name="T28" fmla="*/ 0 w 231"/>
                  <a:gd name="T29" fmla="*/ 0 h 586"/>
                  <a:gd name="T30" fmla="*/ 0 w 231"/>
                  <a:gd name="T31" fmla="*/ 0 h 586"/>
                  <a:gd name="T32" fmla="*/ 0 w 231"/>
                  <a:gd name="T33" fmla="*/ 0 h 586"/>
                  <a:gd name="T34" fmla="*/ 0 w 231"/>
                  <a:gd name="T35" fmla="*/ 0 h 586"/>
                  <a:gd name="T36" fmla="*/ 0 w 231"/>
                  <a:gd name="T37" fmla="*/ 0 h 58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31"/>
                  <a:gd name="T58" fmla="*/ 0 h 586"/>
                  <a:gd name="T59" fmla="*/ 231 w 231"/>
                  <a:gd name="T60" fmla="*/ 586 h 58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31" h="586">
                    <a:moveTo>
                      <a:pt x="0" y="0"/>
                    </a:moveTo>
                    <a:lnTo>
                      <a:pt x="119" y="485"/>
                    </a:lnTo>
                    <a:lnTo>
                      <a:pt x="125" y="492"/>
                    </a:lnTo>
                    <a:lnTo>
                      <a:pt x="135" y="503"/>
                    </a:lnTo>
                    <a:lnTo>
                      <a:pt x="147" y="517"/>
                    </a:lnTo>
                    <a:lnTo>
                      <a:pt x="161" y="531"/>
                    </a:lnTo>
                    <a:lnTo>
                      <a:pt x="177" y="546"/>
                    </a:lnTo>
                    <a:lnTo>
                      <a:pt x="195" y="562"/>
                    </a:lnTo>
                    <a:lnTo>
                      <a:pt x="213" y="574"/>
                    </a:lnTo>
                    <a:lnTo>
                      <a:pt x="231" y="586"/>
                    </a:lnTo>
                    <a:lnTo>
                      <a:pt x="55" y="67"/>
                    </a:lnTo>
                    <a:lnTo>
                      <a:pt x="49" y="61"/>
                    </a:lnTo>
                    <a:lnTo>
                      <a:pt x="42" y="53"/>
                    </a:lnTo>
                    <a:lnTo>
                      <a:pt x="34" y="44"/>
                    </a:lnTo>
                    <a:lnTo>
                      <a:pt x="26" y="35"/>
                    </a:lnTo>
                    <a:lnTo>
                      <a:pt x="19" y="25"/>
                    </a:lnTo>
                    <a:lnTo>
                      <a:pt x="12" y="16"/>
                    </a:lnTo>
                    <a:lnTo>
                      <a:pt x="5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B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41" name="Freeform 35"/>
              <p:cNvSpPr>
                <a:spLocks/>
              </p:cNvSpPr>
              <p:nvPr/>
            </p:nvSpPr>
            <p:spPr bwMode="auto">
              <a:xfrm>
                <a:off x="4215" y="1661"/>
                <a:ext cx="174" cy="180"/>
              </a:xfrm>
              <a:custGeom>
                <a:avLst/>
                <a:gdLst>
                  <a:gd name="T0" fmla="*/ 0 w 521"/>
                  <a:gd name="T1" fmla="*/ 0 h 540"/>
                  <a:gd name="T2" fmla="*/ 0 w 521"/>
                  <a:gd name="T3" fmla="*/ 0 h 540"/>
                  <a:gd name="T4" fmla="*/ 0 w 521"/>
                  <a:gd name="T5" fmla="*/ 0 h 540"/>
                  <a:gd name="T6" fmla="*/ 0 w 521"/>
                  <a:gd name="T7" fmla="*/ 0 h 540"/>
                  <a:gd name="T8" fmla="*/ 0 w 521"/>
                  <a:gd name="T9" fmla="*/ 0 h 540"/>
                  <a:gd name="T10" fmla="*/ 0 w 521"/>
                  <a:gd name="T11" fmla="*/ 0 h 540"/>
                  <a:gd name="T12" fmla="*/ 0 w 521"/>
                  <a:gd name="T13" fmla="*/ 0 h 540"/>
                  <a:gd name="T14" fmla="*/ 0 w 521"/>
                  <a:gd name="T15" fmla="*/ 0 h 540"/>
                  <a:gd name="T16" fmla="*/ 0 w 521"/>
                  <a:gd name="T17" fmla="*/ 0 h 540"/>
                  <a:gd name="T18" fmla="*/ 0 w 521"/>
                  <a:gd name="T19" fmla="*/ 0 h 540"/>
                  <a:gd name="T20" fmla="*/ 0 w 521"/>
                  <a:gd name="T21" fmla="*/ 0 h 540"/>
                  <a:gd name="T22" fmla="*/ 0 w 521"/>
                  <a:gd name="T23" fmla="*/ 0 h 540"/>
                  <a:gd name="T24" fmla="*/ 0 w 521"/>
                  <a:gd name="T25" fmla="*/ 0 h 540"/>
                  <a:gd name="T26" fmla="*/ 0 w 521"/>
                  <a:gd name="T27" fmla="*/ 0 h 540"/>
                  <a:gd name="T28" fmla="*/ 0 w 521"/>
                  <a:gd name="T29" fmla="*/ 0 h 540"/>
                  <a:gd name="T30" fmla="*/ 0 w 521"/>
                  <a:gd name="T31" fmla="*/ 0 h 540"/>
                  <a:gd name="T32" fmla="*/ 0 w 521"/>
                  <a:gd name="T33" fmla="*/ 0 h 540"/>
                  <a:gd name="T34" fmla="*/ 0 w 521"/>
                  <a:gd name="T35" fmla="*/ 0 h 540"/>
                  <a:gd name="T36" fmla="*/ 0 w 521"/>
                  <a:gd name="T37" fmla="*/ 0 h 540"/>
                  <a:gd name="T38" fmla="*/ 0 w 521"/>
                  <a:gd name="T39" fmla="*/ 0 h 540"/>
                  <a:gd name="T40" fmla="*/ 0 w 521"/>
                  <a:gd name="T41" fmla="*/ 0 h 540"/>
                  <a:gd name="T42" fmla="*/ 0 w 521"/>
                  <a:gd name="T43" fmla="*/ 0 h 540"/>
                  <a:gd name="T44" fmla="*/ 0 w 521"/>
                  <a:gd name="T45" fmla="*/ 0 h 540"/>
                  <a:gd name="T46" fmla="*/ 0 w 521"/>
                  <a:gd name="T47" fmla="*/ 0 h 540"/>
                  <a:gd name="T48" fmla="*/ 0 w 521"/>
                  <a:gd name="T49" fmla="*/ 0 h 540"/>
                  <a:gd name="T50" fmla="*/ 0 w 521"/>
                  <a:gd name="T51" fmla="*/ 0 h 540"/>
                  <a:gd name="T52" fmla="*/ 0 w 521"/>
                  <a:gd name="T53" fmla="*/ 0 h 540"/>
                  <a:gd name="T54" fmla="*/ 0 w 521"/>
                  <a:gd name="T55" fmla="*/ 0 h 540"/>
                  <a:gd name="T56" fmla="*/ 0 w 521"/>
                  <a:gd name="T57" fmla="*/ 0 h 540"/>
                  <a:gd name="T58" fmla="*/ 0 w 521"/>
                  <a:gd name="T59" fmla="*/ 0 h 540"/>
                  <a:gd name="T60" fmla="*/ 0 w 521"/>
                  <a:gd name="T61" fmla="*/ 0 h 540"/>
                  <a:gd name="T62" fmla="*/ 0 w 521"/>
                  <a:gd name="T63" fmla="*/ 0 h 540"/>
                  <a:gd name="T64" fmla="*/ 0 w 521"/>
                  <a:gd name="T65" fmla="*/ 0 h 540"/>
                  <a:gd name="T66" fmla="*/ 0 w 521"/>
                  <a:gd name="T67" fmla="*/ 0 h 540"/>
                  <a:gd name="T68" fmla="*/ 0 w 521"/>
                  <a:gd name="T69" fmla="*/ 0 h 540"/>
                  <a:gd name="T70" fmla="*/ 0 w 521"/>
                  <a:gd name="T71" fmla="*/ 0 h 540"/>
                  <a:gd name="T72" fmla="*/ 0 w 521"/>
                  <a:gd name="T73" fmla="*/ 0 h 540"/>
                  <a:gd name="T74" fmla="*/ 0 w 521"/>
                  <a:gd name="T75" fmla="*/ 0 h 540"/>
                  <a:gd name="T76" fmla="*/ 0 w 521"/>
                  <a:gd name="T77" fmla="*/ 0 h 540"/>
                  <a:gd name="T78" fmla="*/ 0 w 521"/>
                  <a:gd name="T79" fmla="*/ 0 h 540"/>
                  <a:gd name="T80" fmla="*/ 0 w 521"/>
                  <a:gd name="T81" fmla="*/ 0 h 540"/>
                  <a:gd name="T82" fmla="*/ 0 w 521"/>
                  <a:gd name="T83" fmla="*/ 0 h 540"/>
                  <a:gd name="T84" fmla="*/ 0 w 521"/>
                  <a:gd name="T85" fmla="*/ 0 h 540"/>
                  <a:gd name="T86" fmla="*/ 0 w 521"/>
                  <a:gd name="T87" fmla="*/ 0 h 540"/>
                  <a:gd name="T88" fmla="*/ 0 w 521"/>
                  <a:gd name="T89" fmla="*/ 0 h 540"/>
                  <a:gd name="T90" fmla="*/ 0 w 521"/>
                  <a:gd name="T91" fmla="*/ 0 h 540"/>
                  <a:gd name="T92" fmla="*/ 0 w 521"/>
                  <a:gd name="T93" fmla="*/ 0 h 540"/>
                  <a:gd name="T94" fmla="*/ 0 w 521"/>
                  <a:gd name="T95" fmla="*/ 0 h 540"/>
                  <a:gd name="T96" fmla="*/ 0 w 521"/>
                  <a:gd name="T97" fmla="*/ 0 h 540"/>
                  <a:gd name="T98" fmla="*/ 0 w 521"/>
                  <a:gd name="T99" fmla="*/ 0 h 540"/>
                  <a:gd name="T100" fmla="*/ 0 w 521"/>
                  <a:gd name="T101" fmla="*/ 0 h 540"/>
                  <a:gd name="T102" fmla="*/ 0 w 521"/>
                  <a:gd name="T103" fmla="*/ 0 h 540"/>
                  <a:gd name="T104" fmla="*/ 0 w 521"/>
                  <a:gd name="T105" fmla="*/ 0 h 540"/>
                  <a:gd name="T106" fmla="*/ 0 w 521"/>
                  <a:gd name="T107" fmla="*/ 0 h 540"/>
                  <a:gd name="T108" fmla="*/ 0 w 521"/>
                  <a:gd name="T109" fmla="*/ 0 h 540"/>
                  <a:gd name="T110" fmla="*/ 0 w 521"/>
                  <a:gd name="T111" fmla="*/ 0 h 540"/>
                  <a:gd name="T112" fmla="*/ 0 w 521"/>
                  <a:gd name="T113" fmla="*/ 0 h 540"/>
                  <a:gd name="T114" fmla="*/ 0 w 521"/>
                  <a:gd name="T115" fmla="*/ 0 h 54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521"/>
                  <a:gd name="T175" fmla="*/ 0 h 540"/>
                  <a:gd name="T176" fmla="*/ 521 w 521"/>
                  <a:gd name="T177" fmla="*/ 540 h 54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521" h="540">
                    <a:moveTo>
                      <a:pt x="132" y="325"/>
                    </a:moveTo>
                    <a:lnTo>
                      <a:pt x="69" y="307"/>
                    </a:lnTo>
                    <a:lnTo>
                      <a:pt x="30" y="275"/>
                    </a:lnTo>
                    <a:lnTo>
                      <a:pt x="9" y="231"/>
                    </a:lnTo>
                    <a:lnTo>
                      <a:pt x="0" y="182"/>
                    </a:lnTo>
                    <a:lnTo>
                      <a:pt x="3" y="130"/>
                    </a:lnTo>
                    <a:lnTo>
                      <a:pt x="12" y="81"/>
                    </a:lnTo>
                    <a:lnTo>
                      <a:pt x="21" y="36"/>
                    </a:lnTo>
                    <a:lnTo>
                      <a:pt x="28" y="0"/>
                    </a:lnTo>
                    <a:lnTo>
                      <a:pt x="44" y="7"/>
                    </a:lnTo>
                    <a:lnTo>
                      <a:pt x="58" y="13"/>
                    </a:lnTo>
                    <a:lnTo>
                      <a:pt x="73" y="18"/>
                    </a:lnTo>
                    <a:lnTo>
                      <a:pt x="89" y="21"/>
                    </a:lnTo>
                    <a:lnTo>
                      <a:pt x="104" y="25"/>
                    </a:lnTo>
                    <a:lnTo>
                      <a:pt x="121" y="28"/>
                    </a:lnTo>
                    <a:lnTo>
                      <a:pt x="136" y="29"/>
                    </a:lnTo>
                    <a:lnTo>
                      <a:pt x="151" y="31"/>
                    </a:lnTo>
                    <a:lnTo>
                      <a:pt x="178" y="31"/>
                    </a:lnTo>
                    <a:lnTo>
                      <a:pt x="205" y="31"/>
                    </a:lnTo>
                    <a:lnTo>
                      <a:pt x="231" y="29"/>
                    </a:lnTo>
                    <a:lnTo>
                      <a:pt x="256" y="27"/>
                    </a:lnTo>
                    <a:lnTo>
                      <a:pt x="283" y="24"/>
                    </a:lnTo>
                    <a:lnTo>
                      <a:pt x="308" y="21"/>
                    </a:lnTo>
                    <a:lnTo>
                      <a:pt x="333" y="20"/>
                    </a:lnTo>
                    <a:lnTo>
                      <a:pt x="357" y="18"/>
                    </a:lnTo>
                    <a:lnTo>
                      <a:pt x="381" y="18"/>
                    </a:lnTo>
                    <a:lnTo>
                      <a:pt x="403" y="21"/>
                    </a:lnTo>
                    <a:lnTo>
                      <a:pt x="425" y="24"/>
                    </a:lnTo>
                    <a:lnTo>
                      <a:pt x="446" y="29"/>
                    </a:lnTo>
                    <a:lnTo>
                      <a:pt x="467" y="39"/>
                    </a:lnTo>
                    <a:lnTo>
                      <a:pt x="486" y="50"/>
                    </a:lnTo>
                    <a:lnTo>
                      <a:pt x="504" y="66"/>
                    </a:lnTo>
                    <a:lnTo>
                      <a:pt x="521" y="84"/>
                    </a:lnTo>
                    <a:lnTo>
                      <a:pt x="521" y="540"/>
                    </a:lnTo>
                    <a:lnTo>
                      <a:pt x="493" y="519"/>
                    </a:lnTo>
                    <a:lnTo>
                      <a:pt x="465" y="502"/>
                    </a:lnTo>
                    <a:lnTo>
                      <a:pt x="437" y="489"/>
                    </a:lnTo>
                    <a:lnTo>
                      <a:pt x="409" y="481"/>
                    </a:lnTo>
                    <a:lnTo>
                      <a:pt x="382" y="474"/>
                    </a:lnTo>
                    <a:lnTo>
                      <a:pt x="357" y="470"/>
                    </a:lnTo>
                    <a:lnTo>
                      <a:pt x="332" y="465"/>
                    </a:lnTo>
                    <a:lnTo>
                      <a:pt x="308" y="461"/>
                    </a:lnTo>
                    <a:lnTo>
                      <a:pt x="287" y="456"/>
                    </a:lnTo>
                    <a:lnTo>
                      <a:pt x="266" y="450"/>
                    </a:lnTo>
                    <a:lnTo>
                      <a:pt x="246" y="440"/>
                    </a:lnTo>
                    <a:lnTo>
                      <a:pt x="230" y="428"/>
                    </a:lnTo>
                    <a:lnTo>
                      <a:pt x="214" y="411"/>
                    </a:lnTo>
                    <a:lnTo>
                      <a:pt x="202" y="390"/>
                    </a:lnTo>
                    <a:lnTo>
                      <a:pt x="192" y="362"/>
                    </a:lnTo>
                    <a:lnTo>
                      <a:pt x="184" y="327"/>
                    </a:lnTo>
                    <a:lnTo>
                      <a:pt x="177" y="327"/>
                    </a:lnTo>
                    <a:lnTo>
                      <a:pt x="170" y="327"/>
                    </a:lnTo>
                    <a:lnTo>
                      <a:pt x="163" y="327"/>
                    </a:lnTo>
                    <a:lnTo>
                      <a:pt x="156" y="327"/>
                    </a:lnTo>
                    <a:lnTo>
                      <a:pt x="150" y="327"/>
                    </a:lnTo>
                    <a:lnTo>
                      <a:pt x="143" y="327"/>
                    </a:lnTo>
                    <a:lnTo>
                      <a:pt x="137" y="325"/>
                    </a:lnTo>
                    <a:lnTo>
                      <a:pt x="132" y="32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42" name="Freeform 36"/>
              <p:cNvSpPr>
                <a:spLocks/>
              </p:cNvSpPr>
              <p:nvPr/>
            </p:nvSpPr>
            <p:spPr bwMode="auto">
              <a:xfrm>
                <a:off x="4217" y="1751"/>
                <a:ext cx="75" cy="59"/>
              </a:xfrm>
              <a:custGeom>
                <a:avLst/>
                <a:gdLst>
                  <a:gd name="T0" fmla="*/ 0 w 225"/>
                  <a:gd name="T1" fmla="*/ 0 h 176"/>
                  <a:gd name="T2" fmla="*/ 0 w 225"/>
                  <a:gd name="T3" fmla="*/ 0 h 176"/>
                  <a:gd name="T4" fmla="*/ 0 w 225"/>
                  <a:gd name="T5" fmla="*/ 0 h 176"/>
                  <a:gd name="T6" fmla="*/ 0 w 225"/>
                  <a:gd name="T7" fmla="*/ 0 h 176"/>
                  <a:gd name="T8" fmla="*/ 0 w 225"/>
                  <a:gd name="T9" fmla="*/ 0 h 176"/>
                  <a:gd name="T10" fmla="*/ 0 w 225"/>
                  <a:gd name="T11" fmla="*/ 0 h 176"/>
                  <a:gd name="T12" fmla="*/ 0 w 225"/>
                  <a:gd name="T13" fmla="*/ 0 h 176"/>
                  <a:gd name="T14" fmla="*/ 0 w 225"/>
                  <a:gd name="T15" fmla="*/ 0 h 176"/>
                  <a:gd name="T16" fmla="*/ 0 w 225"/>
                  <a:gd name="T17" fmla="*/ 0 h 176"/>
                  <a:gd name="T18" fmla="*/ 0 w 225"/>
                  <a:gd name="T19" fmla="*/ 0 h 176"/>
                  <a:gd name="T20" fmla="*/ 0 w 225"/>
                  <a:gd name="T21" fmla="*/ 0 h 176"/>
                  <a:gd name="T22" fmla="*/ 0 w 225"/>
                  <a:gd name="T23" fmla="*/ 0 h 176"/>
                  <a:gd name="T24" fmla="*/ 0 w 225"/>
                  <a:gd name="T25" fmla="*/ 0 h 176"/>
                  <a:gd name="T26" fmla="*/ 0 w 225"/>
                  <a:gd name="T27" fmla="*/ 0 h 176"/>
                  <a:gd name="T28" fmla="*/ 0 w 225"/>
                  <a:gd name="T29" fmla="*/ 0 h 176"/>
                  <a:gd name="T30" fmla="*/ 0 w 225"/>
                  <a:gd name="T31" fmla="*/ 0 h 176"/>
                  <a:gd name="T32" fmla="*/ 0 w 225"/>
                  <a:gd name="T33" fmla="*/ 0 h 176"/>
                  <a:gd name="T34" fmla="*/ 0 w 225"/>
                  <a:gd name="T35" fmla="*/ 0 h 176"/>
                  <a:gd name="T36" fmla="*/ 0 w 225"/>
                  <a:gd name="T37" fmla="*/ 0 h 176"/>
                  <a:gd name="T38" fmla="*/ 0 w 225"/>
                  <a:gd name="T39" fmla="*/ 0 h 176"/>
                  <a:gd name="T40" fmla="*/ 0 w 225"/>
                  <a:gd name="T41" fmla="*/ 0 h 176"/>
                  <a:gd name="T42" fmla="*/ 0 w 225"/>
                  <a:gd name="T43" fmla="*/ 0 h 176"/>
                  <a:gd name="T44" fmla="*/ 0 w 225"/>
                  <a:gd name="T45" fmla="*/ 0 h 176"/>
                  <a:gd name="T46" fmla="*/ 0 w 225"/>
                  <a:gd name="T47" fmla="*/ 0 h 176"/>
                  <a:gd name="T48" fmla="*/ 0 w 225"/>
                  <a:gd name="T49" fmla="*/ 0 h 176"/>
                  <a:gd name="T50" fmla="*/ 0 w 225"/>
                  <a:gd name="T51" fmla="*/ 0 h 176"/>
                  <a:gd name="T52" fmla="*/ 0 w 225"/>
                  <a:gd name="T53" fmla="*/ 0 h 176"/>
                  <a:gd name="T54" fmla="*/ 0 w 225"/>
                  <a:gd name="T55" fmla="*/ 0 h 176"/>
                  <a:gd name="T56" fmla="*/ 0 w 225"/>
                  <a:gd name="T57" fmla="*/ 0 h 176"/>
                  <a:gd name="T58" fmla="*/ 0 w 225"/>
                  <a:gd name="T59" fmla="*/ 0 h 176"/>
                  <a:gd name="T60" fmla="*/ 0 w 225"/>
                  <a:gd name="T61" fmla="*/ 0 h 176"/>
                  <a:gd name="T62" fmla="*/ 0 w 225"/>
                  <a:gd name="T63" fmla="*/ 0 h 176"/>
                  <a:gd name="T64" fmla="*/ 0 w 225"/>
                  <a:gd name="T65" fmla="*/ 0 h 17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25"/>
                  <a:gd name="T100" fmla="*/ 0 h 176"/>
                  <a:gd name="T101" fmla="*/ 225 w 225"/>
                  <a:gd name="T102" fmla="*/ 176 h 17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25" h="176">
                    <a:moveTo>
                      <a:pt x="0" y="0"/>
                    </a:moveTo>
                    <a:lnTo>
                      <a:pt x="11" y="15"/>
                    </a:lnTo>
                    <a:lnTo>
                      <a:pt x="25" y="29"/>
                    </a:lnTo>
                    <a:lnTo>
                      <a:pt x="42" y="42"/>
                    </a:lnTo>
                    <a:lnTo>
                      <a:pt x="62" y="51"/>
                    </a:lnTo>
                    <a:lnTo>
                      <a:pt x="85" y="61"/>
                    </a:lnTo>
                    <a:lnTo>
                      <a:pt x="109" y="67"/>
                    </a:lnTo>
                    <a:lnTo>
                      <a:pt x="137" y="71"/>
                    </a:lnTo>
                    <a:lnTo>
                      <a:pt x="165" y="71"/>
                    </a:lnTo>
                    <a:lnTo>
                      <a:pt x="166" y="82"/>
                    </a:lnTo>
                    <a:lnTo>
                      <a:pt x="169" y="96"/>
                    </a:lnTo>
                    <a:lnTo>
                      <a:pt x="173" y="109"/>
                    </a:lnTo>
                    <a:lnTo>
                      <a:pt x="179" y="123"/>
                    </a:lnTo>
                    <a:lnTo>
                      <a:pt x="186" y="138"/>
                    </a:lnTo>
                    <a:lnTo>
                      <a:pt x="197" y="151"/>
                    </a:lnTo>
                    <a:lnTo>
                      <a:pt x="210" y="165"/>
                    </a:lnTo>
                    <a:lnTo>
                      <a:pt x="225" y="176"/>
                    </a:lnTo>
                    <a:lnTo>
                      <a:pt x="203" y="172"/>
                    </a:lnTo>
                    <a:lnTo>
                      <a:pt x="182" y="168"/>
                    </a:lnTo>
                    <a:lnTo>
                      <a:pt x="162" y="162"/>
                    </a:lnTo>
                    <a:lnTo>
                      <a:pt x="143" y="155"/>
                    </a:lnTo>
                    <a:lnTo>
                      <a:pt x="123" y="147"/>
                    </a:lnTo>
                    <a:lnTo>
                      <a:pt x="106" y="138"/>
                    </a:lnTo>
                    <a:lnTo>
                      <a:pt x="90" y="129"/>
                    </a:lnTo>
                    <a:lnTo>
                      <a:pt x="74" y="117"/>
                    </a:lnTo>
                    <a:lnTo>
                      <a:pt x="60" y="106"/>
                    </a:lnTo>
                    <a:lnTo>
                      <a:pt x="46" y="94"/>
                    </a:lnTo>
                    <a:lnTo>
                      <a:pt x="35" y="81"/>
                    </a:lnTo>
                    <a:lnTo>
                      <a:pt x="25" y="65"/>
                    </a:lnTo>
                    <a:lnTo>
                      <a:pt x="17" y="51"/>
                    </a:lnTo>
                    <a:lnTo>
                      <a:pt x="10" y="35"/>
                    </a:lnTo>
                    <a:lnTo>
                      <a:pt x="4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B2B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43" name="Freeform 37"/>
              <p:cNvSpPr>
                <a:spLocks/>
              </p:cNvSpPr>
              <p:nvPr/>
            </p:nvSpPr>
            <p:spPr bwMode="auto">
              <a:xfrm>
                <a:off x="4173" y="1667"/>
                <a:ext cx="160" cy="173"/>
              </a:xfrm>
              <a:custGeom>
                <a:avLst/>
                <a:gdLst>
                  <a:gd name="T0" fmla="*/ 0 w 479"/>
                  <a:gd name="T1" fmla="*/ 0 h 519"/>
                  <a:gd name="T2" fmla="*/ 0 w 479"/>
                  <a:gd name="T3" fmla="*/ 0 h 519"/>
                  <a:gd name="T4" fmla="*/ 0 w 479"/>
                  <a:gd name="T5" fmla="*/ 0 h 519"/>
                  <a:gd name="T6" fmla="*/ 0 w 479"/>
                  <a:gd name="T7" fmla="*/ 0 h 519"/>
                  <a:gd name="T8" fmla="*/ 0 w 479"/>
                  <a:gd name="T9" fmla="*/ 0 h 519"/>
                  <a:gd name="T10" fmla="*/ 0 w 479"/>
                  <a:gd name="T11" fmla="*/ 0 h 519"/>
                  <a:gd name="T12" fmla="*/ 0 w 479"/>
                  <a:gd name="T13" fmla="*/ 0 h 519"/>
                  <a:gd name="T14" fmla="*/ 0 w 479"/>
                  <a:gd name="T15" fmla="*/ 0 h 519"/>
                  <a:gd name="T16" fmla="*/ 0 w 479"/>
                  <a:gd name="T17" fmla="*/ 0 h 519"/>
                  <a:gd name="T18" fmla="*/ 0 w 479"/>
                  <a:gd name="T19" fmla="*/ 0 h 519"/>
                  <a:gd name="T20" fmla="*/ 0 w 479"/>
                  <a:gd name="T21" fmla="*/ 0 h 519"/>
                  <a:gd name="T22" fmla="*/ 0 w 479"/>
                  <a:gd name="T23" fmla="*/ 0 h 519"/>
                  <a:gd name="T24" fmla="*/ 0 w 479"/>
                  <a:gd name="T25" fmla="*/ 0 h 519"/>
                  <a:gd name="T26" fmla="*/ 0 w 479"/>
                  <a:gd name="T27" fmla="*/ 0 h 519"/>
                  <a:gd name="T28" fmla="*/ 0 w 479"/>
                  <a:gd name="T29" fmla="*/ 0 h 519"/>
                  <a:gd name="T30" fmla="*/ 0 w 479"/>
                  <a:gd name="T31" fmla="*/ 0 h 519"/>
                  <a:gd name="T32" fmla="*/ 0 w 479"/>
                  <a:gd name="T33" fmla="*/ 0 h 519"/>
                  <a:gd name="T34" fmla="*/ 0 w 479"/>
                  <a:gd name="T35" fmla="*/ 0 h 519"/>
                  <a:gd name="T36" fmla="*/ 0 w 479"/>
                  <a:gd name="T37" fmla="*/ 0 h 519"/>
                  <a:gd name="T38" fmla="*/ 0 w 479"/>
                  <a:gd name="T39" fmla="*/ 0 h 519"/>
                  <a:gd name="T40" fmla="*/ 0 w 479"/>
                  <a:gd name="T41" fmla="*/ 0 h 519"/>
                  <a:gd name="T42" fmla="*/ 0 w 479"/>
                  <a:gd name="T43" fmla="*/ 0 h 519"/>
                  <a:gd name="T44" fmla="*/ 0 w 479"/>
                  <a:gd name="T45" fmla="*/ 0 h 519"/>
                  <a:gd name="T46" fmla="*/ 0 w 479"/>
                  <a:gd name="T47" fmla="*/ 0 h 519"/>
                  <a:gd name="T48" fmla="*/ 0 w 479"/>
                  <a:gd name="T49" fmla="*/ 0 h 519"/>
                  <a:gd name="T50" fmla="*/ 0 w 479"/>
                  <a:gd name="T51" fmla="*/ 0 h 519"/>
                  <a:gd name="T52" fmla="*/ 0 w 479"/>
                  <a:gd name="T53" fmla="*/ 0 h 519"/>
                  <a:gd name="T54" fmla="*/ 0 w 479"/>
                  <a:gd name="T55" fmla="*/ 0 h 519"/>
                  <a:gd name="T56" fmla="*/ 0 w 479"/>
                  <a:gd name="T57" fmla="*/ 0 h 519"/>
                  <a:gd name="T58" fmla="*/ 0 w 479"/>
                  <a:gd name="T59" fmla="*/ 0 h 519"/>
                  <a:gd name="T60" fmla="*/ 0 w 479"/>
                  <a:gd name="T61" fmla="*/ 0 h 519"/>
                  <a:gd name="T62" fmla="*/ 0 w 479"/>
                  <a:gd name="T63" fmla="*/ 0 h 519"/>
                  <a:gd name="T64" fmla="*/ 0 w 479"/>
                  <a:gd name="T65" fmla="*/ 0 h 519"/>
                  <a:gd name="T66" fmla="*/ 0 w 479"/>
                  <a:gd name="T67" fmla="*/ 0 h 519"/>
                  <a:gd name="T68" fmla="*/ 0 w 479"/>
                  <a:gd name="T69" fmla="*/ 0 h 519"/>
                  <a:gd name="T70" fmla="*/ 0 w 479"/>
                  <a:gd name="T71" fmla="*/ 0 h 519"/>
                  <a:gd name="T72" fmla="*/ 0 w 479"/>
                  <a:gd name="T73" fmla="*/ 0 h 519"/>
                  <a:gd name="T74" fmla="*/ 0 w 479"/>
                  <a:gd name="T75" fmla="*/ 0 h 519"/>
                  <a:gd name="T76" fmla="*/ 0 w 479"/>
                  <a:gd name="T77" fmla="*/ 0 h 519"/>
                  <a:gd name="T78" fmla="*/ 0 w 479"/>
                  <a:gd name="T79" fmla="*/ 0 h 519"/>
                  <a:gd name="T80" fmla="*/ 0 w 479"/>
                  <a:gd name="T81" fmla="*/ 0 h 519"/>
                  <a:gd name="T82" fmla="*/ 0 w 479"/>
                  <a:gd name="T83" fmla="*/ 0 h 519"/>
                  <a:gd name="T84" fmla="*/ 0 w 479"/>
                  <a:gd name="T85" fmla="*/ 0 h 519"/>
                  <a:gd name="T86" fmla="*/ 0 w 479"/>
                  <a:gd name="T87" fmla="*/ 0 h 51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79"/>
                  <a:gd name="T133" fmla="*/ 0 h 519"/>
                  <a:gd name="T134" fmla="*/ 479 w 479"/>
                  <a:gd name="T135" fmla="*/ 519 h 51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79" h="519">
                    <a:moveTo>
                      <a:pt x="120" y="0"/>
                    </a:moveTo>
                    <a:lnTo>
                      <a:pt x="134" y="3"/>
                    </a:lnTo>
                    <a:lnTo>
                      <a:pt x="33" y="410"/>
                    </a:lnTo>
                    <a:lnTo>
                      <a:pt x="44" y="432"/>
                    </a:lnTo>
                    <a:lnTo>
                      <a:pt x="60" y="450"/>
                    </a:lnTo>
                    <a:lnTo>
                      <a:pt x="77" y="466"/>
                    </a:lnTo>
                    <a:lnTo>
                      <a:pt x="97" y="476"/>
                    </a:lnTo>
                    <a:lnTo>
                      <a:pt x="120" y="483"/>
                    </a:lnTo>
                    <a:lnTo>
                      <a:pt x="144" y="487"/>
                    </a:lnTo>
                    <a:lnTo>
                      <a:pt x="169" y="490"/>
                    </a:lnTo>
                    <a:lnTo>
                      <a:pt x="195" y="488"/>
                    </a:lnTo>
                    <a:lnTo>
                      <a:pt x="222" y="485"/>
                    </a:lnTo>
                    <a:lnTo>
                      <a:pt x="250" y="483"/>
                    </a:lnTo>
                    <a:lnTo>
                      <a:pt x="276" y="477"/>
                    </a:lnTo>
                    <a:lnTo>
                      <a:pt x="303" y="471"/>
                    </a:lnTo>
                    <a:lnTo>
                      <a:pt x="330" y="466"/>
                    </a:lnTo>
                    <a:lnTo>
                      <a:pt x="353" y="460"/>
                    </a:lnTo>
                    <a:lnTo>
                      <a:pt x="377" y="454"/>
                    </a:lnTo>
                    <a:lnTo>
                      <a:pt x="398" y="450"/>
                    </a:lnTo>
                    <a:lnTo>
                      <a:pt x="408" y="452"/>
                    </a:lnTo>
                    <a:lnTo>
                      <a:pt x="418" y="453"/>
                    </a:lnTo>
                    <a:lnTo>
                      <a:pt x="427" y="453"/>
                    </a:lnTo>
                    <a:lnTo>
                      <a:pt x="437" y="454"/>
                    </a:lnTo>
                    <a:lnTo>
                      <a:pt x="446" y="457"/>
                    </a:lnTo>
                    <a:lnTo>
                      <a:pt x="455" y="459"/>
                    </a:lnTo>
                    <a:lnTo>
                      <a:pt x="467" y="461"/>
                    </a:lnTo>
                    <a:lnTo>
                      <a:pt x="479" y="464"/>
                    </a:lnTo>
                    <a:lnTo>
                      <a:pt x="441" y="464"/>
                    </a:lnTo>
                    <a:lnTo>
                      <a:pt x="405" y="467"/>
                    </a:lnTo>
                    <a:lnTo>
                      <a:pt x="373" y="471"/>
                    </a:lnTo>
                    <a:lnTo>
                      <a:pt x="344" y="477"/>
                    </a:lnTo>
                    <a:lnTo>
                      <a:pt x="316" y="484"/>
                    </a:lnTo>
                    <a:lnTo>
                      <a:pt x="289" y="491"/>
                    </a:lnTo>
                    <a:lnTo>
                      <a:pt x="262" y="498"/>
                    </a:lnTo>
                    <a:lnTo>
                      <a:pt x="237" y="505"/>
                    </a:lnTo>
                    <a:lnTo>
                      <a:pt x="212" y="511"/>
                    </a:lnTo>
                    <a:lnTo>
                      <a:pt x="187" y="516"/>
                    </a:lnTo>
                    <a:lnTo>
                      <a:pt x="160" y="519"/>
                    </a:lnTo>
                    <a:lnTo>
                      <a:pt x="132" y="519"/>
                    </a:lnTo>
                    <a:lnTo>
                      <a:pt x="103" y="518"/>
                    </a:lnTo>
                    <a:lnTo>
                      <a:pt x="71" y="512"/>
                    </a:lnTo>
                    <a:lnTo>
                      <a:pt x="37" y="502"/>
                    </a:lnTo>
                    <a:lnTo>
                      <a:pt x="0" y="490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44" name="Freeform 38"/>
              <p:cNvSpPr>
                <a:spLocks/>
              </p:cNvSpPr>
              <p:nvPr/>
            </p:nvSpPr>
            <p:spPr bwMode="auto">
              <a:xfrm>
                <a:off x="4392" y="1662"/>
                <a:ext cx="56" cy="182"/>
              </a:xfrm>
              <a:custGeom>
                <a:avLst/>
                <a:gdLst>
                  <a:gd name="T0" fmla="*/ 0 w 167"/>
                  <a:gd name="T1" fmla="*/ 0 h 545"/>
                  <a:gd name="T2" fmla="*/ 0 w 167"/>
                  <a:gd name="T3" fmla="*/ 0 h 545"/>
                  <a:gd name="T4" fmla="*/ 0 w 167"/>
                  <a:gd name="T5" fmla="*/ 0 h 545"/>
                  <a:gd name="T6" fmla="*/ 0 w 167"/>
                  <a:gd name="T7" fmla="*/ 0 h 545"/>
                  <a:gd name="T8" fmla="*/ 0 w 167"/>
                  <a:gd name="T9" fmla="*/ 0 h 545"/>
                  <a:gd name="T10" fmla="*/ 0 w 167"/>
                  <a:gd name="T11" fmla="*/ 0 h 545"/>
                  <a:gd name="T12" fmla="*/ 0 w 167"/>
                  <a:gd name="T13" fmla="*/ 0 h 545"/>
                  <a:gd name="T14" fmla="*/ 0 w 167"/>
                  <a:gd name="T15" fmla="*/ 0 h 545"/>
                  <a:gd name="T16" fmla="*/ 0 w 167"/>
                  <a:gd name="T17" fmla="*/ 0 h 545"/>
                  <a:gd name="T18" fmla="*/ 0 w 167"/>
                  <a:gd name="T19" fmla="*/ 0 h 545"/>
                  <a:gd name="T20" fmla="*/ 0 w 167"/>
                  <a:gd name="T21" fmla="*/ 0 h 545"/>
                  <a:gd name="T22" fmla="*/ 0 w 167"/>
                  <a:gd name="T23" fmla="*/ 0 h 545"/>
                  <a:gd name="T24" fmla="*/ 0 w 167"/>
                  <a:gd name="T25" fmla="*/ 0 h 545"/>
                  <a:gd name="T26" fmla="*/ 0 w 167"/>
                  <a:gd name="T27" fmla="*/ 0 h 545"/>
                  <a:gd name="T28" fmla="*/ 0 w 167"/>
                  <a:gd name="T29" fmla="*/ 0 h 545"/>
                  <a:gd name="T30" fmla="*/ 0 w 167"/>
                  <a:gd name="T31" fmla="*/ 0 h 545"/>
                  <a:gd name="T32" fmla="*/ 0 w 167"/>
                  <a:gd name="T33" fmla="*/ 0 h 545"/>
                  <a:gd name="T34" fmla="*/ 0 w 167"/>
                  <a:gd name="T35" fmla="*/ 0 h 545"/>
                  <a:gd name="T36" fmla="*/ 0 w 167"/>
                  <a:gd name="T37" fmla="*/ 0 h 54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7"/>
                  <a:gd name="T58" fmla="*/ 0 h 545"/>
                  <a:gd name="T59" fmla="*/ 167 w 167"/>
                  <a:gd name="T60" fmla="*/ 545 h 54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7" h="545">
                    <a:moveTo>
                      <a:pt x="0" y="91"/>
                    </a:moveTo>
                    <a:lnTo>
                      <a:pt x="26" y="67"/>
                    </a:lnTo>
                    <a:lnTo>
                      <a:pt x="50" y="47"/>
                    </a:lnTo>
                    <a:lnTo>
                      <a:pt x="72" y="32"/>
                    </a:lnTo>
                    <a:lnTo>
                      <a:pt x="93" y="19"/>
                    </a:lnTo>
                    <a:lnTo>
                      <a:pt x="113" y="11"/>
                    </a:lnTo>
                    <a:lnTo>
                      <a:pt x="133" y="4"/>
                    </a:lnTo>
                    <a:lnTo>
                      <a:pt x="151" y="1"/>
                    </a:lnTo>
                    <a:lnTo>
                      <a:pt x="167" y="0"/>
                    </a:lnTo>
                    <a:lnTo>
                      <a:pt x="167" y="469"/>
                    </a:lnTo>
                    <a:lnTo>
                      <a:pt x="148" y="472"/>
                    </a:lnTo>
                    <a:lnTo>
                      <a:pt x="128" y="476"/>
                    </a:lnTo>
                    <a:lnTo>
                      <a:pt x="107" y="483"/>
                    </a:lnTo>
                    <a:lnTo>
                      <a:pt x="86" y="491"/>
                    </a:lnTo>
                    <a:lnTo>
                      <a:pt x="65" y="500"/>
                    </a:lnTo>
                    <a:lnTo>
                      <a:pt x="43" y="513"/>
                    </a:lnTo>
                    <a:lnTo>
                      <a:pt x="22" y="528"/>
                    </a:lnTo>
                    <a:lnTo>
                      <a:pt x="0" y="545"/>
                    </a:lnTo>
                    <a:lnTo>
                      <a:pt x="0" y="91"/>
                    </a:lnTo>
                    <a:close/>
                  </a:path>
                </a:pathLst>
              </a:custGeom>
              <a:solidFill>
                <a:srgbClr val="E5E5E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45" name="Freeform 39"/>
              <p:cNvSpPr>
                <a:spLocks/>
              </p:cNvSpPr>
              <p:nvPr/>
            </p:nvSpPr>
            <p:spPr bwMode="auto">
              <a:xfrm>
                <a:off x="4215" y="1661"/>
                <a:ext cx="50" cy="108"/>
              </a:xfrm>
              <a:custGeom>
                <a:avLst/>
                <a:gdLst>
                  <a:gd name="T0" fmla="*/ 0 w 151"/>
                  <a:gd name="T1" fmla="*/ 0 h 325"/>
                  <a:gd name="T2" fmla="*/ 0 w 151"/>
                  <a:gd name="T3" fmla="*/ 0 h 325"/>
                  <a:gd name="T4" fmla="*/ 0 w 151"/>
                  <a:gd name="T5" fmla="*/ 0 h 325"/>
                  <a:gd name="T6" fmla="*/ 0 w 151"/>
                  <a:gd name="T7" fmla="*/ 0 h 325"/>
                  <a:gd name="T8" fmla="*/ 0 w 151"/>
                  <a:gd name="T9" fmla="*/ 0 h 325"/>
                  <a:gd name="T10" fmla="*/ 0 w 151"/>
                  <a:gd name="T11" fmla="*/ 0 h 325"/>
                  <a:gd name="T12" fmla="*/ 0 w 151"/>
                  <a:gd name="T13" fmla="*/ 0 h 325"/>
                  <a:gd name="T14" fmla="*/ 0 w 151"/>
                  <a:gd name="T15" fmla="*/ 0 h 325"/>
                  <a:gd name="T16" fmla="*/ 0 w 151"/>
                  <a:gd name="T17" fmla="*/ 0 h 325"/>
                  <a:gd name="T18" fmla="*/ 0 w 151"/>
                  <a:gd name="T19" fmla="*/ 0 h 325"/>
                  <a:gd name="T20" fmla="*/ 0 w 151"/>
                  <a:gd name="T21" fmla="*/ 0 h 325"/>
                  <a:gd name="T22" fmla="*/ 0 w 151"/>
                  <a:gd name="T23" fmla="*/ 0 h 325"/>
                  <a:gd name="T24" fmla="*/ 0 w 151"/>
                  <a:gd name="T25" fmla="*/ 0 h 325"/>
                  <a:gd name="T26" fmla="*/ 0 w 151"/>
                  <a:gd name="T27" fmla="*/ 0 h 325"/>
                  <a:gd name="T28" fmla="*/ 0 w 151"/>
                  <a:gd name="T29" fmla="*/ 0 h 325"/>
                  <a:gd name="T30" fmla="*/ 0 w 151"/>
                  <a:gd name="T31" fmla="*/ 0 h 325"/>
                  <a:gd name="T32" fmla="*/ 0 w 151"/>
                  <a:gd name="T33" fmla="*/ 0 h 325"/>
                  <a:gd name="T34" fmla="*/ 0 w 151"/>
                  <a:gd name="T35" fmla="*/ 0 h 32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1"/>
                  <a:gd name="T55" fmla="*/ 0 h 325"/>
                  <a:gd name="T56" fmla="*/ 151 w 151"/>
                  <a:gd name="T57" fmla="*/ 325 h 32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1" h="325">
                    <a:moveTo>
                      <a:pt x="151" y="31"/>
                    </a:moveTo>
                    <a:lnTo>
                      <a:pt x="136" y="29"/>
                    </a:lnTo>
                    <a:lnTo>
                      <a:pt x="121" y="28"/>
                    </a:lnTo>
                    <a:lnTo>
                      <a:pt x="104" y="25"/>
                    </a:lnTo>
                    <a:lnTo>
                      <a:pt x="89" y="21"/>
                    </a:lnTo>
                    <a:lnTo>
                      <a:pt x="73" y="18"/>
                    </a:lnTo>
                    <a:lnTo>
                      <a:pt x="58" y="13"/>
                    </a:lnTo>
                    <a:lnTo>
                      <a:pt x="44" y="7"/>
                    </a:lnTo>
                    <a:lnTo>
                      <a:pt x="28" y="0"/>
                    </a:lnTo>
                    <a:lnTo>
                      <a:pt x="21" y="36"/>
                    </a:lnTo>
                    <a:lnTo>
                      <a:pt x="12" y="81"/>
                    </a:lnTo>
                    <a:lnTo>
                      <a:pt x="3" y="130"/>
                    </a:lnTo>
                    <a:lnTo>
                      <a:pt x="0" y="182"/>
                    </a:lnTo>
                    <a:lnTo>
                      <a:pt x="9" y="231"/>
                    </a:lnTo>
                    <a:lnTo>
                      <a:pt x="30" y="275"/>
                    </a:lnTo>
                    <a:lnTo>
                      <a:pt x="69" y="307"/>
                    </a:lnTo>
                    <a:lnTo>
                      <a:pt x="132" y="325"/>
                    </a:lnTo>
                    <a:lnTo>
                      <a:pt x="151" y="31"/>
                    </a:lnTo>
                    <a:close/>
                  </a:path>
                </a:pathLst>
              </a:custGeom>
              <a:solidFill>
                <a:srgbClr val="E5E5E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46" name="Freeform 40"/>
              <p:cNvSpPr>
                <a:spLocks/>
              </p:cNvSpPr>
              <p:nvPr/>
            </p:nvSpPr>
            <p:spPr bwMode="auto">
              <a:xfrm>
                <a:off x="4190" y="1717"/>
                <a:ext cx="111" cy="109"/>
              </a:xfrm>
              <a:custGeom>
                <a:avLst/>
                <a:gdLst>
                  <a:gd name="T0" fmla="*/ 0 w 335"/>
                  <a:gd name="T1" fmla="*/ 0 h 327"/>
                  <a:gd name="T2" fmla="*/ 0 w 335"/>
                  <a:gd name="T3" fmla="*/ 0 h 327"/>
                  <a:gd name="T4" fmla="*/ 0 w 335"/>
                  <a:gd name="T5" fmla="*/ 0 h 327"/>
                  <a:gd name="T6" fmla="*/ 0 w 335"/>
                  <a:gd name="T7" fmla="*/ 0 h 327"/>
                  <a:gd name="T8" fmla="*/ 0 w 335"/>
                  <a:gd name="T9" fmla="*/ 0 h 327"/>
                  <a:gd name="T10" fmla="*/ 0 w 335"/>
                  <a:gd name="T11" fmla="*/ 0 h 327"/>
                  <a:gd name="T12" fmla="*/ 0 w 335"/>
                  <a:gd name="T13" fmla="*/ 0 h 327"/>
                  <a:gd name="T14" fmla="*/ 0 w 335"/>
                  <a:gd name="T15" fmla="*/ 0 h 327"/>
                  <a:gd name="T16" fmla="*/ 0 w 335"/>
                  <a:gd name="T17" fmla="*/ 0 h 327"/>
                  <a:gd name="T18" fmla="*/ 0 w 335"/>
                  <a:gd name="T19" fmla="*/ 0 h 327"/>
                  <a:gd name="T20" fmla="*/ 0 w 335"/>
                  <a:gd name="T21" fmla="*/ 0 h 327"/>
                  <a:gd name="T22" fmla="*/ 0 w 335"/>
                  <a:gd name="T23" fmla="*/ 0 h 327"/>
                  <a:gd name="T24" fmla="*/ 0 w 335"/>
                  <a:gd name="T25" fmla="*/ 0 h 327"/>
                  <a:gd name="T26" fmla="*/ 0 w 335"/>
                  <a:gd name="T27" fmla="*/ 0 h 327"/>
                  <a:gd name="T28" fmla="*/ 0 w 335"/>
                  <a:gd name="T29" fmla="*/ 0 h 327"/>
                  <a:gd name="T30" fmla="*/ 0 w 335"/>
                  <a:gd name="T31" fmla="*/ 0 h 327"/>
                  <a:gd name="T32" fmla="*/ 0 w 335"/>
                  <a:gd name="T33" fmla="*/ 0 h 327"/>
                  <a:gd name="T34" fmla="*/ 0 w 335"/>
                  <a:gd name="T35" fmla="*/ 0 h 327"/>
                  <a:gd name="T36" fmla="*/ 0 w 335"/>
                  <a:gd name="T37" fmla="*/ 0 h 327"/>
                  <a:gd name="T38" fmla="*/ 0 w 335"/>
                  <a:gd name="T39" fmla="*/ 0 h 327"/>
                  <a:gd name="T40" fmla="*/ 0 w 335"/>
                  <a:gd name="T41" fmla="*/ 0 h 327"/>
                  <a:gd name="T42" fmla="*/ 0 w 335"/>
                  <a:gd name="T43" fmla="*/ 0 h 327"/>
                  <a:gd name="T44" fmla="*/ 0 w 335"/>
                  <a:gd name="T45" fmla="*/ 0 h 327"/>
                  <a:gd name="T46" fmla="*/ 0 w 335"/>
                  <a:gd name="T47" fmla="*/ 0 h 327"/>
                  <a:gd name="T48" fmla="*/ 0 w 335"/>
                  <a:gd name="T49" fmla="*/ 0 h 327"/>
                  <a:gd name="T50" fmla="*/ 0 w 335"/>
                  <a:gd name="T51" fmla="*/ 0 h 327"/>
                  <a:gd name="T52" fmla="*/ 0 w 335"/>
                  <a:gd name="T53" fmla="*/ 0 h 327"/>
                  <a:gd name="T54" fmla="*/ 0 w 335"/>
                  <a:gd name="T55" fmla="*/ 0 h 327"/>
                  <a:gd name="T56" fmla="*/ 0 w 335"/>
                  <a:gd name="T57" fmla="*/ 0 h 327"/>
                  <a:gd name="T58" fmla="*/ 0 w 335"/>
                  <a:gd name="T59" fmla="*/ 0 h 327"/>
                  <a:gd name="T60" fmla="*/ 0 w 335"/>
                  <a:gd name="T61" fmla="*/ 0 h 327"/>
                  <a:gd name="T62" fmla="*/ 0 w 335"/>
                  <a:gd name="T63" fmla="*/ 0 h 327"/>
                  <a:gd name="T64" fmla="*/ 0 w 335"/>
                  <a:gd name="T65" fmla="*/ 0 h 327"/>
                  <a:gd name="T66" fmla="*/ 0 w 335"/>
                  <a:gd name="T67" fmla="*/ 0 h 327"/>
                  <a:gd name="T68" fmla="*/ 0 w 335"/>
                  <a:gd name="T69" fmla="*/ 0 h 327"/>
                  <a:gd name="T70" fmla="*/ 0 w 335"/>
                  <a:gd name="T71" fmla="*/ 0 h 327"/>
                  <a:gd name="T72" fmla="*/ 0 w 335"/>
                  <a:gd name="T73" fmla="*/ 0 h 327"/>
                  <a:gd name="T74" fmla="*/ 0 w 335"/>
                  <a:gd name="T75" fmla="*/ 0 h 327"/>
                  <a:gd name="T76" fmla="*/ 0 w 335"/>
                  <a:gd name="T77" fmla="*/ 0 h 327"/>
                  <a:gd name="T78" fmla="*/ 0 w 335"/>
                  <a:gd name="T79" fmla="*/ 0 h 327"/>
                  <a:gd name="T80" fmla="*/ 0 w 335"/>
                  <a:gd name="T81" fmla="*/ 0 h 32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35"/>
                  <a:gd name="T124" fmla="*/ 0 h 327"/>
                  <a:gd name="T125" fmla="*/ 335 w 335"/>
                  <a:gd name="T126" fmla="*/ 327 h 327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35" h="327">
                    <a:moveTo>
                      <a:pt x="64" y="0"/>
                    </a:moveTo>
                    <a:lnTo>
                      <a:pt x="60" y="19"/>
                    </a:lnTo>
                    <a:lnTo>
                      <a:pt x="51" y="53"/>
                    </a:lnTo>
                    <a:lnTo>
                      <a:pt x="40" y="95"/>
                    </a:lnTo>
                    <a:lnTo>
                      <a:pt x="29" y="141"/>
                    </a:lnTo>
                    <a:lnTo>
                      <a:pt x="18" y="185"/>
                    </a:lnTo>
                    <a:lnTo>
                      <a:pt x="8" y="223"/>
                    </a:lnTo>
                    <a:lnTo>
                      <a:pt x="2" y="249"/>
                    </a:lnTo>
                    <a:lnTo>
                      <a:pt x="0" y="259"/>
                    </a:lnTo>
                    <a:lnTo>
                      <a:pt x="11" y="280"/>
                    </a:lnTo>
                    <a:lnTo>
                      <a:pt x="26" y="297"/>
                    </a:lnTo>
                    <a:lnTo>
                      <a:pt x="44" y="310"/>
                    </a:lnTo>
                    <a:lnTo>
                      <a:pt x="65" y="318"/>
                    </a:lnTo>
                    <a:lnTo>
                      <a:pt x="89" y="324"/>
                    </a:lnTo>
                    <a:lnTo>
                      <a:pt x="114" y="327"/>
                    </a:lnTo>
                    <a:lnTo>
                      <a:pt x="141" y="327"/>
                    </a:lnTo>
                    <a:lnTo>
                      <a:pt x="167" y="325"/>
                    </a:lnTo>
                    <a:lnTo>
                      <a:pt x="195" y="322"/>
                    </a:lnTo>
                    <a:lnTo>
                      <a:pt x="222" y="318"/>
                    </a:lnTo>
                    <a:lnTo>
                      <a:pt x="247" y="314"/>
                    </a:lnTo>
                    <a:lnTo>
                      <a:pt x="269" y="308"/>
                    </a:lnTo>
                    <a:lnTo>
                      <a:pt x="292" y="304"/>
                    </a:lnTo>
                    <a:lnTo>
                      <a:pt x="310" y="301"/>
                    </a:lnTo>
                    <a:lnTo>
                      <a:pt x="324" y="298"/>
                    </a:lnTo>
                    <a:lnTo>
                      <a:pt x="335" y="297"/>
                    </a:lnTo>
                    <a:lnTo>
                      <a:pt x="303" y="293"/>
                    </a:lnTo>
                    <a:lnTo>
                      <a:pt x="272" y="287"/>
                    </a:lnTo>
                    <a:lnTo>
                      <a:pt x="243" y="280"/>
                    </a:lnTo>
                    <a:lnTo>
                      <a:pt x="215" y="270"/>
                    </a:lnTo>
                    <a:lnTo>
                      <a:pt x="190" y="261"/>
                    </a:lnTo>
                    <a:lnTo>
                      <a:pt x="166" y="248"/>
                    </a:lnTo>
                    <a:lnTo>
                      <a:pt x="145" y="234"/>
                    </a:lnTo>
                    <a:lnTo>
                      <a:pt x="127" y="217"/>
                    </a:lnTo>
                    <a:lnTo>
                      <a:pt x="109" y="199"/>
                    </a:lnTo>
                    <a:lnTo>
                      <a:pt x="95" y="178"/>
                    </a:lnTo>
                    <a:lnTo>
                      <a:pt x="83" y="155"/>
                    </a:lnTo>
                    <a:lnTo>
                      <a:pt x="74" y="129"/>
                    </a:lnTo>
                    <a:lnTo>
                      <a:pt x="67" y="101"/>
                    </a:lnTo>
                    <a:lnTo>
                      <a:pt x="62" y="70"/>
                    </a:lnTo>
                    <a:lnTo>
                      <a:pt x="62" y="36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</p:grpSp>
        <p:graphicFrame>
          <p:nvGraphicFramePr>
            <p:cNvPr id="13" name="Object 7"/>
            <p:cNvGraphicFramePr>
              <a:graphicFrameLocks noChangeAspect="1"/>
            </p:cNvGraphicFramePr>
            <p:nvPr/>
          </p:nvGraphicFramePr>
          <p:xfrm flipH="1">
            <a:off x="1717" y="2743"/>
            <a:ext cx="663" cy="361"/>
          </p:xfrm>
          <a:graphic>
            <a:graphicData uri="http://schemas.openxmlformats.org/presentationml/2006/ole">
              <p:oleObj spid="_x0000_s1032" name="Imagen" r:id="rId9" imgW="5051160" imgH="2658600" progId="">
                <p:embed/>
              </p:oleObj>
            </a:graphicData>
          </a:graphic>
        </p:graphicFrame>
        <p:graphicFrame>
          <p:nvGraphicFramePr>
            <p:cNvPr id="14" name="Object 8"/>
            <p:cNvGraphicFramePr>
              <a:graphicFrameLocks noChangeAspect="1"/>
            </p:cNvGraphicFramePr>
            <p:nvPr/>
          </p:nvGraphicFramePr>
          <p:xfrm>
            <a:off x="1982" y="2399"/>
            <a:ext cx="530" cy="397"/>
          </p:xfrm>
          <a:graphic>
            <a:graphicData uri="http://schemas.openxmlformats.org/presentationml/2006/ole">
              <p:oleObj spid="_x0000_s1033" name="Imagen" r:id="rId10" imgW="1542960" imgH="1113480" progId="">
                <p:embed/>
              </p:oleObj>
            </a:graphicData>
          </a:graphic>
        </p:graphicFrame>
        <p:graphicFrame>
          <p:nvGraphicFramePr>
            <p:cNvPr id="15" name="Object 9"/>
            <p:cNvGraphicFramePr>
              <a:graphicFrameLocks noChangeAspect="1"/>
            </p:cNvGraphicFramePr>
            <p:nvPr/>
          </p:nvGraphicFramePr>
          <p:xfrm>
            <a:off x="2446" y="1022"/>
            <a:ext cx="534" cy="594"/>
          </p:xfrm>
          <a:graphic>
            <a:graphicData uri="http://schemas.openxmlformats.org/presentationml/2006/ole">
              <p:oleObj spid="_x0000_s1034" name="Imagen" r:id="rId11" imgW="942480" imgH="1008360" progId="">
                <p:embed/>
              </p:oleObj>
            </a:graphicData>
          </a:graphic>
        </p:graphicFrame>
        <p:graphicFrame>
          <p:nvGraphicFramePr>
            <p:cNvPr id="16" name="Object 10"/>
            <p:cNvGraphicFramePr>
              <a:graphicFrameLocks noChangeAspect="1"/>
            </p:cNvGraphicFramePr>
            <p:nvPr/>
          </p:nvGraphicFramePr>
          <p:xfrm>
            <a:off x="3146" y="2966"/>
            <a:ext cx="663" cy="464"/>
          </p:xfrm>
          <a:graphic>
            <a:graphicData uri="http://schemas.openxmlformats.org/presentationml/2006/ole">
              <p:oleObj spid="_x0000_s1035" name="Imagen" r:id="rId12" imgW="5997240" imgH="4044600" progId="">
                <p:embed/>
              </p:oleObj>
            </a:graphicData>
          </a:graphic>
        </p:graphicFrame>
        <p:graphicFrame>
          <p:nvGraphicFramePr>
            <p:cNvPr id="17" name="Object 11"/>
            <p:cNvGraphicFramePr>
              <a:graphicFrameLocks noChangeAspect="1"/>
            </p:cNvGraphicFramePr>
            <p:nvPr/>
          </p:nvGraphicFramePr>
          <p:xfrm>
            <a:off x="3174" y="3156"/>
            <a:ext cx="341" cy="536"/>
          </p:xfrm>
          <a:graphic>
            <a:graphicData uri="http://schemas.openxmlformats.org/presentationml/2006/ole">
              <p:oleObj spid="_x0000_s1036" name="Imagen" r:id="rId13" imgW="2095200" imgH="3168360" progId="">
                <p:embed/>
              </p:oleObj>
            </a:graphicData>
          </a:graphic>
        </p:graphicFrame>
        <p:sp>
          <p:nvSpPr>
            <p:cNvPr id="18" name="Freeform 46"/>
            <p:cNvSpPr>
              <a:spLocks/>
            </p:cNvSpPr>
            <p:nvPr/>
          </p:nvSpPr>
          <p:spPr bwMode="auto">
            <a:xfrm>
              <a:off x="2446" y="3294"/>
              <a:ext cx="66" cy="137"/>
            </a:xfrm>
            <a:custGeom>
              <a:avLst/>
              <a:gdLst>
                <a:gd name="T0" fmla="*/ 0 w 282"/>
                <a:gd name="T1" fmla="*/ 0 h 279"/>
                <a:gd name="T2" fmla="*/ 0 w 282"/>
                <a:gd name="T3" fmla="*/ 0 h 279"/>
                <a:gd name="T4" fmla="*/ 0 w 282"/>
                <a:gd name="T5" fmla="*/ 0 h 279"/>
                <a:gd name="T6" fmla="*/ 0 w 282"/>
                <a:gd name="T7" fmla="*/ 0 h 279"/>
                <a:gd name="T8" fmla="*/ 0 w 282"/>
                <a:gd name="T9" fmla="*/ 0 h 279"/>
                <a:gd name="T10" fmla="*/ 0 w 282"/>
                <a:gd name="T11" fmla="*/ 0 h 279"/>
                <a:gd name="T12" fmla="*/ 0 w 282"/>
                <a:gd name="T13" fmla="*/ 0 h 279"/>
                <a:gd name="T14" fmla="*/ 0 w 282"/>
                <a:gd name="T15" fmla="*/ 0 h 279"/>
                <a:gd name="T16" fmla="*/ 0 w 282"/>
                <a:gd name="T17" fmla="*/ 0 h 279"/>
                <a:gd name="T18" fmla="*/ 0 w 282"/>
                <a:gd name="T19" fmla="*/ 0 h 279"/>
                <a:gd name="T20" fmla="*/ 0 w 282"/>
                <a:gd name="T21" fmla="*/ 0 h 279"/>
                <a:gd name="T22" fmla="*/ 0 w 282"/>
                <a:gd name="T23" fmla="*/ 0 h 279"/>
                <a:gd name="T24" fmla="*/ 0 w 282"/>
                <a:gd name="T25" fmla="*/ 0 h 279"/>
                <a:gd name="T26" fmla="*/ 0 w 282"/>
                <a:gd name="T27" fmla="*/ 0 h 279"/>
                <a:gd name="T28" fmla="*/ 0 w 282"/>
                <a:gd name="T29" fmla="*/ 0 h 279"/>
                <a:gd name="T30" fmla="*/ 0 w 282"/>
                <a:gd name="T31" fmla="*/ 0 h 279"/>
                <a:gd name="T32" fmla="*/ 0 w 282"/>
                <a:gd name="T33" fmla="*/ 0 h 279"/>
                <a:gd name="T34" fmla="*/ 0 w 282"/>
                <a:gd name="T35" fmla="*/ 0 h 279"/>
                <a:gd name="T36" fmla="*/ 0 w 282"/>
                <a:gd name="T37" fmla="*/ 0 h 279"/>
                <a:gd name="T38" fmla="*/ 0 w 282"/>
                <a:gd name="T39" fmla="*/ 0 h 279"/>
                <a:gd name="T40" fmla="*/ 0 w 282"/>
                <a:gd name="T41" fmla="*/ 0 h 279"/>
                <a:gd name="T42" fmla="*/ 0 w 282"/>
                <a:gd name="T43" fmla="*/ 0 h 279"/>
                <a:gd name="T44" fmla="*/ 0 w 282"/>
                <a:gd name="T45" fmla="*/ 0 h 279"/>
                <a:gd name="T46" fmla="*/ 0 w 282"/>
                <a:gd name="T47" fmla="*/ 0 h 279"/>
                <a:gd name="T48" fmla="*/ 0 w 282"/>
                <a:gd name="T49" fmla="*/ 0 h 279"/>
                <a:gd name="T50" fmla="*/ 0 w 282"/>
                <a:gd name="T51" fmla="*/ 0 h 279"/>
                <a:gd name="T52" fmla="*/ 0 w 282"/>
                <a:gd name="T53" fmla="*/ 0 h 279"/>
                <a:gd name="T54" fmla="*/ 0 w 282"/>
                <a:gd name="T55" fmla="*/ 0 h 279"/>
                <a:gd name="T56" fmla="*/ 0 w 282"/>
                <a:gd name="T57" fmla="*/ 0 h 279"/>
                <a:gd name="T58" fmla="*/ 0 w 282"/>
                <a:gd name="T59" fmla="*/ 0 h 279"/>
                <a:gd name="T60" fmla="*/ 0 w 282"/>
                <a:gd name="T61" fmla="*/ 0 h 279"/>
                <a:gd name="T62" fmla="*/ 0 w 282"/>
                <a:gd name="T63" fmla="*/ 0 h 279"/>
                <a:gd name="T64" fmla="*/ 0 w 282"/>
                <a:gd name="T65" fmla="*/ 0 h 279"/>
                <a:gd name="T66" fmla="*/ 0 w 282"/>
                <a:gd name="T67" fmla="*/ 0 h 279"/>
                <a:gd name="T68" fmla="*/ 0 w 282"/>
                <a:gd name="T69" fmla="*/ 0 h 279"/>
                <a:gd name="T70" fmla="*/ 0 w 282"/>
                <a:gd name="T71" fmla="*/ 0 h 27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82"/>
                <a:gd name="T109" fmla="*/ 0 h 279"/>
                <a:gd name="T110" fmla="*/ 282 w 282"/>
                <a:gd name="T111" fmla="*/ 279 h 27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82" h="279">
                  <a:moveTo>
                    <a:pt x="114" y="5"/>
                  </a:moveTo>
                  <a:lnTo>
                    <a:pt x="120" y="2"/>
                  </a:lnTo>
                  <a:lnTo>
                    <a:pt x="129" y="1"/>
                  </a:lnTo>
                  <a:lnTo>
                    <a:pt x="142" y="1"/>
                  </a:lnTo>
                  <a:lnTo>
                    <a:pt x="155" y="0"/>
                  </a:lnTo>
                  <a:lnTo>
                    <a:pt x="169" y="1"/>
                  </a:lnTo>
                  <a:lnTo>
                    <a:pt x="181" y="2"/>
                  </a:lnTo>
                  <a:lnTo>
                    <a:pt x="190" y="5"/>
                  </a:lnTo>
                  <a:lnTo>
                    <a:pt x="194" y="7"/>
                  </a:lnTo>
                  <a:lnTo>
                    <a:pt x="197" y="23"/>
                  </a:lnTo>
                  <a:lnTo>
                    <a:pt x="198" y="49"/>
                  </a:lnTo>
                  <a:lnTo>
                    <a:pt x="197" y="78"/>
                  </a:lnTo>
                  <a:lnTo>
                    <a:pt x="194" y="97"/>
                  </a:lnTo>
                  <a:lnTo>
                    <a:pt x="197" y="100"/>
                  </a:lnTo>
                  <a:lnTo>
                    <a:pt x="206" y="102"/>
                  </a:lnTo>
                  <a:lnTo>
                    <a:pt x="219" y="104"/>
                  </a:lnTo>
                  <a:lnTo>
                    <a:pt x="234" y="104"/>
                  </a:lnTo>
                  <a:lnTo>
                    <a:pt x="250" y="104"/>
                  </a:lnTo>
                  <a:lnTo>
                    <a:pt x="264" y="105"/>
                  </a:lnTo>
                  <a:lnTo>
                    <a:pt x="274" y="105"/>
                  </a:lnTo>
                  <a:lnTo>
                    <a:pt x="280" y="107"/>
                  </a:lnTo>
                  <a:lnTo>
                    <a:pt x="282" y="123"/>
                  </a:lnTo>
                  <a:lnTo>
                    <a:pt x="281" y="152"/>
                  </a:lnTo>
                  <a:lnTo>
                    <a:pt x="277" y="181"/>
                  </a:lnTo>
                  <a:lnTo>
                    <a:pt x="272" y="193"/>
                  </a:lnTo>
                  <a:lnTo>
                    <a:pt x="266" y="193"/>
                  </a:lnTo>
                  <a:lnTo>
                    <a:pt x="254" y="192"/>
                  </a:lnTo>
                  <a:lnTo>
                    <a:pt x="241" y="191"/>
                  </a:lnTo>
                  <a:lnTo>
                    <a:pt x="226" y="191"/>
                  </a:lnTo>
                  <a:lnTo>
                    <a:pt x="211" y="190"/>
                  </a:lnTo>
                  <a:lnTo>
                    <a:pt x="197" y="190"/>
                  </a:lnTo>
                  <a:lnTo>
                    <a:pt x="186" y="191"/>
                  </a:lnTo>
                  <a:lnTo>
                    <a:pt x="182" y="193"/>
                  </a:lnTo>
                  <a:lnTo>
                    <a:pt x="178" y="209"/>
                  </a:lnTo>
                  <a:lnTo>
                    <a:pt x="175" y="238"/>
                  </a:lnTo>
                  <a:lnTo>
                    <a:pt x="173" y="266"/>
                  </a:lnTo>
                  <a:lnTo>
                    <a:pt x="171" y="279"/>
                  </a:lnTo>
                  <a:lnTo>
                    <a:pt x="168" y="279"/>
                  </a:lnTo>
                  <a:lnTo>
                    <a:pt x="158" y="279"/>
                  </a:lnTo>
                  <a:lnTo>
                    <a:pt x="144" y="279"/>
                  </a:lnTo>
                  <a:lnTo>
                    <a:pt x="128" y="279"/>
                  </a:lnTo>
                  <a:lnTo>
                    <a:pt x="112" y="277"/>
                  </a:lnTo>
                  <a:lnTo>
                    <a:pt x="97" y="277"/>
                  </a:lnTo>
                  <a:lnTo>
                    <a:pt x="86" y="276"/>
                  </a:lnTo>
                  <a:lnTo>
                    <a:pt x="81" y="274"/>
                  </a:lnTo>
                  <a:lnTo>
                    <a:pt x="81" y="259"/>
                  </a:lnTo>
                  <a:lnTo>
                    <a:pt x="86" y="230"/>
                  </a:lnTo>
                  <a:lnTo>
                    <a:pt x="92" y="203"/>
                  </a:lnTo>
                  <a:lnTo>
                    <a:pt x="92" y="189"/>
                  </a:lnTo>
                  <a:lnTo>
                    <a:pt x="87" y="188"/>
                  </a:lnTo>
                  <a:lnTo>
                    <a:pt x="77" y="186"/>
                  </a:lnTo>
                  <a:lnTo>
                    <a:pt x="63" y="185"/>
                  </a:lnTo>
                  <a:lnTo>
                    <a:pt x="48" y="183"/>
                  </a:lnTo>
                  <a:lnTo>
                    <a:pt x="33" y="182"/>
                  </a:lnTo>
                  <a:lnTo>
                    <a:pt x="20" y="181"/>
                  </a:lnTo>
                  <a:lnTo>
                    <a:pt x="9" y="180"/>
                  </a:lnTo>
                  <a:lnTo>
                    <a:pt x="3" y="178"/>
                  </a:lnTo>
                  <a:lnTo>
                    <a:pt x="0" y="165"/>
                  </a:lnTo>
                  <a:lnTo>
                    <a:pt x="1" y="137"/>
                  </a:lnTo>
                  <a:lnTo>
                    <a:pt x="5" y="108"/>
                  </a:lnTo>
                  <a:lnTo>
                    <a:pt x="9" y="94"/>
                  </a:lnTo>
                  <a:lnTo>
                    <a:pt x="15" y="93"/>
                  </a:lnTo>
                  <a:lnTo>
                    <a:pt x="25" y="93"/>
                  </a:lnTo>
                  <a:lnTo>
                    <a:pt x="38" y="94"/>
                  </a:lnTo>
                  <a:lnTo>
                    <a:pt x="53" y="95"/>
                  </a:lnTo>
                  <a:lnTo>
                    <a:pt x="68" y="97"/>
                  </a:lnTo>
                  <a:lnTo>
                    <a:pt x="82" y="97"/>
                  </a:lnTo>
                  <a:lnTo>
                    <a:pt x="92" y="98"/>
                  </a:lnTo>
                  <a:lnTo>
                    <a:pt x="97" y="97"/>
                  </a:lnTo>
                  <a:lnTo>
                    <a:pt x="101" y="82"/>
                  </a:lnTo>
                  <a:lnTo>
                    <a:pt x="105" y="52"/>
                  </a:lnTo>
                  <a:lnTo>
                    <a:pt x="108" y="21"/>
                  </a:lnTo>
                  <a:lnTo>
                    <a:pt x="114" y="5"/>
                  </a:lnTo>
                  <a:close/>
                </a:path>
              </a:pathLst>
            </a:custGeom>
            <a:solidFill>
              <a:srgbClr val="B2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CL"/>
            </a:p>
          </p:txBody>
        </p:sp>
        <p:graphicFrame>
          <p:nvGraphicFramePr>
            <p:cNvPr id="19" name="Object 12"/>
            <p:cNvGraphicFramePr>
              <a:graphicFrameLocks noChangeAspect="1"/>
            </p:cNvGraphicFramePr>
            <p:nvPr/>
          </p:nvGraphicFramePr>
          <p:xfrm flipH="1">
            <a:off x="3837" y="2468"/>
            <a:ext cx="596" cy="226"/>
          </p:xfrm>
          <a:graphic>
            <a:graphicData uri="http://schemas.openxmlformats.org/presentationml/2006/ole">
              <p:oleObj spid="_x0000_s1037" name="Imagen" r:id="rId14" imgW="4582440" imgH="1670400" progId="">
                <p:embed/>
              </p:oleObj>
            </a:graphicData>
          </a:graphic>
        </p:graphicFrame>
        <p:graphicFrame>
          <p:nvGraphicFramePr>
            <p:cNvPr id="20" name="Object 13"/>
            <p:cNvGraphicFramePr>
              <a:graphicFrameLocks noChangeAspect="1"/>
            </p:cNvGraphicFramePr>
            <p:nvPr/>
          </p:nvGraphicFramePr>
          <p:xfrm>
            <a:off x="3638" y="2743"/>
            <a:ext cx="822" cy="290"/>
          </p:xfrm>
          <a:graphic>
            <a:graphicData uri="http://schemas.openxmlformats.org/presentationml/2006/ole">
              <p:oleObj spid="_x0000_s1038" name="Imagen" r:id="rId15" imgW="1098720" imgH="371880" progId="">
                <p:embed/>
              </p:oleObj>
            </a:graphicData>
          </a:graphic>
        </p:graphicFrame>
        <p:sp>
          <p:nvSpPr>
            <p:cNvPr id="21" name="WordArt 49"/>
            <p:cNvSpPr>
              <a:spLocks noChangeArrowheads="1" noChangeShapeType="1" noTextEdit="1"/>
            </p:cNvSpPr>
            <p:nvPr/>
          </p:nvSpPr>
          <p:spPr bwMode="auto">
            <a:xfrm rot="-1618978">
              <a:off x="2071" y="816"/>
              <a:ext cx="680" cy="102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4"/>
                </a:avLst>
              </a:prstTxWarp>
            </a:bodyPr>
            <a:lstStyle/>
            <a:p>
              <a:pPr algn="ctr"/>
              <a:r>
                <a:rPr lang="es-CL" sz="1000" kern="10">
                  <a:ln w="9525">
                    <a:solidFill>
                      <a:schemeClr val="tx2"/>
                    </a:solidFill>
                    <a:round/>
                    <a:headEnd/>
                    <a:tailEnd/>
                  </a:ln>
                  <a:solidFill>
                    <a:schemeClr val="tx2"/>
                  </a:solidFill>
                  <a:latin typeface="Verdana"/>
                  <a:ea typeface="Verdana"/>
                  <a:cs typeface="Verdana"/>
                </a:rPr>
                <a:t>Recreación</a:t>
              </a:r>
            </a:p>
          </p:txBody>
        </p:sp>
        <p:sp>
          <p:nvSpPr>
            <p:cNvPr id="22" name="WordArt 50"/>
            <p:cNvSpPr>
              <a:spLocks noChangeArrowheads="1" noChangeShapeType="1" noTextEdit="1"/>
            </p:cNvSpPr>
            <p:nvPr/>
          </p:nvSpPr>
          <p:spPr bwMode="auto">
            <a:xfrm rot="1599214">
              <a:off x="3334" y="816"/>
              <a:ext cx="789" cy="200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4"/>
                </a:avLst>
              </a:prstTxWarp>
            </a:bodyPr>
            <a:lstStyle/>
            <a:p>
              <a:pPr algn="ctr"/>
              <a:r>
                <a:rPr lang="es-CL" sz="1000" kern="10">
                  <a:ln w="9525">
                    <a:solidFill>
                      <a:schemeClr val="tx2"/>
                    </a:solidFill>
                    <a:round/>
                    <a:headEnd/>
                    <a:tailEnd/>
                  </a:ln>
                  <a:solidFill>
                    <a:schemeClr val="tx2"/>
                  </a:solidFill>
                  <a:latin typeface="Verdana"/>
                  <a:ea typeface="Verdana"/>
                  <a:cs typeface="Verdana"/>
                </a:rPr>
                <a:t>Ambiente Físico</a:t>
              </a:r>
            </a:p>
          </p:txBody>
        </p:sp>
        <p:sp>
          <p:nvSpPr>
            <p:cNvPr id="23" name="WordArt 51"/>
            <p:cNvSpPr>
              <a:spLocks noChangeArrowheads="1" noChangeShapeType="1" noTextEdit="1"/>
            </p:cNvSpPr>
            <p:nvPr/>
          </p:nvSpPr>
          <p:spPr bwMode="auto">
            <a:xfrm rot="4464587">
              <a:off x="4206" y="1760"/>
              <a:ext cx="614" cy="95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4"/>
                </a:avLst>
              </a:prstTxWarp>
            </a:bodyPr>
            <a:lstStyle/>
            <a:p>
              <a:pPr algn="ctr"/>
              <a:r>
                <a:rPr lang="es-CL" sz="1000" kern="10">
                  <a:ln w="9525">
                    <a:solidFill>
                      <a:schemeClr val="tx2"/>
                    </a:solidFill>
                    <a:round/>
                    <a:headEnd/>
                    <a:tailEnd/>
                  </a:ln>
                  <a:solidFill>
                    <a:schemeClr val="tx2"/>
                  </a:solidFill>
                  <a:latin typeface="Verdana"/>
                  <a:ea typeface="Verdana"/>
                  <a:cs typeface="Verdana"/>
                </a:rPr>
                <a:t>Educación</a:t>
              </a:r>
            </a:p>
          </p:txBody>
        </p:sp>
        <p:sp>
          <p:nvSpPr>
            <p:cNvPr id="24" name="WordArt 52"/>
            <p:cNvSpPr>
              <a:spLocks noChangeArrowheads="1" noChangeShapeType="1" noTextEdit="1"/>
            </p:cNvSpPr>
            <p:nvPr/>
          </p:nvSpPr>
          <p:spPr bwMode="auto">
            <a:xfrm rot="6772635">
              <a:off x="3856" y="2863"/>
              <a:ext cx="1113" cy="176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4"/>
                </a:avLst>
              </a:prstTxWarp>
            </a:bodyPr>
            <a:lstStyle/>
            <a:p>
              <a:pPr algn="ctr"/>
              <a:r>
                <a:rPr lang="es-CL" sz="1000" kern="10">
                  <a:ln w="9525">
                    <a:solidFill>
                      <a:schemeClr val="tx2"/>
                    </a:solidFill>
                    <a:round/>
                    <a:headEnd/>
                    <a:tailEnd/>
                  </a:ln>
                  <a:solidFill>
                    <a:schemeClr val="tx2"/>
                  </a:solidFill>
                  <a:latin typeface="Verdana"/>
                  <a:ea typeface="Verdana"/>
                  <a:cs typeface="Verdana"/>
                </a:rPr>
                <a:t>Seguridad y Transporte</a:t>
              </a:r>
            </a:p>
          </p:txBody>
        </p:sp>
        <p:sp>
          <p:nvSpPr>
            <p:cNvPr id="25" name="WordArt 53"/>
            <p:cNvSpPr>
              <a:spLocks noChangeArrowheads="1" noChangeShapeType="1" noTextEdit="1"/>
            </p:cNvSpPr>
            <p:nvPr/>
          </p:nvSpPr>
          <p:spPr bwMode="auto">
            <a:xfrm rot="9182271">
              <a:off x="3164" y="3730"/>
              <a:ext cx="1044" cy="181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699372"/>
                </a:avLst>
              </a:prstTxWarp>
            </a:bodyPr>
            <a:lstStyle/>
            <a:p>
              <a:pPr algn="ctr"/>
              <a:r>
                <a:rPr lang="es-CL" sz="1000" kern="10">
                  <a:ln w="9525">
                    <a:solidFill>
                      <a:schemeClr val="tx2"/>
                    </a:solidFill>
                    <a:round/>
                    <a:headEnd/>
                    <a:tailEnd/>
                  </a:ln>
                  <a:solidFill>
                    <a:schemeClr val="tx2"/>
                  </a:solidFill>
                  <a:latin typeface="Verdana"/>
                  <a:ea typeface="Verdana"/>
                  <a:cs typeface="Verdana"/>
                </a:rPr>
                <a:t>Política y Gobierno</a:t>
              </a:r>
            </a:p>
          </p:txBody>
        </p:sp>
        <p:sp>
          <p:nvSpPr>
            <p:cNvPr id="26" name="WordArt 54"/>
            <p:cNvSpPr>
              <a:spLocks noChangeArrowheads="1" noChangeShapeType="1" noTextEdit="1"/>
            </p:cNvSpPr>
            <p:nvPr/>
          </p:nvSpPr>
          <p:spPr bwMode="auto">
            <a:xfrm rot="-9547020">
              <a:off x="1873" y="3711"/>
              <a:ext cx="1262" cy="273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21644"/>
                </a:avLst>
              </a:prstTxWarp>
            </a:bodyPr>
            <a:lstStyle/>
            <a:p>
              <a:pPr algn="ctr"/>
              <a:r>
                <a:rPr lang="es-CL" sz="1000" kern="10">
                  <a:ln w="9525">
                    <a:solidFill>
                      <a:schemeClr val="tx2"/>
                    </a:solidFill>
                    <a:round/>
                    <a:headEnd/>
                    <a:tailEnd/>
                  </a:ln>
                  <a:solidFill>
                    <a:schemeClr val="tx2"/>
                  </a:solidFill>
                  <a:latin typeface="Verdana"/>
                  <a:ea typeface="Verdana"/>
                  <a:cs typeface="Verdana"/>
                </a:rPr>
                <a:t>Servicios sociales y de salud</a:t>
              </a:r>
            </a:p>
          </p:txBody>
        </p:sp>
        <p:sp>
          <p:nvSpPr>
            <p:cNvPr id="27" name="WordArt 55"/>
            <p:cNvSpPr>
              <a:spLocks noChangeArrowheads="1" noChangeShapeType="1" noTextEdit="1"/>
            </p:cNvSpPr>
            <p:nvPr/>
          </p:nvSpPr>
          <p:spPr bwMode="auto">
            <a:xfrm rot="-6416180">
              <a:off x="1179" y="2823"/>
              <a:ext cx="812" cy="194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4"/>
                </a:avLst>
              </a:prstTxWarp>
            </a:bodyPr>
            <a:lstStyle/>
            <a:p>
              <a:pPr algn="ctr"/>
              <a:r>
                <a:rPr lang="es-CL" sz="1000" kern="10">
                  <a:ln w="9525">
                    <a:solidFill>
                      <a:schemeClr val="tx2"/>
                    </a:solidFill>
                    <a:round/>
                    <a:headEnd/>
                    <a:tailEnd/>
                  </a:ln>
                  <a:solidFill>
                    <a:schemeClr val="tx2"/>
                  </a:solidFill>
                  <a:latin typeface="Verdana"/>
                  <a:ea typeface="Verdana"/>
                  <a:cs typeface="Verdana"/>
                </a:rPr>
                <a:t>Comunicación</a:t>
              </a:r>
            </a:p>
          </p:txBody>
        </p:sp>
        <p:sp>
          <p:nvSpPr>
            <p:cNvPr id="28" name="WordArt 56"/>
            <p:cNvSpPr>
              <a:spLocks noChangeArrowheads="1" noChangeShapeType="1" noTextEdit="1"/>
            </p:cNvSpPr>
            <p:nvPr/>
          </p:nvSpPr>
          <p:spPr bwMode="auto">
            <a:xfrm rot="-3825406">
              <a:off x="1334" y="1666"/>
              <a:ext cx="600" cy="97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4"/>
                </a:avLst>
              </a:prstTxWarp>
            </a:bodyPr>
            <a:lstStyle/>
            <a:p>
              <a:pPr algn="ctr"/>
              <a:r>
                <a:rPr lang="es-CL" sz="1000" kern="10">
                  <a:ln w="9525">
                    <a:solidFill>
                      <a:schemeClr val="tx2"/>
                    </a:solidFill>
                    <a:round/>
                    <a:headEnd/>
                    <a:tailEnd/>
                  </a:ln>
                  <a:solidFill>
                    <a:schemeClr val="tx2"/>
                  </a:solidFill>
                  <a:latin typeface="Verdana"/>
                  <a:ea typeface="Verdana"/>
                  <a:cs typeface="Verdana"/>
                </a:rPr>
                <a:t>Economía</a:t>
              </a:r>
            </a:p>
          </p:txBody>
        </p:sp>
        <p:pic>
          <p:nvPicPr>
            <p:cNvPr id="29" name="Picture 57" descr="PE02634_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592" y="1584"/>
              <a:ext cx="351" cy="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332656"/>
            <a:ext cx="8515350" cy="576064"/>
          </a:xfrm>
        </p:spPr>
        <p:txBody>
          <a:bodyPr>
            <a:normAutofit fontScale="90000"/>
          </a:bodyPr>
          <a:lstStyle/>
          <a:p>
            <a:r>
              <a:rPr lang="es-ES_tradnl" sz="2400" b="1" dirty="0" smtClean="0">
                <a:solidFill>
                  <a:srgbClr val="0070C0"/>
                </a:solidFill>
              </a:rPr>
              <a:t>DIFERENCIAS ENTRE PROMOCION Y PREVENCION. </a:t>
            </a:r>
            <a:endParaRPr lang="es-ES" sz="2400" b="1" dirty="0" smtClean="0">
              <a:solidFill>
                <a:srgbClr val="0070C0"/>
              </a:solidFill>
            </a:endParaRPr>
          </a:p>
        </p:txBody>
      </p:sp>
      <p:graphicFrame>
        <p:nvGraphicFramePr>
          <p:cNvPr id="4" name="3 Diagrama"/>
          <p:cNvGraphicFramePr/>
          <p:nvPr/>
        </p:nvGraphicFramePr>
        <p:xfrm>
          <a:off x="179512" y="2420888"/>
          <a:ext cx="8784976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EU RINA OLIVARI 2013 </a:t>
            </a:r>
            <a:endParaRPr lang="es-CL"/>
          </a:p>
        </p:txBody>
      </p:sp>
      <p:sp>
        <p:nvSpPr>
          <p:cNvPr id="6" name="5 Rectángulo"/>
          <p:cNvSpPr/>
          <p:nvPr/>
        </p:nvSpPr>
        <p:spPr>
          <a:xfrm>
            <a:off x="179512" y="1196752"/>
            <a:ext cx="8964488" cy="128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>
              <a:lnSpc>
                <a:spcPct val="110000"/>
              </a:lnSpc>
            </a:pPr>
            <a:r>
              <a:rPr lang="es-MX" dirty="0" smtClean="0">
                <a:solidFill>
                  <a:srgbClr val="0070C0"/>
                </a:solidFill>
              </a:rPr>
              <a:t>OBJETIVOS COMUNES</a:t>
            </a:r>
          </a:p>
          <a:p>
            <a:pPr marL="144000" indent="-144000">
              <a:lnSpc>
                <a:spcPct val="110000"/>
              </a:lnSpc>
              <a:buFont typeface="+mj-lt"/>
              <a:buAutoNum type="arabicPeriod"/>
            </a:pPr>
            <a:r>
              <a:rPr lang="es-ES_tradnl" dirty="0" smtClean="0">
                <a:solidFill>
                  <a:srgbClr val="0070C0"/>
                </a:solidFill>
              </a:rPr>
              <a:t>   Lograr mejoramiento de nivel de salud</a:t>
            </a:r>
          </a:p>
          <a:p>
            <a:pPr marL="144000" indent="-144000">
              <a:lnSpc>
                <a:spcPct val="110000"/>
              </a:lnSpc>
              <a:buFont typeface="+mj-lt"/>
              <a:buAutoNum type="arabicPeriod"/>
            </a:pPr>
            <a:r>
              <a:rPr lang="es-MX" dirty="0" smtClean="0">
                <a:solidFill>
                  <a:srgbClr val="0070C0"/>
                </a:solidFill>
              </a:rPr>
              <a:t>   Impulsar las intervenciones de  salud pública para modificar riesgos y problemas.</a:t>
            </a:r>
          </a:p>
          <a:p>
            <a:pPr marL="144000" indent="-144000">
              <a:buFont typeface="+mj-lt"/>
              <a:buAutoNum type="arabicPeriod"/>
            </a:pPr>
            <a:r>
              <a:rPr lang="es-MX" dirty="0" smtClean="0">
                <a:solidFill>
                  <a:srgbClr val="0070C0"/>
                </a:solidFill>
              </a:rPr>
              <a:t>   Impulsar la reorientación de servicios de salud para incrementar prevención y promoción.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/>
        </p:nvGraphicFramePr>
        <p:xfrm>
          <a:off x="179512" y="260648"/>
          <a:ext cx="8712968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2 Rectángulo"/>
          <p:cNvSpPr/>
          <p:nvPr/>
        </p:nvSpPr>
        <p:spPr>
          <a:xfrm>
            <a:off x="251520" y="6021288"/>
            <a:ext cx="4355976" cy="264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s-MX" sz="1400" dirty="0" smtClean="0">
                <a:latin typeface="Verdana" pitchFamily="34" charset="0"/>
              </a:rPr>
              <a:t>	</a:t>
            </a:r>
            <a:endParaRPr lang="es-ES_tradnl" sz="1400" dirty="0" smtClean="0">
              <a:latin typeface="Verdana" pitchFamily="34" charset="0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EU RINA OLIVARI 2013 </a:t>
            </a:r>
            <a:endParaRPr lang="es-C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A16D0BB-A819-415D-A569-195FF408E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3EB6102-2441-41CA-8EA4-066068777B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C3B34F5-DBAB-4F98-A9F5-A9E7A2E591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146924F-0387-412B-87E8-78728E50ED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905E04D-608F-4E91-8DD7-05FC85A4E0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D0CCEA1-26A0-43C2-928A-51374A8FE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2CAF2C7-261A-4129-8465-525DD87636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41086E6-673D-4B24-BAAF-765DFB7D3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5FE66F-C670-496F-A361-2CBCEFBB56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2E89987-46B7-4D08-A509-569BA7E9E0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5048CAD-E5B3-4253-896B-A78570DD40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FDF458F-5B37-45F2-8003-51086DDFED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1D52A0F-964C-40A9-A54A-08044B2D95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F5EA127-05F5-4027-9667-72BE6A37B5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5669BA4-87DA-4992-B062-E72149EE9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A2FCA83-66C6-47C9-BB2D-F0EC82CC6F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6733AEE-4B09-4828-AF8E-D02C00CE43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147CE30-1819-462C-B6D6-411F883617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404664"/>
            <a:ext cx="8712968" cy="1152128"/>
          </a:xfrm>
        </p:spPr>
        <p:txBody>
          <a:bodyPr>
            <a:noAutofit/>
          </a:bodyPr>
          <a:lstStyle/>
          <a:p>
            <a:pPr lvl="0" algn="l"/>
            <a:r>
              <a:rPr lang="es-ES_tradnl" sz="2400" b="1" dirty="0" smtClean="0">
                <a:solidFill>
                  <a:schemeClr val="tx2">
                    <a:lumMod val="50000"/>
                  </a:schemeClr>
                </a:solidFill>
              </a:rPr>
              <a:t>Visualizando la calidad </a:t>
            </a:r>
            <a:r>
              <a:rPr lang="es-ES_tradnl" sz="14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s-ES_tradnl" sz="14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s-MX" sz="1400" i="1" u="sng" dirty="0" smtClean="0">
                <a:solidFill>
                  <a:schemeClr val="accent1">
                    <a:lumMod val="50000"/>
                  </a:schemeClr>
                </a:solidFill>
              </a:rPr>
              <a:t>Valores: 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</a:rPr>
              <a:t> salud como un derecho</a:t>
            </a:r>
            <a:r>
              <a:rPr lang="es-CL" sz="1400" i="1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</a:rPr>
              <a:t>Solidaridad. Equidad.</a:t>
            </a:r>
            <a:br>
              <a:rPr lang="es-MX" sz="1400" i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MX" sz="1400" i="1" u="sng" dirty="0" smtClean="0">
                <a:solidFill>
                  <a:schemeClr val="accent1">
                    <a:lumMod val="50000"/>
                  </a:schemeClr>
                </a:solidFill>
              </a:rPr>
              <a:t>Principios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</a:rPr>
              <a:t> accesibilidad</a:t>
            </a:r>
            <a:r>
              <a:rPr lang="es-CL" sz="1400" i="1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</a:rPr>
              <a:t>Oportunidad</a:t>
            </a:r>
            <a:r>
              <a:rPr lang="es-CL" sz="1400" i="1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</a:rPr>
              <a:t>Calidad</a:t>
            </a:r>
            <a:r>
              <a:rPr lang="es-CL" sz="1400" i="1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</a:rPr>
              <a:t>Uso eficiente de los recursos. Resolutividad</a:t>
            </a:r>
            <a:r>
              <a:rPr lang="es-CL" sz="1600" dirty="0" smtClean="0">
                <a:solidFill>
                  <a:srgbClr val="FF0000"/>
                </a:solidFill>
              </a:rPr>
              <a:t/>
            </a:r>
            <a:br>
              <a:rPr lang="es-CL" sz="1600" dirty="0" smtClean="0">
                <a:solidFill>
                  <a:srgbClr val="FF0000"/>
                </a:solidFill>
              </a:rPr>
            </a:br>
            <a:r>
              <a:rPr lang="es-ES_tradnl" sz="1200" b="1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es-ES_tradnl" sz="1200" b="1" dirty="0" smtClean="0">
                <a:solidFill>
                  <a:schemeClr val="tx2">
                    <a:lumMod val="50000"/>
                  </a:schemeClr>
                </a:solidFill>
              </a:rPr>
            </a:br>
            <a:endParaRPr lang="es-CL" sz="1200" dirty="0">
              <a:solidFill>
                <a:srgbClr val="FF0000"/>
              </a:solidFill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179513" y="1484782"/>
          <a:ext cx="4464496" cy="4896546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033072"/>
                <a:gridCol w="1055159"/>
                <a:gridCol w="1080120"/>
                <a:gridCol w="1296145"/>
              </a:tblGrid>
              <a:tr h="450403">
                <a:tc>
                  <a:txBody>
                    <a:bodyPr/>
                    <a:lstStyle/>
                    <a:p>
                      <a:pPr marL="720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/>
                        <a:t>Equipo de salud</a:t>
                      </a:r>
                      <a:endParaRPr lang="es-CL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/>
                        <a:t>Procesos</a:t>
                      </a:r>
                      <a:endParaRPr lang="es-CL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/>
                        <a:t>Capacitación</a:t>
                      </a:r>
                      <a:endParaRPr lang="es-CL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/>
                        <a:t>Resultados</a:t>
                      </a:r>
                      <a:endParaRPr lang="es-CL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658798">
                <a:tc>
                  <a:txBody>
                    <a:bodyPr/>
                    <a:lstStyle/>
                    <a:p>
                      <a:pPr marL="720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/>
                        <a:t>Equipo gestor constituido</a:t>
                      </a:r>
                      <a:endParaRPr lang="es-CL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/>
                        <a:t>Sectorización </a:t>
                      </a:r>
                      <a:endParaRPr lang="es-CL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/>
                        <a:t>Inducción </a:t>
                      </a:r>
                      <a:endParaRPr lang="es-CL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/>
                        <a:t>Resultados de gestión : </a:t>
                      </a:r>
                      <a:r>
                        <a:rPr lang="es-CL" sz="1200" dirty="0" smtClean="0"/>
                        <a:t>                  derivación </a:t>
                      </a:r>
                      <a:r>
                        <a:rPr lang="es-CL" sz="1200" dirty="0"/>
                        <a:t>&lt; al 10% al nivel secundario </a:t>
                      </a:r>
                      <a:endParaRPr lang="es-CL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668724">
                <a:tc>
                  <a:txBody>
                    <a:bodyPr/>
                    <a:lstStyle/>
                    <a:p>
                      <a:pPr marL="720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/>
                        <a:t>Apoyo explícito autoridades locales</a:t>
                      </a:r>
                      <a:endParaRPr lang="es-CL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/>
                        <a:t>Diagnóstico de salud</a:t>
                      </a:r>
                      <a:endParaRPr lang="es-CL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/>
                        <a:t>Plan de Capacitación </a:t>
                      </a:r>
                      <a:endParaRPr lang="es-CL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es-CL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43721">
                <a:tc>
                  <a:txBody>
                    <a:bodyPr/>
                    <a:lstStyle/>
                    <a:p>
                      <a:pPr marL="720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/>
                        <a:t>Apoyo explícito del equipo</a:t>
                      </a:r>
                      <a:endParaRPr lang="es-CL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/>
                        <a:t>Gestión de la Agenda</a:t>
                      </a:r>
                      <a:endParaRPr lang="es-CL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/>
                        <a:t>Capacitación Básica</a:t>
                      </a:r>
                      <a:endParaRPr lang="es-CL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es-CL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43721">
                <a:tc>
                  <a:txBody>
                    <a:bodyPr/>
                    <a:lstStyle/>
                    <a:p>
                      <a:pPr marL="720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/>
                        <a:t>Equipo de cabecera</a:t>
                      </a:r>
                      <a:endParaRPr lang="es-CL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/>
                        <a:t>Trabajo en equipo</a:t>
                      </a:r>
                      <a:endParaRPr lang="es-CL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/>
                        <a:t>Capacitación Avanzada</a:t>
                      </a:r>
                      <a:endParaRPr lang="es-CL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es-CL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43721">
                <a:tc>
                  <a:txBody>
                    <a:bodyPr/>
                    <a:lstStyle/>
                    <a:p>
                      <a:pPr marL="720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/>
                        <a:t>Equipo transversal</a:t>
                      </a:r>
                      <a:endParaRPr lang="es-CL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/>
                        <a:t>Población a cargo</a:t>
                      </a:r>
                      <a:endParaRPr lang="es-CL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/>
                        <a:t> </a:t>
                      </a:r>
                      <a:endParaRPr lang="es-CL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es-CL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25004">
                <a:tc>
                  <a:txBody>
                    <a:bodyPr/>
                    <a:lstStyle/>
                    <a:p>
                      <a:pPr marL="720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 smtClean="0"/>
                        <a:t>Auto cuidado</a:t>
                      </a:r>
                      <a:endParaRPr lang="es-CL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/>
                        <a:t>Resolutividad</a:t>
                      </a:r>
                      <a:endParaRPr lang="es-CL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/>
                        <a:t> </a:t>
                      </a:r>
                      <a:endParaRPr lang="es-CL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es-CL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43721">
                <a:tc>
                  <a:txBody>
                    <a:bodyPr/>
                    <a:lstStyle/>
                    <a:p>
                      <a:pPr marL="720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/>
                        <a:t>Difusión</a:t>
                      </a:r>
                      <a:endParaRPr lang="es-CL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/>
                        <a:t>Satisfacción Usuaria</a:t>
                      </a:r>
                      <a:endParaRPr lang="es-CL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/>
                        <a:t> </a:t>
                      </a:r>
                      <a:endParaRPr lang="es-CL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es-CL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25004">
                <a:tc>
                  <a:txBody>
                    <a:bodyPr/>
                    <a:lstStyle/>
                    <a:p>
                      <a:pPr marL="720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/>
                        <a:t> </a:t>
                      </a:r>
                      <a:endParaRPr lang="es-CL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/>
                        <a:t>Difusión</a:t>
                      </a:r>
                      <a:endParaRPr lang="es-CL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/>
                        <a:t> </a:t>
                      </a:r>
                      <a:endParaRPr lang="es-CL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es-CL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43721">
                <a:tc>
                  <a:txBody>
                    <a:bodyPr/>
                    <a:lstStyle/>
                    <a:p>
                      <a:pPr marL="720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/>
                        <a:t> </a:t>
                      </a:r>
                      <a:endParaRPr lang="es-CL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/>
                        <a:t>Trabajo en la comunidad</a:t>
                      </a:r>
                      <a:endParaRPr lang="es-CL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/>
                        <a:t> </a:t>
                      </a:r>
                      <a:endParaRPr lang="es-CL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es-CL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25004">
                <a:tc>
                  <a:txBody>
                    <a:bodyPr/>
                    <a:lstStyle/>
                    <a:p>
                      <a:pPr marL="720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/>
                        <a:t> </a:t>
                      </a:r>
                      <a:endParaRPr lang="es-CL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/>
                        <a:t>OIRS</a:t>
                      </a:r>
                      <a:endParaRPr lang="es-CL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/>
                        <a:t> </a:t>
                      </a:r>
                      <a:endParaRPr lang="es-CL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es-CL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25004">
                <a:tc>
                  <a:txBody>
                    <a:bodyPr/>
                    <a:lstStyle/>
                    <a:p>
                      <a:pPr marL="720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/>
                        <a:t> </a:t>
                      </a:r>
                      <a:endParaRPr lang="es-CL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/>
                        <a:t>Infraestructura</a:t>
                      </a:r>
                      <a:endParaRPr lang="es-CL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/>
                        <a:t> </a:t>
                      </a:r>
                      <a:endParaRPr lang="es-CL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es-CL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dirty="0" smtClean="0"/>
              <a:t>EU RINA OLIVARI 2013 </a:t>
            </a:r>
            <a:endParaRPr lang="es-CL" dirty="0"/>
          </a:p>
        </p:txBody>
      </p:sp>
      <p:pic>
        <p:nvPicPr>
          <p:cNvPr id="7" name="6 Imagen"/>
          <p:cNvPicPr/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3203848" y="2636912"/>
            <a:ext cx="5688632" cy="381642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11" name="10 Elipse"/>
          <p:cNvSpPr/>
          <p:nvPr/>
        </p:nvSpPr>
        <p:spPr>
          <a:xfrm>
            <a:off x="3995936" y="3573016"/>
            <a:ext cx="172819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12 Elipse"/>
          <p:cNvSpPr/>
          <p:nvPr/>
        </p:nvSpPr>
        <p:spPr>
          <a:xfrm>
            <a:off x="3203848" y="5373216"/>
            <a:ext cx="1080120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Marcador de contenido"/>
          <p:cNvGraphicFramePr>
            <a:graphicFrameLocks noGrp="1"/>
          </p:cNvGraphicFramePr>
          <p:nvPr>
            <p:ph idx="4294967295"/>
          </p:nvPr>
        </p:nvGraphicFramePr>
        <p:xfrm>
          <a:off x="179512" y="260648"/>
          <a:ext cx="8713788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179512" y="5373216"/>
            <a:ext cx="8712968" cy="930027"/>
          </a:xfrm>
        </p:spPr>
        <p:txBody>
          <a:bodyPr>
            <a:normAutofit fontScale="90000"/>
          </a:bodyPr>
          <a:lstStyle/>
          <a:p>
            <a:r>
              <a:rPr lang="es-CL" sz="2800" dirty="0" smtClean="0">
                <a:solidFill>
                  <a:srgbClr val="FF0000"/>
                </a:solidFill>
              </a:rPr>
              <a:t>Elemento Transversal </a:t>
            </a:r>
            <a:br>
              <a:rPr lang="es-CL" sz="2800" dirty="0" smtClean="0">
                <a:solidFill>
                  <a:srgbClr val="FF0000"/>
                </a:solidFill>
              </a:rPr>
            </a:br>
            <a:r>
              <a:rPr lang="es-CL" sz="2800" dirty="0" smtClean="0">
                <a:solidFill>
                  <a:srgbClr val="FF0000"/>
                </a:solidFill>
              </a:rPr>
              <a:t>ENFOQUE DE PS A LO LARGO DEL CICLO VITAL</a:t>
            </a:r>
            <a:endParaRPr lang="es-CL" sz="2800" dirty="0">
              <a:solidFill>
                <a:srgbClr val="FF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EU RINA OLIVARI 2013 </a:t>
            </a:r>
            <a:endParaRPr lang="es-C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4755F06-B904-47E4-A18D-3539F101FF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FAA3F61-5252-4935-9EA6-4181CE597C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E8DAB47-44C8-4502-BEC7-32E4EB870D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7521DAE-7571-49DB-BD3D-701242473B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E13B760-1AA8-4840-B2A0-8C0068921F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6C6FE63-0227-46AE-92C4-8BD6F40562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B82AA7D-77F6-4F10-AA59-EE1ED74D14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2DFD393-7BC6-4CE0-96A7-065AC36192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7674A54-0ADB-4E60-B0BB-DC74821A76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7016D8E-1858-459D-B970-CF524B95C8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9EDD5D6-5950-46C4-BBE2-3CAFEB19A8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15 Diagrama"/>
          <p:cNvGraphicFramePr/>
          <p:nvPr/>
        </p:nvGraphicFramePr>
        <p:xfrm>
          <a:off x="179512" y="2852936"/>
          <a:ext cx="8784976" cy="3631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>
          <a:xfrm>
            <a:off x="323528" y="908720"/>
            <a:ext cx="8568952" cy="1008112"/>
          </a:xfrm>
          <a:prstGeom prst="round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lvl="0"/>
            <a:endParaRPr lang="es-ES" sz="1400" b="1" dirty="0" smtClean="0">
              <a:solidFill>
                <a:srgbClr val="0070C0"/>
              </a:solidFill>
              <a:latin typeface="Verdana" pitchFamily="34" charset="0"/>
            </a:endParaRPr>
          </a:p>
          <a:p>
            <a:pPr lvl="0"/>
            <a:r>
              <a:rPr lang="es-ES" sz="1400" b="1" dirty="0" smtClean="0">
                <a:solidFill>
                  <a:srgbClr val="0070C0"/>
                </a:solidFill>
                <a:latin typeface="Verdana" pitchFamily="34" charset="0"/>
              </a:rPr>
              <a:t>Evidencia científica señala la importancia de intervenir en </a:t>
            </a:r>
            <a:r>
              <a:rPr lang="es-ES" sz="1400" b="1" u="sng" dirty="0" smtClean="0">
                <a:solidFill>
                  <a:srgbClr val="0070C0"/>
                </a:solidFill>
                <a:latin typeface="Verdana" pitchFamily="34" charset="0"/>
              </a:rPr>
              <a:t>etapas tempranas de la vida </a:t>
            </a:r>
            <a:r>
              <a:rPr lang="es-ES" sz="1400" b="1" dirty="0" smtClean="0">
                <a:solidFill>
                  <a:srgbClr val="0070C0"/>
                </a:solidFill>
                <a:latin typeface="Verdana" pitchFamily="34" charset="0"/>
              </a:rPr>
              <a:t>para el desarrollo de una vida sana y en  los distintos entornos</a:t>
            </a:r>
          </a:p>
          <a:p>
            <a:pPr lvl="1">
              <a:buFont typeface="Wingdings" pitchFamily="2" charset="2"/>
              <a:buChar char="v"/>
            </a:pPr>
            <a:r>
              <a:rPr lang="es-ES" sz="1400" b="1" dirty="0" smtClean="0">
                <a:solidFill>
                  <a:srgbClr val="0070C0"/>
                </a:solidFill>
                <a:latin typeface="Verdana" pitchFamily="34" charset="0"/>
              </a:rPr>
              <a:t> mayor impacto si éstas son de </a:t>
            </a:r>
            <a:r>
              <a:rPr lang="es-ES" sz="1400" b="1" u="sng" dirty="0" smtClean="0">
                <a:solidFill>
                  <a:srgbClr val="0070C0"/>
                </a:solidFill>
                <a:latin typeface="Verdana" pitchFamily="34" charset="0"/>
              </a:rPr>
              <a:t>carácter estructural y permanentes </a:t>
            </a:r>
            <a:r>
              <a:rPr lang="es-ES" sz="1400" b="1" dirty="0" smtClean="0">
                <a:solidFill>
                  <a:srgbClr val="0070C0"/>
                </a:solidFill>
                <a:latin typeface="Verdana" pitchFamily="34" charset="0"/>
              </a:rPr>
              <a:t>en el tiempo.</a:t>
            </a:r>
          </a:p>
          <a:p>
            <a:endParaRPr lang="es-CL" sz="1400" b="1" dirty="0">
              <a:solidFill>
                <a:srgbClr val="0070C0"/>
              </a:solidFill>
              <a:latin typeface="Verdana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043608" y="2060848"/>
            <a:ext cx="7704856" cy="57606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chilly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L" sz="1200" kern="1200" dirty="0" smtClean="0">
                <a:solidFill>
                  <a:srgbClr val="0070C0"/>
                </a:solidFill>
                <a:latin typeface="Verdana" pitchFamily="34" charset="0"/>
              </a:rPr>
              <a:t>Orientaciones de  estrategias específicas por poblaciones para los </a:t>
            </a:r>
            <a:r>
              <a:rPr lang="es-CL" sz="1200" b="1" kern="1200" dirty="0" smtClean="0">
                <a:solidFill>
                  <a:srgbClr val="0070C0"/>
                </a:solidFill>
                <a:latin typeface="Verdana" pitchFamily="34" charset="0"/>
              </a:rPr>
              <a:t>planes comunales  de promoción de la salud y para la APS,   de acuerdo cuidados a lo largo del ciclo vital</a:t>
            </a:r>
            <a:endParaRPr lang="es-CL" sz="1200" b="1" kern="1200" dirty="0">
              <a:solidFill>
                <a:srgbClr val="0070C0"/>
              </a:solidFill>
              <a:latin typeface="Verdana" pitchFamily="34" charset="0"/>
            </a:endParaRPr>
          </a:p>
        </p:txBody>
      </p:sp>
      <p:sp>
        <p:nvSpPr>
          <p:cNvPr id="25" name="24 Flecha abajo"/>
          <p:cNvSpPr/>
          <p:nvPr/>
        </p:nvSpPr>
        <p:spPr>
          <a:xfrm>
            <a:off x="539552" y="2060848"/>
            <a:ext cx="360040" cy="432048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Verdana" pitchFamily="34" charset="0"/>
            </a:endParaRPr>
          </a:p>
        </p:txBody>
      </p:sp>
      <p:sp>
        <p:nvSpPr>
          <p:cNvPr id="9" name="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EU RINA OLIVARI 2013 </a:t>
            </a:r>
            <a:endParaRPr lang="es-CL"/>
          </a:p>
        </p:txBody>
      </p:sp>
      <p:sp>
        <p:nvSpPr>
          <p:cNvPr id="10" name="9 Rectángulo"/>
          <p:cNvSpPr/>
          <p:nvPr/>
        </p:nvSpPr>
        <p:spPr>
          <a:xfrm>
            <a:off x="251520" y="404664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CL" sz="24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ÁMBITOS DE ACCIÓN DE LA PS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ABEB3730-61FE-4D8B-8AC6-0B5ECBA59B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98770CDE-57EC-4E35-A821-7326C3A731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3D9865AE-7382-4150-958B-B3D0EA116D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50B1ED69-6263-4115-9B5B-1883C82FC1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145BB328-21D8-4A56-B0AC-87B751E3A0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73664121-019A-4F62-AAD1-3A600BB520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6A266DC1-04C4-4206-99A3-A06B5CE524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DF10B9CE-4E80-415E-A4BB-0CEC6EB889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 uiExpand="1">
        <p:bldSub>
          <a:bldDgm bld="one"/>
        </p:bldSub>
      </p:bldGraphic>
      <p:bldP spid="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251520" y="548680"/>
          <a:ext cx="8641655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Rectángulo"/>
          <p:cNvSpPr/>
          <p:nvPr/>
        </p:nvSpPr>
        <p:spPr>
          <a:xfrm>
            <a:off x="2915816" y="332656"/>
            <a:ext cx="38884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CL" sz="1000" i="1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</a:rPr>
              <a:t>(Estrategia Nacional de Salud Elige vivir MINSAL, 2011)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EU RINA OLIVARI 2013 </a:t>
            </a:r>
            <a:endParaRPr lang="es-CL"/>
          </a:p>
        </p:txBody>
      </p:sp>
      <p:sp>
        <p:nvSpPr>
          <p:cNvPr id="7" name="6 Rectángulo"/>
          <p:cNvSpPr/>
          <p:nvPr/>
        </p:nvSpPr>
        <p:spPr>
          <a:xfrm>
            <a:off x="251520" y="5373216"/>
            <a:ext cx="8892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ELEMENTO TRANSVERSAL </a:t>
            </a:r>
          </a:p>
          <a:p>
            <a:r>
              <a:rPr lang="es-CL" sz="24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ENFOQUE DE PS Y FACTORES PROTECTORES PSICOSOCIALES</a:t>
            </a:r>
            <a:endParaRPr lang="es-CL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1B877BD-6635-479C-9482-F206C92E48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FE00CB2-A631-44E9-84C3-1949508AF5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5DD5BA7-B4A2-4BE5-BC92-6DB066CF63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6435E38-670E-44EC-9E52-287786AF3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E1CB739-6160-46E2-8FF3-005519F17B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4A3739D-67AA-497C-8147-451C477B8A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8200171-7714-4D34-872E-F022E279F2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2 Marcador de contenido"/>
          <p:cNvSpPr>
            <a:spLocks noGrp="1"/>
          </p:cNvSpPr>
          <p:nvPr>
            <p:ph idx="1"/>
          </p:nvPr>
        </p:nvSpPr>
        <p:spPr>
          <a:xfrm>
            <a:off x="323528" y="1340768"/>
            <a:ext cx="5112568" cy="316835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marL="108000">
              <a:spcBef>
                <a:spcPts val="0"/>
              </a:spcBef>
              <a:spcAft>
                <a:spcPts val="1200"/>
              </a:spcAft>
              <a:buFont typeface="Wingdings" pitchFamily="2" charset="2"/>
              <a:buNone/>
              <a:defRPr/>
            </a:pPr>
            <a:r>
              <a:rPr lang="es-MX" sz="1600" dirty="0" smtClean="0"/>
              <a:t> </a:t>
            </a:r>
            <a:endParaRPr lang="es-CL" sz="1600" dirty="0" smtClean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108000" lvl="1">
              <a:spcBef>
                <a:spcPts val="0"/>
              </a:spcBef>
              <a:spcAft>
                <a:spcPts val="1200"/>
              </a:spcAft>
              <a:defRPr/>
            </a:pPr>
            <a:endParaRPr lang="es-MX" sz="1600" dirty="0" smtClean="0"/>
          </a:p>
          <a:p>
            <a:pPr marL="108000" lvl="1">
              <a:spcBef>
                <a:spcPts val="0"/>
              </a:spcBef>
              <a:spcAft>
                <a:spcPts val="1200"/>
              </a:spcAft>
              <a:defRPr/>
            </a:pPr>
            <a:r>
              <a:rPr lang="es-MX" sz="1600" dirty="0" smtClean="0"/>
              <a:t>Los factores protectores </a:t>
            </a:r>
            <a:r>
              <a:rPr lang="es-MX" sz="1600" dirty="0" smtClean="0">
                <a:solidFill>
                  <a:srgbClr val="0000FF"/>
                </a:solidFill>
              </a:rPr>
              <a:t>pueden compensar</a:t>
            </a:r>
            <a:r>
              <a:rPr lang="es-MX" sz="1600" dirty="0" smtClean="0"/>
              <a:t>, ya sea total o parcialmente a los factores de riesgo.</a:t>
            </a:r>
            <a:endParaRPr lang="es-CL" sz="1600" dirty="0" smtClean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108000" lvl="1">
              <a:spcBef>
                <a:spcPts val="0"/>
              </a:spcBef>
              <a:spcAft>
                <a:spcPts val="1200"/>
              </a:spcAft>
              <a:defRPr/>
            </a:pPr>
            <a:r>
              <a:rPr lang="es-MX" sz="1600" dirty="0" smtClean="0"/>
              <a:t>El </a:t>
            </a:r>
            <a:r>
              <a:rPr lang="es-MX" sz="1600" dirty="0" smtClean="0">
                <a:solidFill>
                  <a:srgbClr val="0000FF"/>
                </a:solidFill>
              </a:rPr>
              <a:t>enfrentamiento exitoso del estrés desde la etapa de la infancia </a:t>
            </a:r>
            <a:r>
              <a:rPr lang="es-MX" sz="1600" dirty="0" smtClean="0"/>
              <a:t>y a través del ciclo vital, contribuye al desarrollo personal positivo y al autocuidado.</a:t>
            </a:r>
            <a:endParaRPr lang="es-CL" sz="1600" dirty="0" smtClean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108000" lvl="1">
              <a:spcBef>
                <a:spcPts val="0"/>
              </a:spcBef>
              <a:spcAft>
                <a:spcPts val="1200"/>
              </a:spcAft>
              <a:defRPr/>
            </a:pPr>
            <a:r>
              <a:rPr lang="es-MX" sz="1600" dirty="0" smtClean="0"/>
              <a:t>La promoción de la salud y prevención del daño, puede ser posible </a:t>
            </a:r>
            <a:r>
              <a:rPr lang="es-MX" sz="1600" dirty="0" smtClean="0">
                <a:solidFill>
                  <a:srgbClr val="0000FF"/>
                </a:solidFill>
              </a:rPr>
              <a:t>sin inversión de grandes recursos y apoyos externos,</a:t>
            </a:r>
            <a:r>
              <a:rPr lang="es-MX" sz="1600" dirty="0" smtClean="0"/>
              <a:t> logrando exitosos resultados.</a:t>
            </a:r>
            <a:endParaRPr lang="es-CL" sz="1600" dirty="0" smtClean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108000" lvl="1">
              <a:spcBef>
                <a:spcPts val="0"/>
              </a:spcBef>
              <a:spcAft>
                <a:spcPts val="1200"/>
              </a:spcAft>
              <a:defRPr/>
            </a:pPr>
            <a:r>
              <a:rPr lang="es-CL" sz="1600" dirty="0" smtClean="0">
                <a:solidFill>
                  <a:srgbClr val="0000FF"/>
                </a:solidFill>
              </a:rPr>
              <a:t>EVIDENCIA CIENTÍFICA </a:t>
            </a:r>
            <a:r>
              <a:rPr lang="es-ES" sz="1600" dirty="0" smtClean="0">
                <a:solidFill>
                  <a:srgbClr val="0000FF"/>
                </a:solidFill>
              </a:rPr>
              <a:t> </a:t>
            </a:r>
            <a:endParaRPr lang="es-CL" sz="1600" dirty="0" smtClean="0">
              <a:solidFill>
                <a:srgbClr val="0000FF"/>
              </a:solidFill>
            </a:endParaRPr>
          </a:p>
          <a:p>
            <a:pPr marL="108000">
              <a:spcBef>
                <a:spcPts val="0"/>
              </a:spcBef>
              <a:spcAft>
                <a:spcPts val="1200"/>
              </a:spcAft>
              <a:defRPr/>
            </a:pPr>
            <a:endParaRPr lang="es-CL" sz="1600" dirty="0"/>
          </a:p>
        </p:txBody>
      </p:sp>
      <p:graphicFrame>
        <p:nvGraphicFramePr>
          <p:cNvPr id="7" name="6 Diagrama"/>
          <p:cNvGraphicFramePr/>
          <p:nvPr/>
        </p:nvGraphicFramePr>
        <p:xfrm>
          <a:off x="3995936" y="2564904"/>
          <a:ext cx="4824536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179512" y="548680"/>
            <a:ext cx="8784976" cy="648072"/>
          </a:xfrm>
        </p:spPr>
        <p:txBody>
          <a:bodyPr>
            <a:noAutofit/>
          </a:bodyPr>
          <a:lstStyle/>
          <a:p>
            <a:r>
              <a:rPr lang="es-CL" sz="2400" b="1" dirty="0" smtClean="0">
                <a:solidFill>
                  <a:srgbClr val="0070C0"/>
                </a:solidFill>
              </a:rPr>
              <a:t/>
            </a:r>
            <a:br>
              <a:rPr lang="es-CL" sz="2400" b="1" dirty="0" smtClean="0">
                <a:solidFill>
                  <a:srgbClr val="0070C0"/>
                </a:solidFill>
              </a:rPr>
            </a:br>
            <a:r>
              <a:rPr lang="es-CL" sz="2400" b="1" dirty="0" smtClean="0">
                <a:solidFill>
                  <a:srgbClr val="0070C0"/>
                </a:solidFill>
              </a:rPr>
              <a:t>REFORZAR RECURSOS INTERNOS PSICOSOCIALES</a:t>
            </a:r>
            <a:br>
              <a:rPr lang="es-CL" sz="2400" b="1" dirty="0" smtClean="0">
                <a:solidFill>
                  <a:srgbClr val="0070C0"/>
                </a:solidFill>
              </a:rPr>
            </a:br>
            <a:endParaRPr lang="es-CL" sz="2400" dirty="0">
              <a:solidFill>
                <a:srgbClr val="FF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EU RINA OLIVARI 2013 </a:t>
            </a:r>
            <a:endParaRPr lang="es-CL"/>
          </a:p>
        </p:txBody>
      </p:sp>
      <p:sp>
        <p:nvSpPr>
          <p:cNvPr id="9" name="8 Rectángulo"/>
          <p:cNvSpPr/>
          <p:nvPr/>
        </p:nvSpPr>
        <p:spPr>
          <a:xfrm>
            <a:off x="395536" y="404664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b="1" dirty="0" smtClean="0">
                <a:solidFill>
                  <a:srgbClr val="0070C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s-CL" sz="2400" b="1" dirty="0" smtClean="0">
                <a:solidFill>
                  <a:srgbClr val="0070C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s-CL" sz="2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323BF33-31C6-4F1B-8588-BA1C132C5B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2CEA316-CE39-482D-AC14-7DF4FC410B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715008A-BBAB-4E6F-9BAB-BBE9973DB2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6D96DE5-3116-47A2-AA25-7ED3D8266F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A763C5E-A865-47FF-9AC8-ABEA7647E3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E360877-837B-43B9-A15A-2D3150A9DF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2A58408-9A4F-4E2D-B900-BCD92F9440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F1212DC-D580-4C82-85B5-63D059418C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  <p:bldGraphic spid="7" grpId="0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</p:nvPr>
        </p:nvGraphicFramePr>
        <p:xfrm>
          <a:off x="179388" y="404664"/>
          <a:ext cx="8713787" cy="57611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EU RINA OLIVARI 2013 </a:t>
            </a:r>
            <a:endParaRPr lang="es-CL"/>
          </a:p>
        </p:txBody>
      </p:sp>
      <p:sp>
        <p:nvSpPr>
          <p:cNvPr id="8" name="7 Rectángulo"/>
          <p:cNvSpPr/>
          <p:nvPr/>
        </p:nvSpPr>
        <p:spPr>
          <a:xfrm>
            <a:off x="179512" y="5661248"/>
            <a:ext cx="17608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1200" i="1" dirty="0" smtClean="0"/>
              <a:t>(Adaptado de OMS 2004)</a:t>
            </a:r>
            <a:endParaRPr lang="es-CL" sz="1200" dirty="0"/>
          </a:p>
        </p:txBody>
      </p:sp>
      <p:sp>
        <p:nvSpPr>
          <p:cNvPr id="9" name="8 Rectángulo"/>
          <p:cNvSpPr/>
          <p:nvPr/>
        </p:nvSpPr>
        <p:spPr>
          <a:xfrm>
            <a:off x="6084168" y="404664"/>
            <a:ext cx="2232248" cy="45140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lnSpc>
                <a:spcPts val="1400"/>
              </a:lnSpc>
              <a:spcBef>
                <a:spcPts val="0"/>
              </a:spcBef>
              <a:spcAft>
                <a:spcPts val="1200"/>
              </a:spcAft>
            </a:pPr>
            <a:r>
              <a:rPr lang="es-CL" sz="14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Factores de Riesgo                          para la salud mental </a:t>
            </a:r>
            <a:endParaRPr lang="es-CL" sz="1400" b="1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2987824" y="476672"/>
            <a:ext cx="2448272" cy="45140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lnSpc>
                <a:spcPts val="1400"/>
              </a:lnSpc>
              <a:spcBef>
                <a:spcPts val="0"/>
              </a:spcBef>
              <a:spcAft>
                <a:spcPts val="1200"/>
              </a:spcAft>
            </a:pPr>
            <a:r>
              <a:rPr lang="es-CL" sz="1400" b="1" dirty="0" smtClean="0">
                <a:solidFill>
                  <a:schemeClr val="accent4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Factores Protectores                 para la salud mental </a:t>
            </a:r>
            <a:endParaRPr lang="es-CL" sz="1400" b="1" dirty="0">
              <a:solidFill>
                <a:schemeClr val="accent4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686396"/>
          </a:xfrm>
        </p:spPr>
        <p:txBody>
          <a:bodyPr>
            <a:noAutofit/>
          </a:bodyPr>
          <a:lstStyle/>
          <a:p>
            <a:r>
              <a:rPr lang="es-CL" sz="2400" dirty="0" smtClean="0">
                <a:solidFill>
                  <a:srgbClr val="0000FF"/>
                </a:solidFill>
              </a:rPr>
              <a:t>estrategias para llevar a cabo las acciones de intervención en Promoción de la Salud en cada uno de los entornos </a:t>
            </a:r>
            <a:endParaRPr lang="es-CL" sz="2400" dirty="0">
              <a:solidFill>
                <a:srgbClr val="0000FF"/>
              </a:solidFill>
            </a:endParaRPr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>
          <a:xfrm>
            <a:off x="2123728" y="1772816"/>
            <a:ext cx="4209728" cy="2088231"/>
          </a:xfrm>
          <a:prstGeom prst="round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lvl="0">
              <a:buFont typeface="Wingdings" pitchFamily="2" charset="2"/>
              <a:buChar char="Ø"/>
            </a:pPr>
            <a:endParaRPr lang="es-CL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</a:endParaRPr>
          </a:p>
          <a:p>
            <a:r>
              <a:rPr lang="es-CL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</a:rPr>
              <a:t>  </a:t>
            </a:r>
            <a:endParaRPr lang="es-CL" dirty="0" smtClean="0">
              <a:latin typeface="Verdana" pitchFamily="34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es-CL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</a:rPr>
              <a:t>Educación en Salud.</a:t>
            </a:r>
          </a:p>
          <a:p>
            <a:pPr lvl="0">
              <a:buFont typeface="Wingdings" pitchFamily="2" charset="2"/>
              <a:buChar char="Ø"/>
            </a:pPr>
            <a:r>
              <a:rPr lang="es-CL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</a:rPr>
              <a:t>Gestión local. Abogacía.</a:t>
            </a:r>
          </a:p>
          <a:p>
            <a:pPr lvl="0">
              <a:buFont typeface="Wingdings" pitchFamily="2" charset="2"/>
              <a:buChar char="Ø"/>
            </a:pPr>
            <a:r>
              <a:rPr lang="es-CL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</a:rPr>
              <a:t>Coordinación Intersectorial</a:t>
            </a:r>
          </a:p>
          <a:p>
            <a:pPr>
              <a:buFont typeface="Wingdings" pitchFamily="2" charset="2"/>
              <a:buChar char="Ø"/>
            </a:pPr>
            <a:r>
              <a:rPr lang="es-CL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</a:rPr>
              <a:t>Comunicación Social.</a:t>
            </a:r>
          </a:p>
          <a:p>
            <a:pPr>
              <a:buFont typeface="Wingdings" pitchFamily="2" charset="2"/>
              <a:buChar char="Ø"/>
            </a:pPr>
            <a:r>
              <a:rPr lang="es-CL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</a:rPr>
              <a:t>Participación Social y comunitaria</a:t>
            </a:r>
          </a:p>
          <a:p>
            <a:pPr lvl="0">
              <a:buFont typeface="Wingdings" pitchFamily="2" charset="2"/>
              <a:buChar char="Ø"/>
            </a:pPr>
            <a:endParaRPr lang="es-CL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EU RINA OLIVARI 2013 </a:t>
            </a:r>
            <a:endParaRPr lang="es-C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s-CL" b="1" dirty="0" smtClean="0"/>
              <a:t>1. EDUCACIÓN EN SALUD</a:t>
            </a:r>
            <a:r>
              <a:rPr lang="es-CL" dirty="0" smtClean="0"/>
              <a:t> </a:t>
            </a:r>
            <a:br>
              <a:rPr lang="es-CL" dirty="0" smtClean="0"/>
            </a:br>
            <a:r>
              <a:rPr lang="es-CL" sz="2200" dirty="0" smtClean="0">
                <a:solidFill>
                  <a:srgbClr val="0000FF"/>
                </a:solidFill>
              </a:rPr>
              <a:t>Foco estratégico: Sensibilización</a:t>
            </a:r>
            <a:r>
              <a:rPr lang="es-CL" sz="2200" dirty="0" smtClean="0"/>
              <a:t/>
            </a:r>
            <a:br>
              <a:rPr lang="es-CL" sz="2200" dirty="0" smtClean="0"/>
            </a:br>
            <a:endParaRPr lang="es-CL" sz="2200" dirty="0"/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</p:nvPr>
        </p:nvGraphicFramePr>
        <p:xfrm>
          <a:off x="251520" y="1340768"/>
          <a:ext cx="8641779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EU RINA OLIVARI 2013 </a:t>
            </a:r>
            <a:endParaRPr lang="es-C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33BFE00-1141-4330-A904-C3E95EFDD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1128BD2-0D69-4F6C-843E-740F499DAA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lvl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Diagrama"/>
          <p:cNvGraphicFramePr/>
          <p:nvPr/>
        </p:nvGraphicFramePr>
        <p:xfrm>
          <a:off x="251520" y="3789040"/>
          <a:ext cx="8640960" cy="2592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6 Marcador de contenido"/>
          <p:cNvGraphicFramePr>
            <a:graphicFrameLocks noGrp="1"/>
          </p:cNvGraphicFramePr>
          <p:nvPr>
            <p:ph idx="1"/>
          </p:nvPr>
        </p:nvGraphicFramePr>
        <p:xfrm>
          <a:off x="395536" y="548680"/>
          <a:ext cx="8568952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s-CL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s-CL" dirty="0">
                <a:solidFill>
                  <a:schemeClr val="accent1">
                    <a:lumMod val="75000"/>
                  </a:schemeClr>
                </a:solidFill>
              </a:rPr>
            </a:br>
            <a:endParaRPr lang="es-C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EU RINA OLIVARI 2013 </a:t>
            </a:r>
            <a:endParaRPr lang="es-CL"/>
          </a:p>
        </p:txBody>
      </p:sp>
      <p:grpSp>
        <p:nvGrpSpPr>
          <p:cNvPr id="8" name="7 Grupo"/>
          <p:cNvGrpSpPr/>
          <p:nvPr/>
        </p:nvGrpSpPr>
        <p:grpSpPr>
          <a:xfrm>
            <a:off x="2987824" y="5733256"/>
            <a:ext cx="3744416" cy="792087"/>
            <a:chOff x="0" y="2631899"/>
            <a:chExt cx="1880679" cy="840280"/>
          </a:xfrm>
          <a:scene3d>
            <a:camera prst="orthographicFront"/>
            <a:lightRig rig="flat" dir="t"/>
          </a:scene3d>
        </p:grpSpPr>
        <p:sp>
          <p:nvSpPr>
            <p:cNvPr id="9" name="8 Rectángulo redondeado"/>
            <p:cNvSpPr/>
            <p:nvPr/>
          </p:nvSpPr>
          <p:spPr>
            <a:xfrm>
              <a:off x="0" y="2631899"/>
              <a:ext cx="1880679" cy="840280"/>
            </a:xfrm>
            <a:prstGeom prst="downArrowCallou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0" name="9 Rectángulo"/>
            <p:cNvSpPr/>
            <p:nvPr/>
          </p:nvSpPr>
          <p:spPr>
            <a:xfrm>
              <a:off x="20268" y="2652166"/>
              <a:ext cx="1840143" cy="820013"/>
            </a:xfrm>
            <a:prstGeom prst="downArrowCallout">
              <a:avLst>
                <a:gd name="adj1" fmla="val 15142"/>
                <a:gd name="adj2" fmla="val 25000"/>
                <a:gd name="adj3" fmla="val 25000"/>
                <a:gd name="adj4" fmla="val 64977"/>
              </a:avLst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620" tIns="7620" rIns="7620" bIns="7620" numCol="1" spcCol="1270" anchor="ctr" anchorCtr="0">
              <a:normAutofit/>
            </a:bodyPr>
            <a:lstStyle/>
            <a:p>
              <a:pPr lvl="0" algn="ctr" defTabSz="533400">
                <a:lnSpc>
                  <a:spcPts val="12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L" sz="1200" kern="1200" dirty="0" smtClean="0"/>
                <a:t>ESTRATEGIA NACIONAL DE SALUD </a:t>
              </a:r>
            </a:p>
            <a:p>
              <a:pPr lvl="0" algn="ctr" defTabSz="533400">
                <a:lnSpc>
                  <a:spcPts val="12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L" sz="1200" kern="1200" dirty="0" smtClean="0"/>
                <a:t>OBJETIVOS SANITARIOS      2011-2020</a:t>
              </a:r>
              <a:endParaRPr lang="es-CL" sz="1200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E2410C8-F51E-41E3-A9BD-B53CB8BF3F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5710830-4A95-431C-935A-B496135FD4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3595415-BE8E-49ED-93EB-CC8E66E1B9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99F07A4-D419-4538-A5A9-78DDC0754A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13758D2-E3DD-4382-9605-942AD68EDD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A066A3A-0EF9-496F-8216-A51477000E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6DABAAF-F60C-4D98-A963-FEE74D1F4F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  <p:bldGraphic spid="7" grpId="0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Auto cuidado 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600200"/>
            <a:ext cx="8964488" cy="4565104"/>
          </a:xfrm>
        </p:spPr>
        <p:txBody>
          <a:bodyPr/>
          <a:lstStyle/>
          <a:p>
            <a:pPr lvl="0"/>
            <a:r>
              <a:rPr lang="es-ES" dirty="0" smtClean="0"/>
              <a:t>Es un fenómeno activo que requiere que las personas sean capaces </a:t>
            </a:r>
            <a:r>
              <a:rPr lang="es-ES" dirty="0" smtClean="0">
                <a:solidFill>
                  <a:srgbClr val="0000FF"/>
                </a:solidFill>
              </a:rPr>
              <a:t>de usar la razón para comprender </a:t>
            </a:r>
            <a:r>
              <a:rPr lang="es-ES" dirty="0" smtClean="0"/>
              <a:t>su estado de salud,  </a:t>
            </a:r>
            <a:r>
              <a:rPr lang="es-ES" dirty="0" smtClean="0">
                <a:solidFill>
                  <a:srgbClr val="0000FF"/>
                </a:solidFill>
              </a:rPr>
              <a:t>habilidades en la toma de decisiones </a:t>
            </a:r>
            <a:r>
              <a:rPr lang="es-ES" dirty="0" smtClean="0"/>
              <a:t>para elegir un curso de acción apropiado. y </a:t>
            </a:r>
            <a:r>
              <a:rPr lang="es-ES" dirty="0" smtClean="0">
                <a:solidFill>
                  <a:srgbClr val="0000FF"/>
                </a:solidFill>
              </a:rPr>
              <a:t>que se inicia voluntaria e intencionadamente </a:t>
            </a:r>
            <a:r>
              <a:rPr lang="es-ES" dirty="0" smtClean="0"/>
              <a:t>por los individuos </a:t>
            </a:r>
            <a:endParaRPr lang="es-CL" dirty="0" smtClean="0"/>
          </a:p>
          <a:p>
            <a:endParaRPr lang="es-CL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EU RINA OLIVARI 2013 </a:t>
            </a:r>
            <a:endParaRPr lang="es-C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b="1" dirty="0" smtClean="0"/>
              <a:t>2. GESTIÓN LOCAL </a:t>
            </a:r>
            <a:br>
              <a:rPr lang="es-CL" b="1" dirty="0" smtClean="0"/>
            </a:br>
            <a:r>
              <a:rPr lang="es-CL" sz="2200" dirty="0" smtClean="0">
                <a:solidFill>
                  <a:srgbClr val="0000FF"/>
                </a:solidFill>
              </a:rPr>
              <a:t>Focos Estratégicos:  Abogacía, Medidas Estructurales, Recuperación del Entorno y Uso de Espacios Públicos</a:t>
            </a:r>
            <a:endParaRPr lang="es-CL" sz="2200" dirty="0">
              <a:solidFill>
                <a:srgbClr val="0000FF"/>
              </a:solidFill>
            </a:endParaRPr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</p:nvPr>
        </p:nvGraphicFramePr>
        <p:xfrm>
          <a:off x="179388" y="1628800"/>
          <a:ext cx="8713787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EU RINA OLIVARI 2013 </a:t>
            </a:r>
            <a:endParaRPr lang="es-C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179512" y="548680"/>
            <a:ext cx="8784976" cy="1368152"/>
          </a:xfrm>
        </p:spPr>
        <p:txBody>
          <a:bodyPr>
            <a:noAutofit/>
          </a:bodyPr>
          <a:lstStyle/>
          <a:p>
            <a:r>
              <a:rPr lang="es-CL" sz="2400" b="1" dirty="0" smtClean="0"/>
              <a:t>3  INTERSECTORIALIDAD </a:t>
            </a:r>
            <a:r>
              <a:rPr lang="es-CL" sz="2000" dirty="0" smtClean="0"/>
              <a:t/>
            </a:r>
            <a:br>
              <a:rPr lang="es-CL" sz="2000" dirty="0" smtClean="0"/>
            </a:br>
            <a:r>
              <a:rPr lang="es-CL" sz="2000" dirty="0" smtClean="0">
                <a:solidFill>
                  <a:srgbClr val="0000FF"/>
                </a:solidFill>
              </a:rPr>
              <a:t> </a:t>
            </a:r>
            <a:r>
              <a:rPr lang="es-CL" sz="1400" dirty="0" smtClean="0">
                <a:solidFill>
                  <a:srgbClr val="0000FF"/>
                </a:solidFill>
              </a:rPr>
              <a:t>Focos estratégicos:  Fortalecimiento redes </a:t>
            </a:r>
            <a:r>
              <a:rPr lang="es-CL" sz="1400" dirty="0" smtClean="0">
                <a:solidFill>
                  <a:schemeClr val="accent1">
                    <a:lumMod val="50000"/>
                  </a:schemeClr>
                </a:solidFill>
              </a:rPr>
              <a:t>para la construcción de políticas locales de Promoción.  Dpto. de Promoción de Salud y Participación Ciudadana División de Políticas Públicas Saludables y Promoción Subsecretaría de Salud Pública – MINSAL</a:t>
            </a:r>
            <a:endParaRPr lang="es-CL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</p:nvPr>
        </p:nvGraphicFramePr>
        <p:xfrm>
          <a:off x="179388" y="2204864"/>
          <a:ext cx="8713787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EU RINA OLIVARI 2013 </a:t>
            </a:r>
            <a:endParaRPr lang="es-C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52D085B-547B-4E4A-B81D-004092D484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6670E11-E71D-40DC-B63A-81462373AF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lvlOne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179512" y="548680"/>
            <a:ext cx="8784976" cy="792088"/>
          </a:xfrm>
        </p:spPr>
        <p:txBody>
          <a:bodyPr>
            <a:noAutofit/>
          </a:bodyPr>
          <a:lstStyle/>
          <a:p>
            <a:r>
              <a:rPr lang="es-CL" sz="2400" b="1" dirty="0" smtClean="0"/>
              <a:t>4. COMUNICACIÓN SOCIAL</a:t>
            </a:r>
            <a:r>
              <a:rPr lang="es-CL" sz="2000" b="1" dirty="0" smtClean="0"/>
              <a:t/>
            </a:r>
            <a:br>
              <a:rPr lang="es-CL" sz="2000" b="1" dirty="0" smtClean="0"/>
            </a:br>
            <a:r>
              <a:rPr lang="es-CL" sz="2000" dirty="0" smtClean="0">
                <a:solidFill>
                  <a:srgbClr val="0000FF"/>
                </a:solidFill>
              </a:rPr>
              <a:t>Información y uso de los medios de comunicación social </a:t>
            </a:r>
            <a:endParaRPr lang="es-CL" sz="2000" dirty="0">
              <a:solidFill>
                <a:srgbClr val="0000FF"/>
              </a:solidFill>
            </a:endParaRPr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</p:nvPr>
        </p:nvGraphicFramePr>
        <p:xfrm>
          <a:off x="251520" y="1412776"/>
          <a:ext cx="8712968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EU RINA OLIVARI 2013 </a:t>
            </a:r>
            <a:endParaRPr lang="es-C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7CD631F-3C9D-4AC4-940D-7E7E0E6E06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17E1FB5-E9E8-4030-B9B4-302903979F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lvlOne"/>
        </p:bldSub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b="1" dirty="0" smtClean="0"/>
              <a:t>5. PARTICIPACIÓN SOCIAL. </a:t>
            </a:r>
            <a:br>
              <a:rPr lang="es-CL" b="1" dirty="0" smtClean="0"/>
            </a:br>
            <a:r>
              <a:rPr lang="es-CL" sz="2200" dirty="0" smtClean="0"/>
              <a:t> </a:t>
            </a:r>
            <a:r>
              <a:rPr lang="es-CL" sz="2200" dirty="0" smtClean="0">
                <a:solidFill>
                  <a:srgbClr val="0000FF"/>
                </a:solidFill>
              </a:rPr>
              <a:t>Foco estratégico: Fortalecimiento Comunitario</a:t>
            </a:r>
            <a:endParaRPr lang="es-CL" sz="2200" dirty="0">
              <a:solidFill>
                <a:srgbClr val="0000FF"/>
              </a:solidFill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251520" y="1556792"/>
          <a:ext cx="8534275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EU RINA OLIVARI 2013 </a:t>
            </a:r>
            <a:endParaRPr lang="es-C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714A958-78C9-4034-9B11-A85D1E45BB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3CAB6E0-0CAC-41D1-BCF9-1D35363921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9024" y="404664"/>
            <a:ext cx="8784976" cy="432048"/>
          </a:xfrm>
        </p:spPr>
        <p:txBody>
          <a:bodyPr>
            <a:noAutofit/>
          </a:bodyPr>
          <a:lstStyle/>
          <a:p>
            <a:r>
              <a:rPr lang="es-CL" sz="2000" dirty="0" smtClean="0">
                <a:solidFill>
                  <a:schemeClr val="tx2">
                    <a:lumMod val="50000"/>
                  </a:schemeClr>
                </a:solidFill>
              </a:rPr>
              <a:t>Bases  para lograr participación en salud de la comunidad   </a:t>
            </a:r>
            <a:endParaRPr lang="es-CL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251520" y="1124744"/>
          <a:ext cx="8640960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EU RINA OLIVARI 2013 </a:t>
            </a:r>
            <a:endParaRPr lang="es-CL"/>
          </a:p>
        </p:txBody>
      </p:sp>
      <p:sp>
        <p:nvSpPr>
          <p:cNvPr id="6" name="5 Rectángulo"/>
          <p:cNvSpPr/>
          <p:nvPr/>
        </p:nvSpPr>
        <p:spPr>
          <a:xfrm>
            <a:off x="251520" y="5517232"/>
            <a:ext cx="8640960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es-CL" sz="14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El alcance de la intersectorialidad y la participación social no es consecuencia de la espontaneidad, pues se requiere una concepción adaptada al sistema de salud local, una voluntad política que la sustente y un diseño tecnológico que la inserte naturalmente en la producción de salud</a:t>
            </a:r>
            <a:endParaRPr lang="es-CL" sz="1400" b="1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7 Marcador de contenido"/>
          <p:cNvGraphicFramePr>
            <a:graphicFrameLocks noGrp="1"/>
          </p:cNvGraphicFramePr>
          <p:nvPr>
            <p:ph idx="1"/>
          </p:nvPr>
        </p:nvGraphicFramePr>
        <p:xfrm>
          <a:off x="179512" y="1484784"/>
          <a:ext cx="8640960" cy="2232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3795" name="4 Marcador de pie de página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CL" smtClean="0">
                <a:latin typeface="Verdana" pitchFamily="34" charset="0"/>
              </a:rPr>
              <a:t>EU RINA OLIVARI 2013 </a:t>
            </a:r>
            <a:endParaRPr lang="es-ES" dirty="0">
              <a:latin typeface="Verdana" pitchFamily="34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04664"/>
            <a:ext cx="9144000" cy="864096"/>
          </a:xfrm>
        </p:spPr>
        <p:txBody>
          <a:bodyPr anchor="t">
            <a:noAutofit/>
          </a:bodyPr>
          <a:lstStyle/>
          <a:p>
            <a:pPr marL="54864">
              <a:spcAft>
                <a:spcPts val="600"/>
              </a:spcAft>
              <a:defRPr/>
            </a:pPr>
            <a:r>
              <a:rPr lang="es-ES" sz="2000" dirty="0" smtClean="0">
                <a:solidFill>
                  <a:schemeClr val="tx2">
                    <a:lumMod val="50000"/>
                  </a:schemeClr>
                </a:solidFill>
              </a:rPr>
              <a:t>INTERLOCUCIÓN EFECTIVA </a:t>
            </a:r>
            <a:br>
              <a:rPr lang="es-ES" sz="20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es-ES" sz="2000" dirty="0" smtClean="0">
                <a:solidFill>
                  <a:schemeClr val="tx2">
                    <a:lumMod val="50000"/>
                  </a:schemeClr>
                </a:solidFill>
              </a:rPr>
              <a:t>ENTRE EL SECTOR SALUD  Y LA COMUNIDAD</a:t>
            </a:r>
            <a:r>
              <a:rPr lang="es-CL" sz="2000" dirty="0" smtClean="0"/>
              <a:t>.</a:t>
            </a:r>
            <a:br>
              <a:rPr lang="es-CL" sz="2000" dirty="0" smtClean="0"/>
            </a:br>
            <a:r>
              <a:rPr lang="es-CL" sz="20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es-CL" sz="2000" dirty="0" smtClean="0">
                <a:solidFill>
                  <a:schemeClr val="tx2">
                    <a:lumMod val="50000"/>
                  </a:schemeClr>
                </a:solidFill>
              </a:rPr>
            </a:br>
            <a:endParaRPr lang="es-ES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779912" y="1988840"/>
            <a:ext cx="187220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CL" sz="1400" b="1" dirty="0" smtClean="0">
                <a:solidFill>
                  <a:schemeClr val="tx1"/>
                </a:solidFill>
                <a:latin typeface="Verdana" pitchFamily="34" charset="0"/>
              </a:rPr>
              <a:t>LOGRARÁ</a:t>
            </a:r>
            <a:endParaRPr lang="es-CL" sz="1400" b="1" dirty="0">
              <a:solidFill>
                <a:schemeClr val="tx1"/>
              </a:solidFill>
              <a:latin typeface="Verdana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71857B6-DC85-4943-9943-456CC7C783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9C960A9-AAE4-4C19-9D79-1E603D0823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BF97E60-BC47-4F06-BDEA-A4F23AB6D8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E20532E-CA0B-4CCD-9C80-B45DAAFE99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BD84E39-5B76-4872-B898-9D72804DD0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one"/>
        </p:bldSub>
      </p:bldGraphic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034" name="Rectangle 2"/>
          <p:cNvSpPr>
            <a:spLocks noGrp="1" noChangeArrowheads="1"/>
          </p:cNvSpPr>
          <p:nvPr>
            <p:ph type="title"/>
          </p:nvPr>
        </p:nvSpPr>
        <p:spPr>
          <a:xfrm>
            <a:off x="216024" y="476673"/>
            <a:ext cx="8927976" cy="504056"/>
          </a:xfrm>
        </p:spPr>
        <p:txBody>
          <a:bodyPr>
            <a:no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es-ES" sz="2000" dirty="0" smtClean="0">
                <a:solidFill>
                  <a:schemeClr val="accent4">
                    <a:lumMod val="50000"/>
                  </a:schemeClr>
                </a:solidFill>
              </a:rPr>
              <a:t>DIMENSIONES DE LA PARTICIPACIÓN COMUNITARIA  EN SALUD</a:t>
            </a:r>
            <a:endParaRPr lang="es-ES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1747" name="11 Marcador de pie de página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CL" smtClean="0">
                <a:latin typeface="Verdana" pitchFamily="34" charset="0"/>
              </a:rPr>
              <a:t>EU RINA OLIVARI 2013 </a:t>
            </a:r>
            <a:endParaRPr lang="es-ES" dirty="0">
              <a:latin typeface="Verdana" pitchFamily="34" charset="0"/>
            </a:endParaRPr>
          </a:p>
        </p:txBody>
      </p:sp>
      <p:graphicFrame>
        <p:nvGraphicFramePr>
          <p:cNvPr id="13" name="12 Diagrama"/>
          <p:cNvGraphicFramePr/>
          <p:nvPr/>
        </p:nvGraphicFramePr>
        <p:xfrm>
          <a:off x="323528" y="1196752"/>
          <a:ext cx="8568952" cy="5432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B416EA43-ABEB-4B72-92E5-2672C6098E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graphicEl>
                                              <a:dgm id="{B416EA43-ABEB-4B72-92E5-2672C6098E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>
                                            <p:graphicEl>
                                              <a:dgm id="{B416EA43-ABEB-4B72-92E5-2672C6098E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>
                                            <p:graphicEl>
                                              <a:dgm id="{B416EA43-ABEB-4B72-92E5-2672C6098E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9B661542-5CE3-4FE9-A014-594EAEB909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>
                                            <p:graphicEl>
                                              <a:dgm id="{9B661542-5CE3-4FE9-A014-594EAEB909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>
                                            <p:graphicEl>
                                              <a:dgm id="{9B661542-5CE3-4FE9-A014-594EAEB909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>
                                            <p:graphicEl>
                                              <a:dgm id="{9B661542-5CE3-4FE9-A014-594EAEB909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3BB74031-F3AD-4B87-A0E2-9F52D8A407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graphicEl>
                                              <a:dgm id="{3BB74031-F3AD-4B87-A0E2-9F52D8A407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>
                                            <p:graphicEl>
                                              <a:dgm id="{3BB74031-F3AD-4B87-A0E2-9F52D8A407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>
                                            <p:graphicEl>
                                              <a:dgm id="{3BB74031-F3AD-4B87-A0E2-9F52D8A407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5536F13F-9998-434F-A105-9954E1B54E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graphicEl>
                                              <a:dgm id="{5536F13F-9998-434F-A105-9954E1B54E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>
                                            <p:graphicEl>
                                              <a:dgm id="{5536F13F-9998-434F-A105-9954E1B54E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>
                                            <p:graphicEl>
                                              <a:dgm id="{5536F13F-9998-434F-A105-9954E1B54E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A6F2721A-FFA4-477F-A911-F2A5351B1F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>
                                            <p:graphicEl>
                                              <a:dgm id="{A6F2721A-FFA4-477F-A911-F2A5351B1F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>
                                            <p:graphicEl>
                                              <a:dgm id="{A6F2721A-FFA4-477F-A911-F2A5351B1F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>
                                            <p:graphicEl>
                                              <a:dgm id="{A6F2721A-FFA4-477F-A911-F2A5351B1F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Sub>
          <a:bldDgm bld="one"/>
        </p:bldSub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902420"/>
          </a:xfrm>
        </p:spPr>
        <p:txBody>
          <a:bodyPr>
            <a:noAutofit/>
          </a:bodyPr>
          <a:lstStyle/>
          <a:p>
            <a:r>
              <a:rPr lang="es-CL" sz="2400" dirty="0" smtClean="0">
                <a:solidFill>
                  <a:srgbClr val="0070C0"/>
                </a:solidFill>
              </a:rPr>
              <a:t>INVESTIGACIÓN-ACCIÓN PARTICIPATIVA PARA LA SENSIBILIZACIÓN COMUNITARIA EN PROMOCIÓN DE LA SALUD </a:t>
            </a:r>
            <a:br>
              <a:rPr lang="es-CL" sz="2400" dirty="0" smtClean="0">
                <a:solidFill>
                  <a:srgbClr val="0070C0"/>
                </a:solidFill>
              </a:rPr>
            </a:br>
            <a:r>
              <a:rPr lang="es-CL" sz="2400" dirty="0" smtClean="0">
                <a:solidFill>
                  <a:srgbClr val="0070C0"/>
                </a:solidFill>
              </a:rPr>
              <a:t/>
            </a:r>
            <a:br>
              <a:rPr lang="es-CL" sz="2400" dirty="0" smtClean="0">
                <a:solidFill>
                  <a:srgbClr val="0070C0"/>
                </a:solidFill>
              </a:rPr>
            </a:br>
            <a:r>
              <a:rPr lang="es-CL" sz="2400" dirty="0" smtClean="0">
                <a:solidFill>
                  <a:srgbClr val="0070C0"/>
                </a:solidFill>
              </a:rPr>
              <a:t> </a:t>
            </a:r>
            <a:br>
              <a:rPr lang="es-CL" sz="2400" dirty="0" smtClean="0">
                <a:solidFill>
                  <a:srgbClr val="0070C0"/>
                </a:solidFill>
              </a:rPr>
            </a:br>
            <a:endParaRPr lang="es-CL" sz="2400" dirty="0">
              <a:solidFill>
                <a:srgbClr val="0070C0"/>
              </a:solidFill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55576" y="2780928"/>
            <a:ext cx="7772400" cy="1500187"/>
          </a:xfrm>
        </p:spPr>
        <p:txBody>
          <a:bodyPr/>
          <a:lstStyle/>
          <a:p>
            <a:r>
              <a:rPr lang="es-CL" dirty="0" smtClean="0"/>
              <a:t>Operacionalización  de la estrategia de promoción de la salud en el marco de la Gestión  en la APS</a:t>
            </a:r>
            <a:endParaRPr lang="es-CL" dirty="0"/>
          </a:p>
        </p:txBody>
      </p:sp>
      <p:grpSp>
        <p:nvGrpSpPr>
          <p:cNvPr id="5" name="4 Grupo"/>
          <p:cNvGrpSpPr/>
          <p:nvPr/>
        </p:nvGrpSpPr>
        <p:grpSpPr>
          <a:xfrm>
            <a:off x="2195736" y="1556792"/>
            <a:ext cx="4680520" cy="1501198"/>
            <a:chOff x="0" y="78792"/>
            <a:chExt cx="2970620" cy="1501198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6" name="5 Rectángulo redondeado"/>
            <p:cNvSpPr/>
            <p:nvPr/>
          </p:nvSpPr>
          <p:spPr>
            <a:xfrm>
              <a:off x="0" y="78792"/>
              <a:ext cx="2970620" cy="1501198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sp>
        <p:sp>
          <p:nvSpPr>
            <p:cNvPr id="7" name="6 Rectángulo"/>
            <p:cNvSpPr/>
            <p:nvPr/>
          </p:nvSpPr>
          <p:spPr>
            <a:xfrm>
              <a:off x="43969" y="122761"/>
              <a:ext cx="2882682" cy="141326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L" sz="2000" kern="1200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Actividad integrada  que combina la Investigación social, la educación y la acción.</a:t>
              </a:r>
              <a:endParaRPr lang="es-CL" sz="2000" kern="1200" dirty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EU RINA OLIVARI 2013 </a:t>
            </a:r>
            <a:endParaRPr lang="es-C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Diagrama"/>
          <p:cNvGraphicFramePr/>
          <p:nvPr/>
        </p:nvGraphicFramePr>
        <p:xfrm>
          <a:off x="179512" y="1124744"/>
          <a:ext cx="8784976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404664"/>
            <a:ext cx="8784976" cy="792088"/>
          </a:xfrm>
        </p:spPr>
        <p:txBody>
          <a:bodyPr>
            <a:normAutofit fontScale="90000"/>
          </a:bodyPr>
          <a:lstStyle/>
          <a:p>
            <a:r>
              <a:rPr lang="es-CL" sz="2400" b="1" dirty="0" smtClean="0">
                <a:solidFill>
                  <a:srgbClr val="0070C0"/>
                </a:solidFill>
              </a:rPr>
              <a:t>GESTIÓN DE PROBLEMAS COMUNITARIOS DE SALUD</a:t>
            </a:r>
            <a:endParaRPr lang="es-CL" sz="2400" dirty="0">
              <a:solidFill>
                <a:srgbClr val="0070C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331640" y="2276872"/>
            <a:ext cx="3600400" cy="21602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s-CL" sz="1200" dirty="0" smtClean="0">
                <a:solidFill>
                  <a:schemeClr val="tx2">
                    <a:lumMod val="50000"/>
                  </a:schemeClr>
                </a:solidFill>
              </a:rPr>
              <a:t>ÁMBITOS DE LA PROGRAMACIÓN</a:t>
            </a:r>
          </a:p>
          <a:p>
            <a:pPr>
              <a:spcAft>
                <a:spcPts val="1200"/>
              </a:spcAft>
              <a:buNone/>
            </a:pPr>
            <a:endParaRPr lang="es-CL" sz="1200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spcAft>
                <a:spcPts val="1200"/>
              </a:spcAft>
              <a:buNone/>
            </a:pPr>
            <a:r>
              <a:rPr lang="es-CL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pPr>
              <a:buNone/>
            </a:pPr>
            <a:r>
              <a:rPr lang="es-CL" sz="1200" dirty="0" smtClean="0">
                <a:solidFill>
                  <a:srgbClr val="FF0000"/>
                </a:solidFill>
              </a:rPr>
              <a:t> </a:t>
            </a:r>
            <a:endParaRPr lang="es-CL" sz="1200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EU RINA OLIVARI 2013 </a:t>
            </a:r>
            <a:endParaRPr lang="es-CL"/>
          </a:p>
        </p:txBody>
      </p:sp>
      <p:sp>
        <p:nvSpPr>
          <p:cNvPr id="5" name="5 Marcador de contenido"/>
          <p:cNvSpPr txBox="1">
            <a:spLocks/>
          </p:cNvSpPr>
          <p:nvPr/>
        </p:nvSpPr>
        <p:spPr>
          <a:xfrm>
            <a:off x="6444208" y="4365104"/>
            <a:ext cx="2699792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CL" sz="1400" b="0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A3C5912-DECE-4C38-96B0-FEF682150A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CE5BD3E-3A68-481D-B50C-6FD8BA2301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F86378A-4B69-4901-9454-4BCB7D6451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3C84E36-4FCB-4758-8F30-8DF98AFBDC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80636F5-977F-4232-BD0A-74DA3C7FC3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9727F65-1247-483B-B2E4-50BCB73228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B2889A9-6981-4F97-A359-FC13A56F11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2F3E850-51DC-41BD-97DD-B6E37568C3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ABF8A05-A068-4FD4-8332-65BECD07D5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FCED6F6-FC43-4355-82E8-7D82A34927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1475D54-AB44-4805-A868-C2D041F185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E052536-040C-4E3B-93EB-4623C9ADF0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99F80E6-4833-4DFB-87AA-01EEA9BCD1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A960652-9311-4D50-B287-EC1660B65E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3E7171D-12A9-4B1C-912A-005A5640F0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lvlOne"/>
        </p:bldSub>
      </p:bldGraphic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</p:nvPr>
        </p:nvGraphicFramePr>
        <p:xfrm>
          <a:off x="358900" y="404664"/>
          <a:ext cx="8533580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EU RINA OLIVARI 2013 </a:t>
            </a:r>
            <a:endParaRPr lang="es-CL"/>
          </a:p>
        </p:txBody>
      </p:sp>
      <p:sp>
        <p:nvSpPr>
          <p:cNvPr id="6" name="5 Rectángulo"/>
          <p:cNvSpPr/>
          <p:nvPr/>
        </p:nvSpPr>
        <p:spPr>
          <a:xfrm>
            <a:off x="251520" y="5589240"/>
            <a:ext cx="86409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CL" sz="14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La Organización Mundial de la Salud </a:t>
            </a:r>
            <a:r>
              <a:rPr lang="es-CL" sz="1400" u="sng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considera imprescindible la participación y responsabilidad de las comunidades </a:t>
            </a:r>
            <a:r>
              <a:rPr lang="es-CL" sz="14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para el desarrollo de su salud, y </a:t>
            </a:r>
            <a:r>
              <a:rPr lang="es-CL" sz="1400" u="sng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 la atención primaria orientada a la familia y la comunidad </a:t>
            </a:r>
            <a:r>
              <a:rPr lang="es-CL" sz="14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como una de las principales estrategias de actuación</a:t>
            </a:r>
            <a:endParaRPr lang="es-CL" sz="1400" dirty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3 Título"/>
          <p:cNvSpPr>
            <a:spLocks noGrp="1"/>
          </p:cNvSpPr>
          <p:nvPr>
            <p:ph type="title"/>
          </p:nvPr>
        </p:nvSpPr>
        <p:spPr>
          <a:xfrm>
            <a:off x="0" y="404664"/>
            <a:ext cx="9143999" cy="648073"/>
          </a:xfrm>
        </p:spPr>
        <p:txBody>
          <a:bodyPr>
            <a:noAutofit/>
          </a:bodyPr>
          <a:lstStyle/>
          <a:p>
            <a:r>
              <a:rPr lang="es-CL" sz="2000" b="1" dirty="0" smtClean="0">
                <a:solidFill>
                  <a:srgbClr val="0070C0"/>
                </a:solidFill>
              </a:rPr>
              <a:t>DIAGNÓSTICO PARTICIPATIVO DE LA SALUD COMUNITARIA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CL" sz="1000" smtClean="0"/>
              <a:t>EU RINA OLIVARI 2013 </a:t>
            </a:r>
            <a:endParaRPr lang="es-ES" sz="1000" dirty="0"/>
          </a:p>
        </p:txBody>
      </p:sp>
      <p:sp>
        <p:nvSpPr>
          <p:cNvPr id="6" name="5 Rectángulo"/>
          <p:cNvSpPr/>
          <p:nvPr/>
        </p:nvSpPr>
        <p:spPr>
          <a:xfrm>
            <a:off x="0" y="908720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El  Diagnóstico de salud comunal requiere un Diagnóstico de salud de tipo participativo</a:t>
            </a:r>
            <a:endParaRPr lang="es-CL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8" name="7 Diagrama"/>
          <p:cNvGraphicFramePr/>
          <p:nvPr/>
        </p:nvGraphicFramePr>
        <p:xfrm>
          <a:off x="323528" y="1268760"/>
          <a:ext cx="8640960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6 Rectángulo"/>
          <p:cNvSpPr/>
          <p:nvPr/>
        </p:nvSpPr>
        <p:spPr>
          <a:xfrm>
            <a:off x="467544" y="4437112"/>
            <a:ext cx="4320480" cy="43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1300"/>
              </a:lnSpc>
              <a:defRPr/>
            </a:pPr>
            <a:r>
              <a:rPr lang="es-CL" sz="1400" b="1" dirty="0" smtClean="0"/>
              <a:t>Es necesario sumar al diagnóstico técnico, un diagnóstico desarrollado por la comunidad</a:t>
            </a:r>
            <a:endParaRPr lang="es-CL" sz="1400" i="1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2" name="8 Grupo"/>
          <p:cNvGrpSpPr/>
          <p:nvPr/>
        </p:nvGrpSpPr>
        <p:grpSpPr>
          <a:xfrm rot="5183450">
            <a:off x="-388255" y="4856614"/>
            <a:ext cx="1882094" cy="340726"/>
            <a:chOff x="3461676" y="1409131"/>
            <a:chExt cx="578453" cy="48029"/>
          </a:xfrm>
        </p:grpSpPr>
        <p:sp>
          <p:nvSpPr>
            <p:cNvPr id="10" name="Conector recto 3"/>
            <p:cNvSpPr/>
            <p:nvPr/>
          </p:nvSpPr>
          <p:spPr>
            <a:xfrm rot="220264">
              <a:off x="3461676" y="1409131"/>
              <a:ext cx="578453" cy="4802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24014"/>
                  </a:moveTo>
                  <a:lnTo>
                    <a:pt x="578453" y="24014"/>
                  </a:lnTo>
                </a:path>
              </a:pathLst>
            </a:custGeom>
            <a:noFill/>
          </p:spPr>
          <p:style>
            <a:lnRef idx="2">
              <a:schemeClr val="accent6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Conector recto 4"/>
            <p:cNvSpPr/>
            <p:nvPr/>
          </p:nvSpPr>
          <p:spPr>
            <a:xfrm rot="220264">
              <a:off x="3736442" y="1418685"/>
              <a:ext cx="28922" cy="289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CL" sz="1400" kern="1200"/>
            </a:p>
          </p:txBody>
        </p:sp>
      </p:grpSp>
      <p:sp>
        <p:nvSpPr>
          <p:cNvPr id="12" name="11 Rectángulo redondeado"/>
          <p:cNvSpPr/>
          <p:nvPr/>
        </p:nvSpPr>
        <p:spPr>
          <a:xfrm>
            <a:off x="539552" y="4941168"/>
            <a:ext cx="5328592" cy="112371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/>
            <a:r>
              <a:rPr lang="es-ES" sz="1200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 concibe como una teoría del conocimiento y de la acción,  cuando se promueve  la interacción democrática de los investigadores y los miembros de la comunidad,  a la que se anima a participar en la investigación como sujeto activo,  creando conocimientos e interviniendo en su propia realidad</a:t>
            </a:r>
            <a:endParaRPr lang="es-CL" sz="12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09C1FA5-AFB6-4FA6-B79B-E36F556CA2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83E3210-25C6-4915-9090-E21686F76E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BB06CCC-AD60-4DCD-906C-1AF9FFAF09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D77FA85-6DA0-483B-AEFD-38C8A490DB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E7A53B8-1388-4C24-BF56-EF5894963E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DD32E9F-A841-4D79-B6A1-ED8071871D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36A4D62-434B-46A9-B2D7-778E4FBFAE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7D21470-AE98-47F5-945D-D549CF3B82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lvlOne"/>
        </p:bldSub>
      </p:bldGraphic>
      <p:bldP spid="7" grpId="0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Título"/>
          <p:cNvSpPr>
            <a:spLocks noGrp="1"/>
          </p:cNvSpPr>
          <p:nvPr>
            <p:ph type="title"/>
          </p:nvPr>
        </p:nvSpPr>
        <p:spPr>
          <a:xfrm>
            <a:off x="323528" y="404664"/>
            <a:ext cx="8389440" cy="868958"/>
          </a:xfrm>
        </p:spPr>
        <p:txBody>
          <a:bodyPr>
            <a:normAutofit/>
          </a:bodyPr>
          <a:lstStyle/>
          <a:p>
            <a:r>
              <a:rPr lang="es-CL" sz="2400" b="1" dirty="0" smtClean="0">
                <a:solidFill>
                  <a:srgbClr val="0070C0"/>
                </a:solidFill>
              </a:rPr>
              <a:t>Investigación acción participativa aplicada al diagnóstico de salud participativo</a:t>
            </a:r>
            <a:endParaRPr lang="es-CL" sz="2400" dirty="0">
              <a:solidFill>
                <a:srgbClr val="0070C0"/>
              </a:solidFill>
            </a:endParaRPr>
          </a:p>
        </p:txBody>
      </p:sp>
      <p:graphicFrame>
        <p:nvGraphicFramePr>
          <p:cNvPr id="11" name="10 Diagrama"/>
          <p:cNvGraphicFramePr/>
          <p:nvPr/>
        </p:nvGraphicFramePr>
        <p:xfrm>
          <a:off x="251520" y="1700808"/>
          <a:ext cx="8640960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1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EU RINA OLIVARI 2013 </a:t>
            </a:r>
            <a:endParaRPr lang="es-C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49B94311-16AC-4A54-90CE-FCA4474C7C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EA413A5-2AA1-4D05-A357-2D39508BE3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7926344-F340-4BFC-AF41-B3F1673ED7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4BDE8FB1-9A77-4246-A072-9C5FE6FB50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4DEDFC44-9C20-4D4A-98FD-38CAD318A8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Dgm bld="one"/>
        </p:bldSub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Título"/>
          <p:cNvSpPr>
            <a:spLocks noGrp="1"/>
          </p:cNvSpPr>
          <p:nvPr>
            <p:ph type="title"/>
          </p:nvPr>
        </p:nvSpPr>
        <p:spPr>
          <a:xfrm>
            <a:off x="323528" y="404664"/>
            <a:ext cx="8389440" cy="868958"/>
          </a:xfrm>
        </p:spPr>
        <p:txBody>
          <a:bodyPr>
            <a:normAutofit/>
          </a:bodyPr>
          <a:lstStyle/>
          <a:p>
            <a:r>
              <a:rPr lang="es-CL" sz="2400" b="1" dirty="0" smtClean="0">
                <a:solidFill>
                  <a:srgbClr val="0070C0"/>
                </a:solidFill>
              </a:rPr>
              <a:t>Investigación acción participativa aplicada al diagnóstico de salud participativo</a:t>
            </a:r>
            <a:endParaRPr lang="es-CL" sz="2400" dirty="0">
              <a:solidFill>
                <a:srgbClr val="0070C0"/>
              </a:solidFill>
            </a:endParaRPr>
          </a:p>
        </p:txBody>
      </p:sp>
      <p:graphicFrame>
        <p:nvGraphicFramePr>
          <p:cNvPr id="11" name="10 Diagrama"/>
          <p:cNvGraphicFramePr/>
          <p:nvPr/>
        </p:nvGraphicFramePr>
        <p:xfrm>
          <a:off x="251520" y="1628800"/>
          <a:ext cx="8640960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1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EU RINA OLIVARI 2013 </a:t>
            </a:r>
            <a:endParaRPr lang="es-C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18BF35D-1439-4B90-8AA2-BDEBF7B898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DD6E7F7-3138-4195-A30B-4740EB012B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0A7D954-81EF-48B1-8742-E6D71FEA9E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6A784BB-73BC-49C1-9A0B-07C40080D9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151DF9D-1354-4F47-8F1D-B5923E1B8D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9B95653-6F23-4C93-A683-F52D2AC3A2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A209E6D-BC6E-4684-ACFD-0783748A51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9527373-04CD-43B1-8D3D-9E46F392DE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3DD81D5-ABF8-4672-ACAE-4552912863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48940D5-8F6D-4C1C-A5BA-C1DA921A92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6B2C355-55E6-49CD-A46F-3E596D0EBF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0D1054A-444A-47EE-8085-02ADD177D5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C02D1D0-E5D2-4669-93DF-178719DD39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3EA4607A-7E97-4475-A0A7-EF6600EBB2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4F09A344-B31F-48CF-AAA9-926D7EADC3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Dgm bld="one"/>
        </p:bldSub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6 Marcador de contenido"/>
          <p:cNvGraphicFramePr>
            <a:graphicFrameLocks noGrp="1"/>
          </p:cNvGraphicFramePr>
          <p:nvPr>
            <p:ph idx="1"/>
          </p:nvPr>
        </p:nvGraphicFramePr>
        <p:xfrm>
          <a:off x="251520" y="1484784"/>
          <a:ext cx="8712968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3 Marcador de pie de página"/>
          <p:cNvSpPr>
            <a:spLocks noGrp="1"/>
          </p:cNvSpPr>
          <p:nvPr>
            <p:ph type="ftr" sz="quarter" idx="4294967295"/>
          </p:nvPr>
        </p:nvSpPr>
        <p:spPr>
          <a:xfrm>
            <a:off x="539552" y="6525344"/>
            <a:ext cx="7848872" cy="33265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s-CL" sz="1000" smtClean="0"/>
              <a:t>EU RINA OLIVARI 2013 </a:t>
            </a:r>
            <a:endParaRPr lang="es-ES" sz="1000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404664"/>
            <a:ext cx="8496944" cy="792088"/>
          </a:xfrm>
        </p:spPr>
        <p:txBody>
          <a:bodyPr>
            <a:noAutofit/>
          </a:bodyPr>
          <a:lstStyle/>
          <a:p>
            <a:r>
              <a:rPr lang="es-CL" sz="1400" b="1" dirty="0" smtClean="0">
                <a:solidFill>
                  <a:srgbClr val="0070C0"/>
                </a:solidFill>
              </a:rPr>
              <a:t>ESTUDIO COMUNITARIO DE SALUD EN INVESTIGACIÓN ACCIÓN PARTICIPATIVA </a:t>
            </a:r>
            <a:r>
              <a:rPr lang="es-CL" b="1" dirty="0" smtClean="0">
                <a:solidFill>
                  <a:srgbClr val="0070C0"/>
                </a:solidFill>
              </a:rPr>
              <a:t>JUSTIFICACIÓN</a:t>
            </a:r>
            <a:endParaRPr lang="es-CL" b="1" u="sng" dirty="0">
              <a:solidFill>
                <a:srgbClr val="0070C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986B229-19BE-49FE-A02E-DF118FF628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9C33F2D-6F68-498A-9534-A6962B274E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BB9E590-462C-46CC-8B25-7621B55231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2A0B1A0-EA40-46A7-83AD-F39B46EBF2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8FBC117-5D5C-4569-A006-A19B4B85D5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2DE07CC-05B4-4C99-AECF-518BFAEA3A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692696"/>
            <a:ext cx="8784976" cy="720080"/>
          </a:xfrm>
        </p:spPr>
        <p:txBody>
          <a:bodyPr>
            <a:noAutofit/>
          </a:bodyPr>
          <a:lstStyle/>
          <a:p>
            <a:r>
              <a:rPr lang="es-CL" sz="1400" b="1" dirty="0" smtClean="0">
                <a:solidFill>
                  <a:srgbClr val="0070C0"/>
                </a:solidFill>
              </a:rPr>
              <a:t>Investigación acción participativa aplicada al diagnóstico de salud participativo</a:t>
            </a:r>
            <a:r>
              <a:rPr lang="es-CL" sz="2400" b="1" dirty="0" smtClean="0">
                <a:solidFill>
                  <a:srgbClr val="0070C0"/>
                </a:solidFill>
              </a:rPr>
              <a:t/>
            </a:r>
            <a:br>
              <a:rPr lang="es-CL" sz="2400" b="1" dirty="0" smtClean="0">
                <a:solidFill>
                  <a:srgbClr val="0070C0"/>
                </a:solidFill>
              </a:rPr>
            </a:br>
            <a:r>
              <a:rPr lang="es-CL" sz="2400" b="1" dirty="0" smtClean="0">
                <a:solidFill>
                  <a:srgbClr val="0070C0"/>
                </a:solidFill>
              </a:rPr>
              <a:t>Objetivos  </a:t>
            </a:r>
            <a:br>
              <a:rPr lang="es-CL" sz="2400" b="1" dirty="0" smtClean="0">
                <a:solidFill>
                  <a:srgbClr val="0070C0"/>
                </a:solidFill>
              </a:rPr>
            </a:br>
            <a:endParaRPr lang="es-CL" sz="2400" b="1" dirty="0">
              <a:solidFill>
                <a:srgbClr val="0070C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268760"/>
            <a:ext cx="8712968" cy="5112568"/>
          </a:xfrm>
        </p:spPr>
        <p:txBody>
          <a:bodyPr>
            <a:noAutofit/>
          </a:bodyPr>
          <a:lstStyle/>
          <a:p>
            <a:pPr algn="ctr">
              <a:spcAft>
                <a:spcPts val="1200"/>
              </a:spcAft>
              <a:buNone/>
            </a:pPr>
            <a:r>
              <a:rPr lang="es-CL" sz="1200" i="1" dirty="0" smtClean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es-CL" sz="1200" i="1" dirty="0" err="1" smtClean="0">
                <a:solidFill>
                  <a:schemeClr val="tx2">
                    <a:lumMod val="50000"/>
                  </a:schemeClr>
                </a:solidFill>
              </a:rPr>
              <a:t>Sanchez</a:t>
            </a:r>
            <a:r>
              <a:rPr lang="es-CL" sz="1200" i="1" dirty="0" smtClean="0">
                <a:solidFill>
                  <a:schemeClr val="tx2">
                    <a:lumMod val="50000"/>
                  </a:schemeClr>
                </a:solidFill>
              </a:rPr>
              <a:t> Moreno, 2000, Enfermería Comunitaria  Tomo 3.)</a:t>
            </a:r>
            <a:endParaRPr lang="es-CL" sz="12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0">
              <a:spcAft>
                <a:spcPts val="1200"/>
              </a:spcAft>
              <a:buFont typeface="+mj-lt"/>
              <a:buAutoNum type="arabicPeriod"/>
            </a:pPr>
            <a:r>
              <a:rPr lang="es-CL" sz="1600" dirty="0" smtClean="0">
                <a:solidFill>
                  <a:schemeClr val="tx2">
                    <a:lumMod val="50000"/>
                  </a:schemeClr>
                </a:solidFill>
              </a:rPr>
              <a:t>Determinar la naturaleza de los problemas de la comunidad</a:t>
            </a:r>
          </a:p>
          <a:p>
            <a:pPr lvl="0">
              <a:spcAft>
                <a:spcPts val="1200"/>
              </a:spcAft>
              <a:buFont typeface="+mj-lt"/>
              <a:buAutoNum type="arabicPeriod"/>
            </a:pPr>
            <a:r>
              <a:rPr lang="es-CL" sz="1600" dirty="0" smtClean="0">
                <a:solidFill>
                  <a:schemeClr val="tx2">
                    <a:lumMod val="50000"/>
                  </a:schemeClr>
                </a:solidFill>
              </a:rPr>
              <a:t>Conocer cuáles son las necesidades de salud que no han sido atendidas</a:t>
            </a:r>
          </a:p>
          <a:p>
            <a:pPr lvl="0">
              <a:spcAft>
                <a:spcPts val="1200"/>
              </a:spcAft>
              <a:buFont typeface="+mj-lt"/>
              <a:buAutoNum type="arabicPeriod"/>
            </a:pPr>
            <a:r>
              <a:rPr lang="es-CL" sz="1600" dirty="0" smtClean="0">
                <a:solidFill>
                  <a:schemeClr val="tx2">
                    <a:lumMod val="50000"/>
                  </a:schemeClr>
                </a:solidFill>
              </a:rPr>
              <a:t>Evaluar la eficacia de las actividades llevadas a cabo en la comunidad</a:t>
            </a:r>
          </a:p>
          <a:p>
            <a:pPr lvl="0">
              <a:spcAft>
                <a:spcPts val="1200"/>
              </a:spcAft>
              <a:buFont typeface="+mj-lt"/>
              <a:buAutoNum type="arabicPeriod"/>
            </a:pPr>
            <a:r>
              <a:rPr lang="es-CL" sz="1600" dirty="0" smtClean="0">
                <a:solidFill>
                  <a:schemeClr val="tx2">
                    <a:lumMod val="50000"/>
                  </a:schemeClr>
                </a:solidFill>
              </a:rPr>
              <a:t>Identificar a las personas, grupos sociales, organizaciones o instituciones interesadas en participar en el estudio</a:t>
            </a:r>
          </a:p>
          <a:p>
            <a:pPr lvl="0">
              <a:spcAft>
                <a:spcPts val="1200"/>
              </a:spcAft>
              <a:buFont typeface="+mj-lt"/>
              <a:buAutoNum type="arabicPeriod"/>
            </a:pPr>
            <a:r>
              <a:rPr lang="es-CL" sz="1600" dirty="0" smtClean="0">
                <a:solidFill>
                  <a:schemeClr val="tx2">
                    <a:lumMod val="50000"/>
                  </a:schemeClr>
                </a:solidFill>
              </a:rPr>
              <a:t>Conocer el punto de vista de las personas involucradas en el estudio</a:t>
            </a:r>
          </a:p>
          <a:p>
            <a:pPr lvl="0">
              <a:spcAft>
                <a:spcPts val="1200"/>
              </a:spcAft>
              <a:buFont typeface="+mj-lt"/>
              <a:buAutoNum type="arabicPeriod"/>
            </a:pPr>
            <a:r>
              <a:rPr lang="es-CL" sz="1600" dirty="0" smtClean="0">
                <a:solidFill>
                  <a:schemeClr val="tx2">
                    <a:lumMod val="50000"/>
                  </a:schemeClr>
                </a:solidFill>
              </a:rPr>
              <a:t>Evaluar los recursos disponibles de la comunidad</a:t>
            </a:r>
          </a:p>
          <a:p>
            <a:pPr lvl="0">
              <a:spcAft>
                <a:spcPts val="1200"/>
              </a:spcAft>
              <a:buFont typeface="+mj-lt"/>
              <a:buAutoNum type="arabicPeriod"/>
            </a:pPr>
            <a:r>
              <a:rPr lang="es-CL" sz="1600" dirty="0" smtClean="0">
                <a:solidFill>
                  <a:schemeClr val="tx2">
                    <a:lumMod val="50000"/>
                  </a:schemeClr>
                </a:solidFill>
              </a:rPr>
              <a:t>Determinar el grado de colaboración al que están dispuestas  las distintas instituciones gubernamentales, con el propósito de incrementar los recursos comunitarios</a:t>
            </a:r>
          </a:p>
          <a:p>
            <a:pPr lvl="0">
              <a:spcAft>
                <a:spcPts val="1200"/>
              </a:spcAft>
              <a:buFont typeface="+mj-lt"/>
              <a:buAutoNum type="arabicPeriod"/>
            </a:pPr>
            <a:r>
              <a:rPr lang="es-CL" sz="1600" dirty="0" smtClean="0">
                <a:solidFill>
                  <a:srgbClr val="FF0000"/>
                </a:solidFill>
              </a:rPr>
              <a:t>Elaborar indicadores sociales y sanitarios válidos, objetivos sensibles y específicos que permitan medir el nivel de salud y calidad de vida de la comunidad</a:t>
            </a:r>
            <a:endParaRPr lang="es-CL" sz="1600" i="1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spcAft>
                <a:spcPts val="1200"/>
              </a:spcAft>
              <a:buFont typeface="+mj-lt"/>
              <a:buAutoNum type="arabicPeriod"/>
            </a:pPr>
            <a:endParaRPr lang="es-CL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EU RINA OLIVARI 2013 </a:t>
            </a:r>
            <a:endParaRPr lang="es-C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476672"/>
            <a:ext cx="8784976" cy="792088"/>
          </a:xfrm>
        </p:spPr>
        <p:txBody>
          <a:bodyPr>
            <a:noAutofit/>
          </a:bodyPr>
          <a:lstStyle/>
          <a:p>
            <a:r>
              <a:rPr lang="es-CL" sz="1400" b="1" dirty="0" smtClean="0">
                <a:solidFill>
                  <a:srgbClr val="0070C0"/>
                </a:solidFill>
              </a:rPr>
              <a:t>ESTUDIO COMUNITARIO DE SALUD EN INVESTIGACIÓN ACCIÓN PARTICIPATIVA </a:t>
            </a:r>
            <a:r>
              <a:rPr lang="es-CL" sz="2000" b="1" dirty="0" smtClean="0">
                <a:solidFill>
                  <a:srgbClr val="0070C0"/>
                </a:solidFill>
              </a:rPr>
              <a:t>COMO</a:t>
            </a:r>
            <a:r>
              <a:rPr lang="es-CL" sz="1800" b="1" dirty="0" smtClean="0">
                <a:solidFill>
                  <a:srgbClr val="0070C0"/>
                </a:solidFill>
              </a:rPr>
              <a:t> </a:t>
            </a:r>
            <a:r>
              <a:rPr lang="es-CL" sz="2000" b="1" dirty="0" smtClean="0">
                <a:solidFill>
                  <a:srgbClr val="0070C0"/>
                </a:solidFill>
              </a:rPr>
              <a:t>ESTRATEGIA PARA EL ABORDAJE DE LOS PROBLEMAS DE SALUD COMUNITARIOS </a:t>
            </a:r>
            <a:endParaRPr lang="es-CL" sz="2000" b="1" dirty="0">
              <a:solidFill>
                <a:srgbClr val="0070C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340768"/>
            <a:ext cx="8784976" cy="1584176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s-CL" sz="1400" dirty="0" smtClean="0"/>
              <a:t>El diagnóstico participativo en metodología Investigación acción</a:t>
            </a:r>
            <a:r>
              <a:rPr lang="es-ES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CL" sz="1400" dirty="0" smtClean="0">
                <a:solidFill>
                  <a:schemeClr val="tx1"/>
                </a:solidFill>
              </a:rPr>
              <a:t>considera información sanitaria integrada  a la perspectiva comunitaria-</a:t>
            </a:r>
            <a:r>
              <a:rPr lang="es-CL" sz="1400" dirty="0" smtClean="0"/>
              <a:t> </a:t>
            </a:r>
          </a:p>
          <a:p>
            <a:pPr>
              <a:spcAft>
                <a:spcPts val="600"/>
              </a:spcAft>
            </a:pPr>
            <a:r>
              <a:rPr lang="es-CL" sz="1400" dirty="0" smtClean="0">
                <a:solidFill>
                  <a:srgbClr val="0000FF"/>
                </a:solidFill>
              </a:rPr>
              <a:t>Es el principal insumo para  que la programación responda a las necesidades de manera organizada </a:t>
            </a:r>
            <a:r>
              <a:rPr lang="es-CL" sz="1400" dirty="0" smtClean="0">
                <a:solidFill>
                  <a:schemeClr val="tx1"/>
                </a:solidFill>
              </a:rPr>
              <a:t> porque permite:</a:t>
            </a:r>
          </a:p>
          <a:p>
            <a:pPr marL="857250" lvl="1" indent="-457200">
              <a:buFont typeface="+mj-lt"/>
              <a:buAutoNum type="arabicPeriod"/>
            </a:pPr>
            <a:endParaRPr lang="es-CL" sz="1400" dirty="0" smtClean="0">
              <a:solidFill>
                <a:schemeClr val="tx1"/>
              </a:solidFill>
            </a:endParaRPr>
          </a:p>
          <a:p>
            <a:pPr marL="857250" lvl="1" indent="-457200">
              <a:buFont typeface="+mj-lt"/>
              <a:buAutoNum type="arabicPeriod"/>
            </a:pPr>
            <a:endParaRPr lang="es-CL" sz="1400" dirty="0" smtClean="0">
              <a:solidFill>
                <a:schemeClr val="tx1"/>
              </a:solidFill>
            </a:endParaRPr>
          </a:p>
          <a:p>
            <a:endParaRPr lang="es-CL" sz="1400" dirty="0">
              <a:solidFill>
                <a:schemeClr val="tx1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115616" y="6525344"/>
            <a:ext cx="6552728" cy="332656"/>
          </a:xfrm>
        </p:spPr>
        <p:txBody>
          <a:bodyPr/>
          <a:lstStyle/>
          <a:p>
            <a:pPr>
              <a:defRPr/>
            </a:pPr>
            <a:r>
              <a:rPr lang="es-CL" sz="1000" smtClean="0"/>
              <a:t>EU RINA OLIVARI 2013 </a:t>
            </a:r>
            <a:endParaRPr lang="es-ES" sz="1000" dirty="0"/>
          </a:p>
        </p:txBody>
      </p:sp>
      <p:graphicFrame>
        <p:nvGraphicFramePr>
          <p:cNvPr id="5" name="4 Diagrama"/>
          <p:cNvGraphicFramePr/>
          <p:nvPr/>
        </p:nvGraphicFramePr>
        <p:xfrm>
          <a:off x="251520" y="2492896"/>
          <a:ext cx="871296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1644960-B5DA-4E08-B08F-5AC2CAF5D5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01F7C83-2B06-4C44-A69B-235D74398C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08630C2-1AF2-4748-BEB1-3222CC6A2E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DEBD85A-1451-43C9-AFD3-0DA3DF391B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AE36643-D659-4C8B-B8F5-401DEC5072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CEA74A3-918F-4FF2-B7EA-AE34C24E13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1436583-F617-4B6D-8C9F-502E827F87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B92CB83-6FE6-4F00-893C-18E8E4DDBE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7D310D8-F680-4267-88C1-A52350EA93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476672"/>
            <a:ext cx="8964488" cy="720080"/>
          </a:xfrm>
        </p:spPr>
        <p:txBody>
          <a:bodyPr>
            <a:noAutofit/>
          </a:bodyPr>
          <a:lstStyle/>
          <a:p>
            <a:r>
              <a:rPr lang="es-CL" sz="1400" b="1" dirty="0" smtClean="0">
                <a:solidFill>
                  <a:srgbClr val="0070C0"/>
                </a:solidFill>
              </a:rPr>
              <a:t>ESTUDIO COMUNITARIO DE SALUD EN INVESTIGACIÓN ACCIÓN PARTICIPATIVA </a:t>
            </a:r>
            <a:r>
              <a:rPr lang="es-CL" sz="2000" b="1" dirty="0" smtClean="0">
                <a:solidFill>
                  <a:srgbClr val="0070C0"/>
                </a:solidFill>
              </a:rPr>
              <a:t>COMO</a:t>
            </a:r>
            <a:r>
              <a:rPr lang="es-CL" sz="1800" b="1" dirty="0" smtClean="0">
                <a:solidFill>
                  <a:srgbClr val="0070C0"/>
                </a:solidFill>
              </a:rPr>
              <a:t> </a:t>
            </a:r>
            <a:r>
              <a:rPr lang="es-CL" sz="2000" b="1" dirty="0" smtClean="0">
                <a:solidFill>
                  <a:srgbClr val="0070C0"/>
                </a:solidFill>
              </a:rPr>
              <a:t>ESTRATEGIA PARA EL ABORDAJE DE LOS PROBLEMAS DE SALUD COMUNITARIOS  </a:t>
            </a:r>
            <a:endParaRPr lang="es-CL" sz="2000" b="1" dirty="0">
              <a:solidFill>
                <a:srgbClr val="0070C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484784"/>
            <a:ext cx="8964488" cy="2160240"/>
          </a:xfrm>
        </p:spPr>
        <p:txBody>
          <a:bodyPr>
            <a:noAutofit/>
          </a:bodyPr>
          <a:lstStyle/>
          <a:p>
            <a:pPr>
              <a:lnSpc>
                <a:spcPts val="18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s-CL" sz="1600" dirty="0" smtClean="0"/>
              <a:t>Una herramienta metodológica estrechamente ligada con la investigación- acción participativa, es la </a:t>
            </a:r>
            <a:r>
              <a:rPr lang="es-CL" sz="1600" dirty="0" smtClean="0">
                <a:solidFill>
                  <a:srgbClr val="0000FF"/>
                </a:solidFill>
              </a:rPr>
              <a:t>Educación para la salud centrada en la comunidad y basada en la motivación de la participación activa de las personas.  </a:t>
            </a:r>
          </a:p>
          <a:p>
            <a:pPr>
              <a:lnSpc>
                <a:spcPts val="1800"/>
              </a:lnSpc>
              <a:spcBef>
                <a:spcPts val="0"/>
              </a:spcBef>
              <a:buFont typeface="Wingdings" pitchFamily="2" charset="2"/>
              <a:buChar char="Ø"/>
            </a:pPr>
            <a:endParaRPr lang="es-CL" sz="1600" dirty="0" smtClean="0">
              <a:solidFill>
                <a:srgbClr val="0000FF"/>
              </a:solidFill>
            </a:endParaRPr>
          </a:p>
          <a:p>
            <a:pPr>
              <a:lnSpc>
                <a:spcPts val="18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s-CL" sz="1600" dirty="0" smtClean="0"/>
              <a:t>Tiene como principio la “comprensión del proceso a enfermar desde una perspectiva integral” logrando  empoderamiento de la comunidad para lograr desarrollar un trabajo comunitario en su territorio al </a:t>
            </a:r>
            <a:r>
              <a:rPr lang="es-CL" sz="1600" dirty="0" smtClean="0">
                <a:solidFill>
                  <a:srgbClr val="0000FF"/>
                </a:solidFill>
              </a:rPr>
              <a:t>enfrentar su  realidad y asumir conscientemente sus problemas</a:t>
            </a:r>
          </a:p>
          <a:p>
            <a:pPr lvl="0">
              <a:lnSpc>
                <a:spcPts val="1800"/>
              </a:lnSpc>
              <a:spcBef>
                <a:spcPts val="0"/>
              </a:spcBef>
              <a:buNone/>
            </a:pPr>
            <a:endParaRPr lang="es-CL" sz="1600" dirty="0" smtClean="0">
              <a:solidFill>
                <a:schemeClr val="tx1"/>
              </a:solidFill>
            </a:endParaRPr>
          </a:p>
          <a:p>
            <a:pPr marL="857250" lvl="1" indent="-457200">
              <a:lnSpc>
                <a:spcPts val="1800"/>
              </a:lnSpc>
              <a:spcBef>
                <a:spcPts val="0"/>
              </a:spcBef>
              <a:buFont typeface="+mj-lt"/>
              <a:buAutoNum type="arabicPeriod"/>
            </a:pPr>
            <a:endParaRPr lang="es-CL" sz="1600" dirty="0" smtClean="0">
              <a:solidFill>
                <a:schemeClr val="tx1"/>
              </a:solidFill>
            </a:endParaRPr>
          </a:p>
          <a:p>
            <a:pPr marL="857250" lvl="1" indent="-457200">
              <a:lnSpc>
                <a:spcPts val="1800"/>
              </a:lnSpc>
              <a:spcBef>
                <a:spcPts val="0"/>
              </a:spcBef>
              <a:buFont typeface="+mj-lt"/>
              <a:buAutoNum type="arabicPeriod"/>
            </a:pPr>
            <a:endParaRPr lang="es-CL" sz="1600" dirty="0" smtClean="0">
              <a:solidFill>
                <a:schemeClr val="tx1"/>
              </a:solidFill>
            </a:endParaRPr>
          </a:p>
          <a:p>
            <a:pPr marL="857250" lvl="1" indent="-457200">
              <a:lnSpc>
                <a:spcPts val="1800"/>
              </a:lnSpc>
              <a:spcBef>
                <a:spcPts val="0"/>
              </a:spcBef>
              <a:buFont typeface="+mj-lt"/>
              <a:buAutoNum type="arabicPeriod"/>
            </a:pPr>
            <a:endParaRPr lang="es-CL" sz="1600" dirty="0" smtClean="0">
              <a:solidFill>
                <a:schemeClr val="tx1"/>
              </a:solidFill>
            </a:endParaRPr>
          </a:p>
          <a:p>
            <a:pPr>
              <a:lnSpc>
                <a:spcPts val="1800"/>
              </a:lnSpc>
              <a:spcBef>
                <a:spcPts val="0"/>
              </a:spcBef>
            </a:pPr>
            <a:endParaRPr lang="es-CL" sz="1600" dirty="0">
              <a:solidFill>
                <a:schemeClr val="tx1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115616" y="6525344"/>
            <a:ext cx="6552728" cy="332656"/>
          </a:xfrm>
        </p:spPr>
        <p:txBody>
          <a:bodyPr/>
          <a:lstStyle/>
          <a:p>
            <a:pPr>
              <a:defRPr/>
            </a:pPr>
            <a:r>
              <a:rPr lang="es-CL" sz="1000" smtClean="0"/>
              <a:t>EU RINA OLIVARI 2013 </a:t>
            </a:r>
            <a:endParaRPr lang="es-ES" sz="1000" dirty="0"/>
          </a:p>
        </p:txBody>
      </p:sp>
      <p:graphicFrame>
        <p:nvGraphicFramePr>
          <p:cNvPr id="8" name="4 Marcador de contenido"/>
          <p:cNvGraphicFramePr>
            <a:graphicFrameLocks/>
          </p:cNvGraphicFramePr>
          <p:nvPr/>
        </p:nvGraphicFramePr>
        <p:xfrm>
          <a:off x="395536" y="3645024"/>
          <a:ext cx="8568952" cy="2736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>
                <a:solidFill>
                  <a:srgbClr val="0070C0"/>
                </a:solidFill>
              </a:rPr>
              <a:t>EQUIPO DE SALUD Y EMPODERAMIENTO DE LA COMUNIDAD </a:t>
            </a:r>
            <a:r>
              <a:rPr lang="es-CL" dirty="0" smtClean="0">
                <a:solidFill>
                  <a:srgbClr val="0070C0"/>
                </a:solidFill>
              </a:rPr>
              <a:t/>
            </a:r>
            <a:br>
              <a:rPr lang="es-CL" dirty="0" smtClean="0">
                <a:solidFill>
                  <a:srgbClr val="0070C0"/>
                </a:solidFill>
              </a:rPr>
            </a:b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196752"/>
            <a:ext cx="8712968" cy="456510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None/>
            </a:pPr>
            <a:r>
              <a:rPr lang="es-CL" sz="1600" dirty="0" smtClean="0"/>
              <a:t> 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s-ES" sz="1600" dirty="0" smtClean="0">
                <a:solidFill>
                  <a:srgbClr val="0070C0"/>
                </a:solidFill>
              </a:rPr>
              <a:t>La salud se afecta por el grado en que la persona siente que puede </a:t>
            </a:r>
            <a:r>
              <a:rPr lang="es-ES" sz="1600" b="1" dirty="0" smtClean="0">
                <a:solidFill>
                  <a:srgbClr val="0070C0"/>
                </a:solidFill>
              </a:rPr>
              <a:t>controlar los factores que determinan su vida, o la impotencia que siente.</a:t>
            </a:r>
            <a:endParaRPr lang="es-CL" sz="1600" b="1" dirty="0" smtClean="0">
              <a:solidFill>
                <a:srgbClr val="0070C0"/>
              </a:solidFill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s-CL" sz="1600" dirty="0" smtClean="0">
                <a:solidFill>
                  <a:srgbClr val="0070C0"/>
                </a:solidFill>
              </a:rPr>
              <a:t> El sentimiento de sentirse capaz  es </a:t>
            </a:r>
            <a:r>
              <a:rPr lang="es-CL" sz="1600" dirty="0" err="1" smtClean="0">
                <a:solidFill>
                  <a:srgbClr val="0070C0"/>
                </a:solidFill>
              </a:rPr>
              <a:t>imprecindible</a:t>
            </a:r>
            <a:r>
              <a:rPr lang="es-CL" sz="1600" dirty="0" smtClean="0">
                <a:solidFill>
                  <a:srgbClr val="0070C0"/>
                </a:solidFill>
              </a:rPr>
              <a:t> </a:t>
            </a:r>
            <a:r>
              <a:rPr lang="es-CL" sz="1600" b="1" dirty="0" smtClean="0">
                <a:solidFill>
                  <a:srgbClr val="0070C0"/>
                </a:solidFill>
              </a:rPr>
              <a:t>para el proceso de transformación social</a:t>
            </a:r>
            <a:r>
              <a:rPr lang="es-CL" sz="1600" b="1" i="1" dirty="0" smtClean="0">
                <a:solidFill>
                  <a:srgbClr val="0070C0"/>
                </a:solidFill>
              </a:rPr>
              <a:t>.</a:t>
            </a:r>
            <a:r>
              <a:rPr lang="es-ES" sz="1600" b="1" dirty="0" smtClean="0">
                <a:solidFill>
                  <a:srgbClr val="0070C0"/>
                </a:solidFill>
              </a:rPr>
              <a:t> </a:t>
            </a:r>
            <a:r>
              <a:rPr lang="es-ES" sz="1600" dirty="0" smtClean="0">
                <a:solidFill>
                  <a:srgbClr val="0070C0"/>
                </a:solidFill>
              </a:rPr>
              <a:t>( </a:t>
            </a:r>
            <a:r>
              <a:rPr lang="es-ES" sz="1600" dirty="0" err="1" smtClean="0">
                <a:solidFill>
                  <a:srgbClr val="0070C0"/>
                </a:solidFill>
              </a:rPr>
              <a:t>Shor</a:t>
            </a:r>
            <a:r>
              <a:rPr lang="es-ES" sz="1600" dirty="0" smtClean="0">
                <a:solidFill>
                  <a:srgbClr val="0070C0"/>
                </a:solidFill>
              </a:rPr>
              <a:t> y Freire)</a:t>
            </a:r>
            <a:endParaRPr lang="es-CL" sz="1600" i="1" dirty="0" smtClean="0">
              <a:solidFill>
                <a:srgbClr val="0070C0"/>
              </a:solidFill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s-CL" sz="1600" i="1" dirty="0" smtClean="0">
                <a:solidFill>
                  <a:srgbClr val="0070C0"/>
                </a:solidFill>
              </a:rPr>
              <a:t> </a:t>
            </a:r>
            <a:r>
              <a:rPr lang="es-CL" sz="1600" dirty="0" smtClean="0">
                <a:solidFill>
                  <a:srgbClr val="0070C0"/>
                </a:solidFill>
              </a:rPr>
              <a:t>La expectativa de autoeficacia o eficacia percibida es un </a:t>
            </a:r>
            <a:r>
              <a:rPr lang="es-CL" sz="1600" b="1" dirty="0" smtClean="0">
                <a:solidFill>
                  <a:srgbClr val="0070C0"/>
                </a:solidFill>
              </a:rPr>
              <a:t>determinante importante de la conducta que fomenta la salud</a:t>
            </a:r>
            <a:r>
              <a:rPr lang="es-CL" sz="1600" dirty="0" smtClean="0">
                <a:solidFill>
                  <a:srgbClr val="0070C0"/>
                </a:solidFill>
              </a:rPr>
              <a:t>.  (</a:t>
            </a:r>
            <a:r>
              <a:rPr lang="es-CL" sz="1600" dirty="0" err="1" smtClean="0">
                <a:solidFill>
                  <a:srgbClr val="0070C0"/>
                </a:solidFill>
              </a:rPr>
              <a:t>Bandura</a:t>
            </a:r>
            <a:r>
              <a:rPr lang="es-CL" sz="1600" dirty="0" smtClean="0">
                <a:solidFill>
                  <a:srgbClr val="0070C0"/>
                </a:solidFill>
              </a:rPr>
              <a:t>)</a:t>
            </a:r>
          </a:p>
          <a:p>
            <a:pPr lvl="0">
              <a:spcBef>
                <a:spcPts val="0"/>
              </a:spcBef>
              <a:spcAft>
                <a:spcPts val="1200"/>
              </a:spcAft>
            </a:pPr>
            <a:endParaRPr lang="es-CL" sz="1600" dirty="0" smtClean="0"/>
          </a:p>
          <a:p>
            <a:pPr lvl="0">
              <a:spcBef>
                <a:spcPts val="0"/>
              </a:spcBef>
              <a:spcAft>
                <a:spcPts val="1200"/>
              </a:spcAft>
            </a:pPr>
            <a:endParaRPr lang="es-CL" sz="1600" dirty="0" smtClean="0"/>
          </a:p>
          <a:p>
            <a:pPr lvl="0">
              <a:spcBef>
                <a:spcPts val="0"/>
              </a:spcBef>
              <a:spcAft>
                <a:spcPts val="1200"/>
              </a:spcAft>
            </a:pPr>
            <a:endParaRPr lang="es-CL" sz="1600" dirty="0" smtClean="0"/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s-CL" sz="1600" dirty="0" smtClean="0"/>
          </a:p>
          <a:p>
            <a:pPr lvl="0">
              <a:spcBef>
                <a:spcPts val="0"/>
              </a:spcBef>
              <a:spcAft>
                <a:spcPts val="1200"/>
              </a:spcAft>
            </a:pPr>
            <a:endParaRPr lang="es-CL" sz="1600" dirty="0" smtClean="0">
              <a:solidFill>
                <a:srgbClr val="0000FF"/>
              </a:solidFill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s-CL" sz="1600" dirty="0" smtClean="0"/>
          </a:p>
          <a:p>
            <a:pPr>
              <a:spcBef>
                <a:spcPts val="0"/>
              </a:spcBef>
              <a:spcAft>
                <a:spcPts val="1200"/>
              </a:spcAft>
              <a:buNone/>
            </a:pPr>
            <a:endParaRPr lang="es-CL" sz="1600" dirty="0" smtClean="0"/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s-CL" sz="1600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EU RINA OLIVARI 2013 </a:t>
            </a:r>
            <a:endParaRPr lang="es-CL"/>
          </a:p>
        </p:txBody>
      </p:sp>
      <p:graphicFrame>
        <p:nvGraphicFramePr>
          <p:cNvPr id="5" name="4 Diagrama"/>
          <p:cNvGraphicFramePr/>
          <p:nvPr/>
        </p:nvGraphicFramePr>
        <p:xfrm>
          <a:off x="251520" y="3573016"/>
          <a:ext cx="8712968" cy="2880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DIAGNÓSTICOS COMUNITARIOS DE LA SALUD ESCOLAR</a:t>
            </a:r>
            <a:endParaRPr lang="es-CL" dirty="0"/>
          </a:p>
        </p:txBody>
      </p:sp>
      <p:pic>
        <p:nvPicPr>
          <p:cNvPr id="6" name="5 Marcador de contenido" descr="2012-08-27 15.04.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628800"/>
            <a:ext cx="2496277" cy="1872208"/>
          </a:xfrm>
        </p:spPr>
      </p:pic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EU RINA OLIVARI 2013 </a:t>
            </a:r>
            <a:endParaRPr lang="es-CL"/>
          </a:p>
        </p:txBody>
      </p:sp>
      <p:pic>
        <p:nvPicPr>
          <p:cNvPr id="5" name="4 Marcador de contenido" descr="EMPAD ADOLESCENTES LICEOS EN LO HERMIDA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1628800"/>
            <a:ext cx="2496277" cy="1872208"/>
          </a:xfrm>
          <a:prstGeom prst="rect">
            <a:avLst/>
          </a:prstGeom>
        </p:spPr>
      </p:pic>
      <p:pic>
        <p:nvPicPr>
          <p:cNvPr id="7" name="Picture 2" descr="C:\Users\Rina\Desktop\Nueva carpeta\INTERVENCIONES A ADOLESCENTE LICEO EN LO HERMIDA 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005064"/>
            <a:ext cx="2952328" cy="2214246"/>
          </a:xfrm>
          <a:prstGeom prst="rect">
            <a:avLst/>
          </a:prstGeom>
          <a:noFill/>
        </p:spPr>
      </p:pic>
      <p:pic>
        <p:nvPicPr>
          <p:cNvPr id="8" name="Picture 4" descr="C:\Users\Rina\Desktop\Nueva carpeta\13782347571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1628800"/>
            <a:ext cx="2736304" cy="1890210"/>
          </a:xfrm>
          <a:prstGeom prst="rect">
            <a:avLst/>
          </a:prstGeom>
          <a:noFill/>
        </p:spPr>
      </p:pic>
      <p:pic>
        <p:nvPicPr>
          <p:cNvPr id="10" name="Picture 2" descr="C:\Users\Rina\Desktop\Nueva carpeta\13781480772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4077072"/>
            <a:ext cx="2705067" cy="2028800"/>
          </a:xfrm>
          <a:prstGeom prst="rect">
            <a:avLst/>
          </a:prstGeom>
          <a:noFill/>
        </p:spPr>
      </p:pic>
      <p:pic>
        <p:nvPicPr>
          <p:cNvPr id="11" name="Picture 2" descr="C:\Users\Rina\Desktop\Nueva carpeta\INTERVENCIONES A ADOLESCENTE LICEO EN LO HERMIDA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00" y="4005064"/>
            <a:ext cx="2771800" cy="2078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DIAGNÓSTICOS DE SALUD COMUNITARIOS  POBLACIÓN : ……</a:t>
            </a:r>
            <a:endParaRPr lang="es-CL" dirty="0"/>
          </a:p>
        </p:txBody>
      </p:sp>
      <p:pic>
        <p:nvPicPr>
          <p:cNvPr id="5" name="4 Marcador de contenido" descr="EMPA  EN EL PARRAL 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2996952"/>
            <a:ext cx="2304256" cy="1728193"/>
          </a:xfrm>
        </p:spPr>
      </p:pic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EU RINA OLIVARI 2013 </a:t>
            </a:r>
            <a:endParaRPr lang="es-CL"/>
          </a:p>
        </p:txBody>
      </p:sp>
      <p:pic>
        <p:nvPicPr>
          <p:cNvPr id="6" name="5 Imagen" descr="EMPA Y EMPAM EL PARRAL 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1556792"/>
            <a:ext cx="2339752" cy="1754814"/>
          </a:xfrm>
          <a:prstGeom prst="rect">
            <a:avLst/>
          </a:prstGeom>
        </p:spPr>
      </p:pic>
      <p:pic>
        <p:nvPicPr>
          <p:cNvPr id="7" name="6 Imagen" descr="EMPA Y EMPAM EL PARRAL 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2924944"/>
            <a:ext cx="2208245" cy="1728192"/>
          </a:xfrm>
          <a:prstGeom prst="rect">
            <a:avLst/>
          </a:prstGeom>
        </p:spPr>
      </p:pic>
      <p:pic>
        <p:nvPicPr>
          <p:cNvPr id="8" name="7 Imagen" descr="IMG_362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16216" y="4653136"/>
            <a:ext cx="2480752" cy="1656184"/>
          </a:xfrm>
          <a:prstGeom prst="rect">
            <a:avLst/>
          </a:prstGeom>
        </p:spPr>
      </p:pic>
      <p:pic>
        <p:nvPicPr>
          <p:cNvPr id="9" name="8 Imagen" descr="IMG_365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4581128"/>
            <a:ext cx="2736869" cy="1827171"/>
          </a:xfrm>
          <a:prstGeom prst="rect">
            <a:avLst/>
          </a:prstGeom>
        </p:spPr>
      </p:pic>
      <p:pic>
        <p:nvPicPr>
          <p:cNvPr id="10" name="Picture 2" descr="C:\Users\Rina\Desktop\Nueva carpeta\P104017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1412776"/>
            <a:ext cx="2496277" cy="1872208"/>
          </a:xfrm>
          <a:prstGeom prst="rect">
            <a:avLst/>
          </a:prstGeom>
          <a:noFill/>
        </p:spPr>
      </p:pic>
      <p:pic>
        <p:nvPicPr>
          <p:cNvPr id="11" name="Picture 2" descr="C:\Users\Rina\Desktop\Nueva carpeta\INVITANDO A PASAR A  ACT DE SALUD POBL EL PARRAL 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5856" y="1484783"/>
            <a:ext cx="2352261" cy="1994309"/>
          </a:xfrm>
          <a:prstGeom prst="rect">
            <a:avLst/>
          </a:prstGeom>
          <a:noFill/>
        </p:spPr>
      </p:pic>
      <p:pic>
        <p:nvPicPr>
          <p:cNvPr id="12" name="11 Imagen" descr="IMG_371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47864" y="4437112"/>
            <a:ext cx="2859386" cy="1839917"/>
          </a:xfrm>
          <a:prstGeom prst="rect">
            <a:avLst/>
          </a:prstGeom>
        </p:spPr>
      </p:pic>
      <p:pic>
        <p:nvPicPr>
          <p:cNvPr id="13" name="Picture 2" descr="C:\Users\Rina\Desktop\Nueva carpeta\ACE071~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92280" y="3176972"/>
            <a:ext cx="1872208" cy="1404156"/>
          </a:xfrm>
          <a:prstGeom prst="rect">
            <a:avLst/>
          </a:prstGeom>
          <a:noFill/>
        </p:spPr>
      </p:pic>
      <p:pic>
        <p:nvPicPr>
          <p:cNvPr id="14" name="Picture 3" descr="C:\Users\Rina\Desktop\Nueva carpeta\EMPA EN FERIA COSTUMBRISTA PADRE HURTADO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9512" y="3356992"/>
            <a:ext cx="1536171" cy="11521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0" y="0"/>
            <a:ext cx="8820472" cy="685800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Verdana" pitchFamily="34" charset="0"/>
            </a:endParaRPr>
          </a:p>
        </p:txBody>
      </p:sp>
      <p:sp>
        <p:nvSpPr>
          <p:cNvPr id="340994" name="Oval 2"/>
          <p:cNvSpPr>
            <a:spLocks noChangeArrowheads="1"/>
          </p:cNvSpPr>
          <p:nvPr/>
        </p:nvSpPr>
        <p:spPr bwMode="auto">
          <a:xfrm>
            <a:off x="1691680" y="836712"/>
            <a:ext cx="6912768" cy="54006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s-CL" sz="1200" dirty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14050" name="Oval 2"/>
          <p:cNvSpPr>
            <a:spLocks noChangeAspect="1" noChangeArrowheads="1"/>
          </p:cNvSpPr>
          <p:nvPr/>
        </p:nvSpPr>
        <p:spPr bwMode="auto">
          <a:xfrm>
            <a:off x="2915816" y="1772816"/>
            <a:ext cx="4536504" cy="3456384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endParaRPr lang="es-CL" sz="1200" dirty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6805" name="Oval 3"/>
          <p:cNvSpPr>
            <a:spLocks noChangeAspect="1" noChangeArrowheads="1"/>
          </p:cNvSpPr>
          <p:nvPr/>
        </p:nvSpPr>
        <p:spPr bwMode="auto">
          <a:xfrm>
            <a:off x="4199436" y="2708920"/>
            <a:ext cx="2113277" cy="18002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ts val="1200"/>
              </a:lnSpc>
              <a:defRPr/>
            </a:pPr>
            <a:endParaRPr lang="es-ES_tradnl" sz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>
              <a:lnSpc>
                <a:spcPts val="1200"/>
              </a:lnSpc>
              <a:spcAft>
                <a:spcPts val="600"/>
              </a:spcAft>
              <a:defRPr/>
            </a:pPr>
            <a:r>
              <a:rPr lang="es-ES" sz="1200" b="1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Valores</a:t>
            </a:r>
          </a:p>
          <a:p>
            <a:pPr algn="ctr">
              <a:lnSpc>
                <a:spcPts val="1200"/>
              </a:lnSpc>
              <a:defRPr/>
            </a:pPr>
            <a:r>
              <a:rPr lang="es-CL" sz="1200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-Derecho al grado máximo de salud alcanzable</a:t>
            </a:r>
            <a:endParaRPr lang="es-ES_tradnl" sz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>
              <a:lnSpc>
                <a:spcPts val="600"/>
              </a:lnSpc>
              <a:defRPr/>
            </a:pPr>
            <a:endParaRPr lang="es-ES_tradnl" sz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>
              <a:lnSpc>
                <a:spcPts val="1200"/>
              </a:lnSpc>
              <a:defRPr/>
            </a:pPr>
            <a:r>
              <a:rPr lang="es-ES_tradnl" sz="1200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-Equidad</a:t>
            </a:r>
          </a:p>
          <a:p>
            <a:pPr algn="ctr">
              <a:lnSpc>
                <a:spcPts val="600"/>
              </a:lnSpc>
              <a:defRPr/>
            </a:pPr>
            <a:endParaRPr lang="es-ES_tradnl" sz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>
              <a:lnSpc>
                <a:spcPts val="1200"/>
              </a:lnSpc>
              <a:defRPr/>
            </a:pPr>
            <a:r>
              <a:rPr lang="es-ES_tradnl" sz="1200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-Solidaridad</a:t>
            </a:r>
          </a:p>
          <a:p>
            <a:pPr algn="ctr">
              <a:lnSpc>
                <a:spcPts val="1200"/>
              </a:lnSpc>
              <a:defRPr/>
            </a:pPr>
            <a:endParaRPr lang="es-CL" sz="1200" dirty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14052" name="Text Box 4"/>
          <p:cNvSpPr txBox="1">
            <a:spLocks noChangeAspect="1" noChangeArrowheads="1"/>
          </p:cNvSpPr>
          <p:nvPr/>
        </p:nvSpPr>
        <p:spPr bwMode="auto">
          <a:xfrm>
            <a:off x="6300192" y="3356992"/>
            <a:ext cx="1224136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s-ES_tradnl" sz="1200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Orientación hacia la calidad</a:t>
            </a:r>
            <a:endParaRPr lang="es-ES_tradnl" sz="1200" dirty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14053" name="Text Box 5"/>
          <p:cNvSpPr txBox="1">
            <a:spLocks noChangeAspect="1" noChangeArrowheads="1"/>
          </p:cNvSpPr>
          <p:nvPr/>
        </p:nvSpPr>
        <p:spPr bwMode="auto">
          <a:xfrm>
            <a:off x="4139952" y="4509120"/>
            <a:ext cx="2736304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s-ES_tradnl" sz="1200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Responsabilidad y rendición      de cuenta  de los          gobiernos</a:t>
            </a:r>
            <a:endParaRPr lang="es-ES_tradnl" sz="1200" dirty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14054" name="Text Box 6"/>
          <p:cNvSpPr txBox="1">
            <a:spLocks noChangeAspect="1" noChangeArrowheads="1"/>
          </p:cNvSpPr>
          <p:nvPr/>
        </p:nvSpPr>
        <p:spPr bwMode="auto">
          <a:xfrm>
            <a:off x="2771800" y="4005064"/>
            <a:ext cx="1944216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s-ES_tradnl" sz="1200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Justicia Social</a:t>
            </a:r>
            <a:endParaRPr lang="es-ES_tradnl" sz="1200" dirty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14055" name="Text Box 7"/>
          <p:cNvSpPr txBox="1">
            <a:spLocks noChangeAspect="1" noChangeArrowheads="1"/>
          </p:cNvSpPr>
          <p:nvPr/>
        </p:nvSpPr>
        <p:spPr bwMode="auto">
          <a:xfrm>
            <a:off x="2987824" y="3501008"/>
            <a:ext cx="165735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s-ES_tradnl" sz="1200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Sostenibilidad</a:t>
            </a:r>
            <a:endParaRPr lang="es-ES_tradnl" sz="1200" dirty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14056" name="Text Box 8"/>
          <p:cNvSpPr txBox="1">
            <a:spLocks noChangeAspect="1" noChangeArrowheads="1"/>
          </p:cNvSpPr>
          <p:nvPr/>
        </p:nvSpPr>
        <p:spPr bwMode="auto">
          <a:xfrm>
            <a:off x="3707904" y="2348880"/>
            <a:ext cx="1224136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s-ES_tradnl" sz="1200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Participación</a:t>
            </a:r>
            <a:endParaRPr lang="es-ES_tradnl" sz="1200" dirty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14057" name="Text Box 9"/>
          <p:cNvSpPr txBox="1">
            <a:spLocks noChangeAspect="1" noChangeArrowheads="1"/>
          </p:cNvSpPr>
          <p:nvPr/>
        </p:nvSpPr>
        <p:spPr bwMode="auto">
          <a:xfrm>
            <a:off x="2915816" y="2852936"/>
            <a:ext cx="165618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s-ES_tradnl" sz="1200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Intersectorialidad</a:t>
            </a:r>
            <a:endParaRPr lang="es-ES_tradnl" sz="1200" dirty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14058" name="Text Box 10"/>
          <p:cNvSpPr txBox="1">
            <a:spLocks noChangeAspect="1" noChangeArrowheads="1"/>
          </p:cNvSpPr>
          <p:nvPr/>
        </p:nvSpPr>
        <p:spPr bwMode="auto">
          <a:xfrm>
            <a:off x="5076056" y="2276872"/>
            <a:ext cx="194421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s-ES_tradnl" sz="1200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Dar respuesta a las necesidades de salud                       </a:t>
            </a:r>
          </a:p>
          <a:p>
            <a:pPr algn="ctr" eaLnBrk="0" hangingPunct="0"/>
            <a:r>
              <a:rPr lang="es-ES_tradnl" sz="1200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de la  población            </a:t>
            </a:r>
          </a:p>
          <a:p>
            <a:pPr algn="ctr" eaLnBrk="0" hangingPunct="0"/>
            <a:endParaRPr lang="es-ES_tradnl" sz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9949" name="15 Rectángulo"/>
          <p:cNvSpPr>
            <a:spLocks noChangeArrowheads="1"/>
          </p:cNvSpPr>
          <p:nvPr/>
        </p:nvSpPr>
        <p:spPr bwMode="auto">
          <a:xfrm>
            <a:off x="250825" y="765175"/>
            <a:ext cx="35718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ES" sz="1200" b="1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s-ES" sz="1200" b="1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es-ES" sz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s-ES" sz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s-ES" sz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s-ES" sz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s-ES" sz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s-ES" sz="12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s-CL" sz="1200" dirty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4" name="23 Rectángulo"/>
          <p:cNvSpPr/>
          <p:nvPr/>
        </p:nvSpPr>
        <p:spPr>
          <a:xfrm>
            <a:off x="5940152" y="1268760"/>
            <a:ext cx="10801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Acceso y </a:t>
            </a:r>
          </a:p>
          <a:p>
            <a:pPr algn="ctr"/>
            <a:r>
              <a:rPr lang="es-C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cobertura </a:t>
            </a:r>
          </a:p>
          <a:p>
            <a:pPr algn="ctr"/>
            <a:r>
              <a:rPr lang="es-C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universales</a:t>
            </a:r>
            <a:endParaRPr lang="es-CL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5" name="24 Rectángulo"/>
          <p:cNvSpPr/>
          <p:nvPr/>
        </p:nvSpPr>
        <p:spPr>
          <a:xfrm>
            <a:off x="6948264" y="1988840"/>
            <a:ext cx="13681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Atención</a:t>
            </a:r>
          </a:p>
          <a:p>
            <a:pPr algn="ctr"/>
            <a:r>
              <a:rPr lang="es-C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integral, </a:t>
            </a:r>
          </a:p>
          <a:p>
            <a:pPr algn="ctr"/>
            <a:r>
              <a:rPr lang="es-C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integrada y continuada</a:t>
            </a:r>
            <a:endParaRPr lang="es-CL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7380312" y="3068960"/>
            <a:ext cx="12241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Énfasis en la</a:t>
            </a:r>
          </a:p>
          <a:p>
            <a:pPr algn="ctr"/>
            <a:r>
              <a:rPr lang="es-C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promoción y</a:t>
            </a:r>
          </a:p>
          <a:p>
            <a:pPr algn="ctr"/>
            <a:r>
              <a:rPr lang="es-C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prevención</a:t>
            </a:r>
            <a:endParaRPr lang="es-CL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7" name="26 Rectángulo"/>
          <p:cNvSpPr/>
          <p:nvPr/>
        </p:nvSpPr>
        <p:spPr>
          <a:xfrm>
            <a:off x="7452320" y="3933056"/>
            <a:ext cx="10801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Atención</a:t>
            </a:r>
          </a:p>
          <a:p>
            <a:r>
              <a:rPr lang="es-C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apropiada</a:t>
            </a:r>
            <a:endParaRPr lang="es-CL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8" name="27 Rectángulo"/>
          <p:cNvSpPr/>
          <p:nvPr/>
        </p:nvSpPr>
        <p:spPr>
          <a:xfrm>
            <a:off x="6804248" y="4509120"/>
            <a:ext cx="1368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Orientación</a:t>
            </a:r>
          </a:p>
          <a:p>
            <a:pPr algn="ctr"/>
            <a:r>
              <a:rPr lang="es-C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familiar y</a:t>
            </a:r>
          </a:p>
          <a:p>
            <a:pPr algn="ctr"/>
            <a:r>
              <a:rPr lang="es-C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comunitaria </a:t>
            </a:r>
            <a:endParaRPr lang="es-CL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6012160" y="5229200"/>
            <a:ext cx="1440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Mecanismos de</a:t>
            </a:r>
          </a:p>
          <a:p>
            <a:r>
              <a:rPr lang="es-C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participación activa</a:t>
            </a:r>
            <a:endParaRPr lang="es-CL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" name="29 Rectángulo"/>
          <p:cNvSpPr/>
          <p:nvPr/>
        </p:nvSpPr>
        <p:spPr>
          <a:xfrm>
            <a:off x="4427984" y="5301208"/>
            <a:ext cx="13681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Políticas y marco legal e</a:t>
            </a:r>
          </a:p>
          <a:p>
            <a:pPr algn="ctr"/>
            <a:r>
              <a:rPr lang="es-C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institucional sólidos</a:t>
            </a:r>
            <a:endParaRPr lang="es-CL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1" name="30 Rectángulo"/>
          <p:cNvSpPr/>
          <p:nvPr/>
        </p:nvSpPr>
        <p:spPr>
          <a:xfrm>
            <a:off x="3203848" y="5157192"/>
            <a:ext cx="12241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Organización y gestión óptimas</a:t>
            </a:r>
            <a:endParaRPr lang="es-CL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2" name="31 Rectángulo"/>
          <p:cNvSpPr/>
          <p:nvPr/>
        </p:nvSpPr>
        <p:spPr>
          <a:xfrm>
            <a:off x="2339752" y="4437112"/>
            <a:ext cx="12241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Políticas y</a:t>
            </a:r>
          </a:p>
          <a:p>
            <a:r>
              <a:rPr lang="es-C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programas pro equidad</a:t>
            </a:r>
            <a:endParaRPr lang="es-CL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3" name="32 Rectángulo"/>
          <p:cNvSpPr/>
          <p:nvPr/>
        </p:nvSpPr>
        <p:spPr>
          <a:xfrm>
            <a:off x="1907704" y="3717032"/>
            <a:ext cx="936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Primer</a:t>
            </a:r>
          </a:p>
          <a:p>
            <a:r>
              <a:rPr lang="es-C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contacto</a:t>
            </a:r>
            <a:endParaRPr lang="es-CL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4" name="33 Rectángulo"/>
          <p:cNvSpPr/>
          <p:nvPr/>
        </p:nvSpPr>
        <p:spPr>
          <a:xfrm>
            <a:off x="1907704" y="2780928"/>
            <a:ext cx="11521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Recursos</a:t>
            </a:r>
          </a:p>
          <a:p>
            <a:r>
              <a:rPr lang="es-C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humanos</a:t>
            </a:r>
          </a:p>
          <a:p>
            <a:r>
              <a:rPr lang="es-C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apropiados</a:t>
            </a:r>
            <a:endParaRPr lang="es-CL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5" name="34 Rectángulo"/>
          <p:cNvSpPr/>
          <p:nvPr/>
        </p:nvSpPr>
        <p:spPr>
          <a:xfrm>
            <a:off x="2267744" y="1916832"/>
            <a:ext cx="12241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Recursos</a:t>
            </a:r>
          </a:p>
          <a:p>
            <a:r>
              <a:rPr lang="es-C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adecuados y</a:t>
            </a:r>
          </a:p>
          <a:p>
            <a:r>
              <a:rPr lang="es-C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sostenibles</a:t>
            </a:r>
            <a:endParaRPr lang="es-CL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6" name="35 Rectángulo"/>
          <p:cNvSpPr/>
          <p:nvPr/>
        </p:nvSpPr>
        <p:spPr>
          <a:xfrm>
            <a:off x="3059832" y="1340768"/>
            <a:ext cx="14401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Acciones</a:t>
            </a:r>
          </a:p>
          <a:p>
            <a:r>
              <a:rPr lang="es-C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intersectoriales</a:t>
            </a:r>
            <a:endParaRPr lang="es-CL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7" name="36 Rectángulo"/>
          <p:cNvSpPr/>
          <p:nvPr/>
        </p:nvSpPr>
        <p:spPr>
          <a:xfrm>
            <a:off x="4499992" y="1844824"/>
            <a:ext cx="11769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400" b="1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Principios</a:t>
            </a:r>
            <a:endParaRPr lang="es-ES" sz="1400" b="1" dirty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8" name="37 Rectángulo"/>
          <p:cNvSpPr/>
          <p:nvPr/>
        </p:nvSpPr>
        <p:spPr>
          <a:xfrm>
            <a:off x="2987824" y="908720"/>
            <a:ext cx="42484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b="1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Elementos </a:t>
            </a:r>
          </a:p>
        </p:txBody>
      </p:sp>
      <p:sp>
        <p:nvSpPr>
          <p:cNvPr id="39" name="38 Rectángulo"/>
          <p:cNvSpPr/>
          <p:nvPr/>
        </p:nvSpPr>
        <p:spPr>
          <a:xfrm>
            <a:off x="0" y="548680"/>
            <a:ext cx="8820472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es-CL" sz="2400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SS BASADO EN LA APS. MODELO DE ATENCIÓN. </a:t>
            </a:r>
            <a:endParaRPr lang="en-US" sz="2400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>
              <a:lnSpc>
                <a:spcPts val="2000"/>
              </a:lnSpc>
            </a:pPr>
            <a:r>
              <a:rPr lang="es-CL" sz="2400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es-CL" sz="2400" dirty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0" name="39 Rectángulo"/>
          <p:cNvSpPr/>
          <p:nvPr/>
        </p:nvSpPr>
        <p:spPr>
          <a:xfrm>
            <a:off x="179512" y="6093296"/>
            <a:ext cx="410445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000" i="1" dirty="0" err="1" smtClean="0">
                <a:latin typeface="Verdana" pitchFamily="34" charset="0"/>
              </a:rPr>
              <a:t>Macinko</a:t>
            </a:r>
            <a:r>
              <a:rPr lang="es-CL" sz="1000" i="1" dirty="0" smtClean="0">
                <a:latin typeface="Verdana" pitchFamily="34" charset="0"/>
              </a:rPr>
              <a:t> et al. La renovación de la </a:t>
            </a:r>
            <a:r>
              <a:rPr lang="es-CL" sz="1000" i="1" dirty="0" err="1" smtClean="0">
                <a:latin typeface="Verdana" pitchFamily="34" charset="0"/>
              </a:rPr>
              <a:t>atencion</a:t>
            </a:r>
            <a:r>
              <a:rPr lang="es-CL" sz="1000" i="1" dirty="0" smtClean="0">
                <a:latin typeface="Verdana" pitchFamily="34" charset="0"/>
              </a:rPr>
              <a:t> primaria de salud en las Américas. </a:t>
            </a:r>
            <a:r>
              <a:rPr lang="en-US" sz="1000" i="1" dirty="0" smtClean="0">
                <a:latin typeface="Verdana" pitchFamily="34" charset="0"/>
              </a:rPr>
              <a:t>Rev </a:t>
            </a:r>
            <a:r>
              <a:rPr lang="en-US" sz="1000" i="1" dirty="0" err="1" smtClean="0">
                <a:latin typeface="Verdana" pitchFamily="34" charset="0"/>
              </a:rPr>
              <a:t>Panam</a:t>
            </a:r>
            <a:r>
              <a:rPr lang="en-US" sz="1000" i="1" dirty="0" smtClean="0">
                <a:latin typeface="Verdana" pitchFamily="34" charset="0"/>
              </a:rPr>
              <a:t> </a:t>
            </a:r>
            <a:r>
              <a:rPr lang="en-US" sz="1000" i="1" dirty="0" err="1" smtClean="0">
                <a:latin typeface="Verdana" pitchFamily="34" charset="0"/>
              </a:rPr>
              <a:t>Salud</a:t>
            </a:r>
            <a:r>
              <a:rPr lang="en-US" sz="1000" i="1" dirty="0" smtClean="0">
                <a:latin typeface="Verdana" pitchFamily="34" charset="0"/>
              </a:rPr>
              <a:t> </a:t>
            </a:r>
            <a:r>
              <a:rPr lang="en-US" sz="1000" i="1" dirty="0" err="1" smtClean="0">
                <a:latin typeface="Verdana" pitchFamily="34" charset="0"/>
              </a:rPr>
              <a:t>Publica</a:t>
            </a:r>
            <a:r>
              <a:rPr lang="en-US" sz="1000" i="1" dirty="0" smtClean="0">
                <a:latin typeface="Verdana" pitchFamily="34" charset="0"/>
              </a:rPr>
              <a:t>/Pan Am J Public Health 21(2/3), 2007</a:t>
            </a:r>
            <a:endParaRPr lang="es-CL" sz="1000" i="1" dirty="0">
              <a:latin typeface="Verdana" pitchFamily="34" charset="0"/>
            </a:endParaRPr>
          </a:p>
        </p:txBody>
      </p:sp>
      <p:sp>
        <p:nvSpPr>
          <p:cNvPr id="44" name="43 Rectángulo"/>
          <p:cNvSpPr/>
          <p:nvPr/>
        </p:nvSpPr>
        <p:spPr>
          <a:xfrm flipH="1">
            <a:off x="251520" y="1412776"/>
            <a:ext cx="2016224" cy="45365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_tradnl" sz="1200" b="1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</a:t>
            </a:r>
            <a:r>
              <a:rPr lang="es-CL" sz="1200" b="1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Enfoques  </a:t>
            </a:r>
          </a:p>
          <a:p>
            <a:r>
              <a:rPr lang="es-CL" sz="1200" b="1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del Modelo  </a:t>
            </a:r>
          </a:p>
          <a:p>
            <a:r>
              <a:rPr lang="es-CL" sz="1200" b="1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</a:t>
            </a:r>
            <a:endParaRPr lang="es-ES_tradnl" sz="120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/>
            <a:endParaRPr lang="es-ES_tradnl" sz="120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/>
            <a:r>
              <a:rPr lang="es-ES_tradnl" sz="12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Promoción y     protección de </a:t>
            </a:r>
          </a:p>
          <a:p>
            <a:pPr lvl="0"/>
            <a:r>
              <a:rPr lang="es-ES_tradnl" sz="12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la salud </a:t>
            </a:r>
          </a:p>
          <a:p>
            <a:pPr lvl="0"/>
            <a:endParaRPr lang="es-ES_tradnl" sz="120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/>
            <a:r>
              <a:rPr lang="es-ES_tradnl" sz="12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Determinantes </a:t>
            </a:r>
          </a:p>
          <a:p>
            <a:pPr lvl="0"/>
            <a:r>
              <a:rPr lang="es-ES_tradnl" sz="12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Sociales de la salud</a:t>
            </a:r>
            <a:endParaRPr lang="es-ES" sz="120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/>
            <a:endParaRPr lang="es-ES_tradnl" sz="120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/>
            <a:r>
              <a:rPr lang="es-ES_tradnl" sz="12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Salud </a:t>
            </a:r>
          </a:p>
          <a:p>
            <a:pPr lvl="0"/>
            <a:r>
              <a:rPr lang="es-ES_tradnl" sz="12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Ocupacional</a:t>
            </a:r>
          </a:p>
          <a:p>
            <a:pPr lvl="0"/>
            <a:endParaRPr lang="es-ES_tradnl" sz="120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/>
            <a:r>
              <a:rPr lang="es-ES_tradnl" sz="12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Salud ambiental</a:t>
            </a:r>
            <a:endParaRPr lang="es-ES" sz="120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/>
            <a:r>
              <a:rPr lang="es-CL" sz="12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Emergencias y desastre </a:t>
            </a:r>
          </a:p>
          <a:p>
            <a:pPr lvl="0"/>
            <a:endParaRPr lang="es-CL" sz="120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/>
            <a:r>
              <a:rPr lang="es-CL" sz="12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Equidad en salud y </a:t>
            </a:r>
          </a:p>
          <a:p>
            <a:pPr lvl="0"/>
            <a:r>
              <a:rPr lang="es-CL" sz="12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gobernanza. </a:t>
            </a:r>
          </a:p>
          <a:p>
            <a:pPr lvl="0"/>
            <a:endParaRPr lang="es-ES" sz="120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>
              <a:lnSpc>
                <a:spcPts val="1200"/>
              </a:lnSpc>
            </a:pPr>
            <a:r>
              <a:rPr lang="es-CL" sz="12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Derechos </a:t>
            </a:r>
          </a:p>
          <a:p>
            <a:pPr lvl="0">
              <a:lnSpc>
                <a:spcPts val="1200"/>
              </a:lnSpc>
            </a:pPr>
            <a:r>
              <a:rPr lang="es-CL" sz="12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ciudadanos  y </a:t>
            </a:r>
          </a:p>
          <a:p>
            <a:pPr lvl="0">
              <a:lnSpc>
                <a:spcPts val="1200"/>
              </a:lnSpc>
            </a:pPr>
            <a:r>
              <a:rPr lang="es-CL" sz="12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   protección  </a:t>
            </a:r>
          </a:p>
          <a:p>
            <a:pPr lvl="0">
              <a:lnSpc>
                <a:spcPts val="1200"/>
              </a:lnSpc>
            </a:pPr>
            <a:r>
              <a:rPr lang="es-CL" sz="12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 social</a:t>
            </a:r>
          </a:p>
          <a:p>
            <a:pPr lvl="0"/>
            <a:r>
              <a:rPr lang="es-CL" sz="12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     </a:t>
            </a:r>
            <a:endParaRPr lang="es-ES" sz="120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1" name="40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EU RINA OLIVARI 2013 </a:t>
            </a:r>
            <a:endParaRPr lang="es-CL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340994" grpId="0" animBg="1"/>
      <p:bldP spid="514050" grpId="0" animBg="1"/>
      <p:bldP spid="514052" grpId="0"/>
      <p:bldP spid="514053" grpId="0"/>
      <p:bldP spid="514054" grpId="0"/>
      <p:bldP spid="514055" grpId="0"/>
      <p:bldP spid="514056" grpId="0"/>
      <p:bldP spid="514057" grpId="0"/>
      <p:bldP spid="514058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4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EU RINA OLIVARI 2013 </a:t>
            </a:r>
            <a:endParaRPr lang="es-CL"/>
          </a:p>
        </p:txBody>
      </p:sp>
      <p:pic>
        <p:nvPicPr>
          <p:cNvPr id="4" name="3 Imagen" descr="IMG_36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25180" y="404664"/>
            <a:ext cx="2804329" cy="1944216"/>
          </a:xfrm>
          <a:prstGeom prst="rect">
            <a:avLst/>
          </a:prstGeom>
        </p:spPr>
      </p:pic>
      <p:pic>
        <p:nvPicPr>
          <p:cNvPr id="5" name="4 Imagen" descr="IMG_36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4005064"/>
            <a:ext cx="3816989" cy="2548274"/>
          </a:xfrm>
          <a:prstGeom prst="rect">
            <a:avLst/>
          </a:prstGeom>
        </p:spPr>
      </p:pic>
      <p:pic>
        <p:nvPicPr>
          <p:cNvPr id="7" name="6 Imagen" descr="IMG_37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620689"/>
            <a:ext cx="2804328" cy="1872208"/>
          </a:xfrm>
          <a:prstGeom prst="rect">
            <a:avLst/>
          </a:prstGeom>
        </p:spPr>
      </p:pic>
      <p:pic>
        <p:nvPicPr>
          <p:cNvPr id="8" name="7 Imagen" descr="IMG_373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3933056"/>
            <a:ext cx="4146555" cy="2448272"/>
          </a:xfrm>
          <a:prstGeom prst="rect">
            <a:avLst/>
          </a:prstGeom>
        </p:spPr>
      </p:pic>
      <p:pic>
        <p:nvPicPr>
          <p:cNvPr id="9" name="8 Imagen" descr="IMG_377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43808" y="2420888"/>
            <a:ext cx="3235764" cy="2160240"/>
          </a:xfrm>
          <a:prstGeom prst="rect">
            <a:avLst/>
          </a:prstGeom>
        </p:spPr>
      </p:pic>
      <p:pic>
        <p:nvPicPr>
          <p:cNvPr id="10" name="9 Imagen" descr="IMG_376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31840" y="548680"/>
            <a:ext cx="2826125" cy="1872208"/>
          </a:xfrm>
          <a:prstGeom prst="rect">
            <a:avLst/>
          </a:prstGeom>
        </p:spPr>
      </p:pic>
      <p:pic>
        <p:nvPicPr>
          <p:cNvPr id="11" name="10 Imagen" descr="IMG_377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60232" y="2636912"/>
            <a:ext cx="1798055" cy="12004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BIBLIOGRAFÍA</a:t>
            </a:r>
            <a:endParaRPr lang="es-CL" dirty="0"/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179512" y="1268760"/>
            <a:ext cx="8712968" cy="5112568"/>
          </a:xfrm>
        </p:spPr>
        <p:txBody>
          <a:bodyPr>
            <a:noAutofit/>
          </a:bodyPr>
          <a:lstStyle/>
          <a:p>
            <a:pPr>
              <a:lnSpc>
                <a:spcPts val="1000"/>
              </a:lnSpc>
              <a:spcAft>
                <a:spcPts val="600"/>
              </a:spcAft>
            </a:pPr>
            <a:r>
              <a:rPr lang="es-CL" sz="1000" dirty="0" err="1" smtClean="0"/>
              <a:t>Hosman</a:t>
            </a:r>
            <a:r>
              <a:rPr lang="es-CL" sz="1000" dirty="0" smtClean="0"/>
              <a:t> C, Jane-</a:t>
            </a:r>
            <a:r>
              <a:rPr lang="es-CL" sz="1000" dirty="0" err="1" smtClean="0"/>
              <a:t>Llopis</a:t>
            </a:r>
            <a:r>
              <a:rPr lang="es-CL" sz="1000" dirty="0" smtClean="0"/>
              <a:t> E &amp; </a:t>
            </a:r>
            <a:r>
              <a:rPr lang="es-CL" sz="1000" dirty="0" err="1" smtClean="0"/>
              <a:t>Saxena</a:t>
            </a:r>
            <a:r>
              <a:rPr lang="es-CL" sz="1000" dirty="0" smtClean="0"/>
              <a:t> S, </a:t>
            </a:r>
            <a:r>
              <a:rPr lang="es-CL" sz="1000" dirty="0" err="1" smtClean="0"/>
              <a:t>eds</a:t>
            </a:r>
            <a:r>
              <a:rPr lang="es-CL" sz="1000" dirty="0" smtClean="0"/>
              <a:t> (2005). Prevención de los Trastornos Mentales: Intervenciones Efectivas y Opciones de Políticas. Oxford </a:t>
            </a:r>
            <a:r>
              <a:rPr lang="es-CL" sz="1000" dirty="0" err="1" smtClean="0"/>
              <a:t>University</a:t>
            </a:r>
            <a:r>
              <a:rPr lang="es-CL" sz="1000" dirty="0" smtClean="0"/>
              <a:t> </a:t>
            </a:r>
            <a:r>
              <a:rPr lang="es-CL" sz="1000" dirty="0" err="1" smtClean="0"/>
              <a:t>Press</a:t>
            </a:r>
            <a:r>
              <a:rPr lang="es-CL" sz="1000" dirty="0" smtClean="0"/>
              <a:t>.</a:t>
            </a:r>
            <a:endParaRPr lang="es-CL" sz="1000" i="1" dirty="0" smtClean="0"/>
          </a:p>
          <a:p>
            <a:pPr>
              <a:lnSpc>
                <a:spcPts val="1000"/>
              </a:lnSpc>
              <a:spcAft>
                <a:spcPts val="600"/>
              </a:spcAft>
            </a:pPr>
            <a:r>
              <a:rPr lang="es-CL" sz="1000" i="1" dirty="0" err="1" smtClean="0"/>
              <a:t>NájeraE</a:t>
            </a:r>
            <a:r>
              <a:rPr lang="es-CL" sz="1000" i="1" dirty="0" smtClean="0"/>
              <a:t>, Cortes M (1994)  “ El Enfoque epidemiológico en las formulación de Políticas y en la formulación de recursos humanos)</a:t>
            </a:r>
          </a:p>
          <a:p>
            <a:pPr>
              <a:lnSpc>
                <a:spcPts val="1000"/>
              </a:lnSpc>
              <a:spcAft>
                <a:spcPts val="600"/>
              </a:spcAft>
            </a:pPr>
            <a:r>
              <a:rPr lang="es-CL" sz="1000" dirty="0" smtClean="0"/>
              <a:t>P. Cid. Mg, </a:t>
            </a:r>
            <a:r>
              <a:rPr lang="es-CL" sz="1000" dirty="0" err="1" smtClean="0"/>
              <a:t>J.Stiepovich</a:t>
            </a:r>
            <a:r>
              <a:rPr lang="es-CL" sz="1000" dirty="0" smtClean="0"/>
              <a:t>  J. A. Merino´, </a:t>
            </a:r>
            <a:r>
              <a:rPr lang="es-CL" sz="1000" dirty="0" err="1" smtClean="0"/>
              <a:t>Ph</a:t>
            </a:r>
            <a:r>
              <a:rPr lang="es-CL" sz="1000" dirty="0" smtClean="0"/>
              <a:t> D .( 2002) . Factores biológicos y psicosociales </a:t>
            </a:r>
            <a:r>
              <a:rPr lang="es-CL" sz="1000" dirty="0" err="1" smtClean="0"/>
              <a:t>predictores</a:t>
            </a:r>
            <a:r>
              <a:rPr lang="es-CL" sz="1000" dirty="0" smtClean="0"/>
              <a:t> del estilo de vida promotor de salud</a:t>
            </a:r>
          </a:p>
          <a:p>
            <a:pPr>
              <a:lnSpc>
                <a:spcPts val="1000"/>
              </a:lnSpc>
              <a:spcAft>
                <a:spcPts val="600"/>
              </a:spcAft>
            </a:pPr>
            <a:r>
              <a:rPr lang="es-CL" sz="1000" dirty="0" err="1" smtClean="0"/>
              <a:t>Schwartzmann</a:t>
            </a:r>
            <a:r>
              <a:rPr lang="es-CL" sz="1000" dirty="0" smtClean="0"/>
              <a:t>, Laura. (2003), Calidad de Vida Relacionada con la Salud: Aspectos Conceptuales.</a:t>
            </a:r>
          </a:p>
          <a:p>
            <a:pPr>
              <a:lnSpc>
                <a:spcPts val="1000"/>
              </a:lnSpc>
              <a:spcAft>
                <a:spcPts val="600"/>
              </a:spcAft>
            </a:pPr>
            <a:r>
              <a:rPr lang="es-CL" sz="1000" dirty="0" smtClean="0"/>
              <a:t>BANDURA A.( 1987) Autoeficacia. En: </a:t>
            </a:r>
            <a:r>
              <a:rPr lang="es-CL" sz="1000" i="1" dirty="0" smtClean="0"/>
              <a:t>Pensamiento y </a:t>
            </a:r>
            <a:r>
              <a:rPr lang="es-CL" sz="1000" i="1" dirty="0" err="1" smtClean="0"/>
              <a:t>acción:Fundamentos</a:t>
            </a:r>
            <a:r>
              <a:rPr lang="es-CL" sz="1000" i="1" dirty="0" smtClean="0"/>
              <a:t> sociales. </a:t>
            </a:r>
            <a:r>
              <a:rPr lang="es-CL" sz="1000" dirty="0" smtClean="0"/>
              <a:t>España: Editorial Martínez Roca,; 415-78. </a:t>
            </a:r>
          </a:p>
          <a:p>
            <a:pPr>
              <a:lnSpc>
                <a:spcPts val="1000"/>
              </a:lnSpc>
              <a:spcAft>
                <a:spcPts val="600"/>
              </a:spcAft>
            </a:pPr>
            <a:r>
              <a:rPr lang="es-CL" sz="1000" dirty="0" smtClean="0"/>
              <a:t>HAQUIN C, LARRAGUIBEL M, CABEZAS J. (</a:t>
            </a:r>
            <a:r>
              <a:rPr lang="en-US" sz="1000" dirty="0" smtClean="0"/>
              <a:t>2004) </a:t>
            </a:r>
            <a:r>
              <a:rPr lang="es-CL" sz="1000" dirty="0" smtClean="0"/>
              <a:t>Factores protectores y de riesgo en salud mental en niños y adolescentes de la ciudad de Calama. </a:t>
            </a:r>
            <a:r>
              <a:rPr lang="en-US" sz="1000" i="1" dirty="0" smtClean="0"/>
              <a:t>Rev </a:t>
            </a:r>
            <a:r>
              <a:rPr lang="en-US" sz="1000" i="1" dirty="0" err="1" smtClean="0"/>
              <a:t>Chil</a:t>
            </a:r>
            <a:r>
              <a:rPr lang="es-CL" sz="1000" dirty="0" smtClean="0"/>
              <a:t> </a:t>
            </a:r>
            <a:r>
              <a:rPr lang="en-US" sz="1000" i="1" dirty="0" err="1" smtClean="0"/>
              <a:t>Pediatr</a:t>
            </a:r>
            <a:r>
              <a:rPr lang="en-US" sz="1000" dirty="0" smtClean="0"/>
              <a:t> </a:t>
            </a:r>
            <a:endParaRPr lang="es-CL" sz="1000" dirty="0" smtClean="0"/>
          </a:p>
          <a:p>
            <a:pPr>
              <a:lnSpc>
                <a:spcPts val="1000"/>
              </a:lnSpc>
              <a:spcAft>
                <a:spcPts val="600"/>
              </a:spcAft>
            </a:pPr>
            <a:r>
              <a:rPr lang="en-US" sz="1000" dirty="0" smtClean="0"/>
              <a:t>MARTINELLI A. (1999) An explanatory model of variables</a:t>
            </a:r>
            <a:r>
              <a:rPr lang="es-CL" sz="1000" dirty="0" smtClean="0"/>
              <a:t> </a:t>
            </a:r>
            <a:r>
              <a:rPr lang="en-US" sz="1000" dirty="0" err="1" smtClean="0"/>
              <a:t>influencies</a:t>
            </a:r>
            <a:r>
              <a:rPr lang="en-US" sz="1000" dirty="0" smtClean="0"/>
              <a:t> health promotion </a:t>
            </a:r>
            <a:r>
              <a:rPr lang="en-US" sz="1000" dirty="0" err="1" smtClean="0"/>
              <a:t>behaviours</a:t>
            </a:r>
            <a:r>
              <a:rPr lang="en-US" sz="1000" dirty="0" smtClean="0"/>
              <a:t> in smoking</a:t>
            </a:r>
            <a:r>
              <a:rPr lang="es-CL" sz="1000" dirty="0" smtClean="0"/>
              <a:t> </a:t>
            </a:r>
            <a:r>
              <a:rPr lang="en-US" sz="1000" dirty="0" smtClean="0"/>
              <a:t>and nonsmoking college students. </a:t>
            </a:r>
            <a:r>
              <a:rPr lang="en-US" sz="1000" i="1" dirty="0" smtClean="0"/>
              <a:t>Public</a:t>
            </a:r>
            <a:r>
              <a:rPr lang="es-CL" sz="1000" dirty="0" smtClean="0"/>
              <a:t> </a:t>
            </a:r>
            <a:r>
              <a:rPr lang="en-US" sz="1000" i="1" dirty="0" smtClean="0"/>
              <a:t>Health Nursing</a:t>
            </a:r>
            <a:endParaRPr lang="es-CL" sz="1000" dirty="0" smtClean="0"/>
          </a:p>
          <a:p>
            <a:pPr>
              <a:lnSpc>
                <a:spcPts val="1000"/>
              </a:lnSpc>
              <a:spcAft>
                <a:spcPts val="600"/>
              </a:spcAft>
            </a:pPr>
            <a:r>
              <a:rPr lang="es-CL" sz="1000" dirty="0" smtClean="0"/>
              <a:t>GONZÁLEZ L, BERGER K. (2002) Consumo de tabaco en adolescentes: Factores de riesgo y factores protectores. </a:t>
            </a:r>
            <a:r>
              <a:rPr lang="es-CL" sz="1000" i="1" dirty="0" smtClean="0"/>
              <a:t>Ciencia y Enfermería</a:t>
            </a:r>
          </a:p>
          <a:p>
            <a:pPr>
              <a:lnSpc>
                <a:spcPts val="1000"/>
              </a:lnSpc>
              <a:spcAft>
                <a:spcPts val="600"/>
              </a:spcAft>
            </a:pPr>
            <a:r>
              <a:rPr lang="es-CL" sz="1000" dirty="0" err="1" smtClean="0"/>
              <a:t>Sanchez</a:t>
            </a:r>
            <a:r>
              <a:rPr lang="es-CL" sz="1000" dirty="0" smtClean="0"/>
              <a:t> Moreno, A. (2000). </a:t>
            </a:r>
            <a:r>
              <a:rPr lang="es-CL" sz="1000" i="1" dirty="0" smtClean="0"/>
              <a:t>Enfermería Comunitaria Tomo I,2,3.</a:t>
            </a:r>
            <a:r>
              <a:rPr lang="es-CL" sz="1000" dirty="0" smtClean="0"/>
              <a:t> Madrid: Mc </a:t>
            </a:r>
            <a:r>
              <a:rPr lang="es-CL" sz="1000" dirty="0" err="1" smtClean="0"/>
              <a:t>Graw</a:t>
            </a:r>
            <a:r>
              <a:rPr lang="es-CL" sz="1000" dirty="0" smtClean="0"/>
              <a:t> Hill.</a:t>
            </a:r>
            <a:endParaRPr lang="es-CL" sz="1000" i="1" dirty="0" smtClean="0"/>
          </a:p>
          <a:p>
            <a:pPr>
              <a:lnSpc>
                <a:spcPts val="1000"/>
              </a:lnSpc>
              <a:spcAft>
                <a:spcPts val="600"/>
              </a:spcAft>
            </a:pPr>
            <a:r>
              <a:rPr lang="es-CL" sz="1000" dirty="0" smtClean="0"/>
              <a:t>SUBSECRETARIA DE REDES ASISTENCIALES. DIVISION DE ATENCION PRIMARIA. (2012). </a:t>
            </a:r>
            <a:r>
              <a:rPr lang="es-CL" sz="1000" i="1" dirty="0" smtClean="0"/>
              <a:t>ORIENTACIONES PARA LA PLANIFICACIÓN Y PROGRAMACIÓN EN RED AÑO 2013.</a:t>
            </a:r>
            <a:r>
              <a:rPr lang="es-CL" sz="1000" dirty="0" smtClean="0"/>
              <a:t> SANTIAGO: MINSAL</a:t>
            </a:r>
          </a:p>
          <a:p>
            <a:pPr>
              <a:lnSpc>
                <a:spcPts val="1000"/>
              </a:lnSpc>
              <a:spcAft>
                <a:spcPts val="600"/>
              </a:spcAft>
            </a:pPr>
            <a:r>
              <a:rPr lang="es-CL" sz="1000" u="sng" dirty="0" smtClean="0">
                <a:hlinkClick r:id="rId2"/>
              </a:rPr>
              <a:t>http://bases.bireme.br/cgi-bin/wxislind.exe/iah/online/?IsisScript=iah/iah.xis&amp;src=google&amp;base=LILACS&amp;lang=p&amp;nextAction=lnk&amp;exprSearch=441426&amp;indexSearch=ID</a:t>
            </a:r>
            <a:endParaRPr lang="es-CL" sz="1000" dirty="0" smtClean="0"/>
          </a:p>
          <a:p>
            <a:pPr>
              <a:lnSpc>
                <a:spcPts val="1000"/>
              </a:lnSpc>
              <a:spcAft>
                <a:spcPts val="600"/>
              </a:spcAft>
            </a:pPr>
            <a:r>
              <a:rPr lang="es-CL" sz="1000" u="sng" dirty="0" smtClean="0">
                <a:hlinkClick r:id="rId3"/>
              </a:rPr>
              <a:t>http://www.scielo.cl/scielo.php?script=sci_arttext&amp;pid=S0034-98872006001200001&amp;lng=pt&amp;nrm=iso&amp;tlng=es</a:t>
            </a:r>
            <a:endParaRPr lang="es-CL" sz="1000" u="sng" dirty="0" smtClean="0"/>
          </a:p>
          <a:p>
            <a:pPr>
              <a:lnSpc>
                <a:spcPts val="1000"/>
              </a:lnSpc>
              <a:spcAft>
                <a:spcPts val="600"/>
              </a:spcAft>
            </a:pPr>
            <a:r>
              <a:rPr lang="es-CL" sz="1000" u="sng" dirty="0" smtClean="0">
                <a:hlinkClick r:id="rId4"/>
              </a:rPr>
              <a:t>http://dipol.minsal.cl/index.php/programas-yo-areas-de-trabajo-3/</a:t>
            </a:r>
            <a:endParaRPr lang="es-CL" sz="1000" u="sng" dirty="0" smtClean="0"/>
          </a:p>
          <a:p>
            <a:pPr>
              <a:lnSpc>
                <a:spcPts val="1000"/>
              </a:lnSpc>
              <a:spcAft>
                <a:spcPts val="600"/>
              </a:spcAft>
            </a:pPr>
            <a:r>
              <a:rPr lang="es-CL" sz="1000" u="sng" dirty="0" smtClean="0">
                <a:hlinkClick r:id="rId5"/>
              </a:rPr>
              <a:t>http://www.minsal.cl/portal/url/page/minsalcl/g_conozcanos/g_subs_salud_publica/g_divisiones/g_dipol/promocion.html</a:t>
            </a:r>
            <a:endParaRPr lang="es-CL" sz="1000" u="sng" dirty="0" smtClean="0"/>
          </a:p>
          <a:p>
            <a:pPr>
              <a:lnSpc>
                <a:spcPts val="1000"/>
              </a:lnSpc>
              <a:spcAft>
                <a:spcPts val="600"/>
              </a:spcAft>
            </a:pPr>
            <a:r>
              <a:rPr lang="es-CL" sz="1000" dirty="0" smtClean="0"/>
              <a:t>enfermeria.cl/</a:t>
            </a:r>
            <a:r>
              <a:rPr lang="es-CL" sz="1000" dirty="0" err="1" smtClean="0"/>
              <a:t>wp-content</a:t>
            </a:r>
            <a:r>
              <a:rPr lang="es-CL" sz="1000" dirty="0" smtClean="0"/>
              <a:t>/</a:t>
            </a:r>
            <a:r>
              <a:rPr lang="es-CL" sz="1000" dirty="0" err="1" smtClean="0"/>
              <a:t>uploads</a:t>
            </a:r>
            <a:r>
              <a:rPr lang="es-CL" sz="1000" dirty="0" smtClean="0"/>
              <a:t>/2011/07/diagnosticos-de-salud.pdf‎</a:t>
            </a:r>
          </a:p>
          <a:p>
            <a:pPr>
              <a:lnSpc>
                <a:spcPts val="1000"/>
              </a:lnSpc>
              <a:spcAft>
                <a:spcPts val="600"/>
              </a:spcAft>
            </a:pPr>
            <a:r>
              <a:rPr lang="es-CL" sz="1000" dirty="0" smtClean="0"/>
              <a:t>http://epi.minsal.cl/estudios-y-encuestas-poblacionales/encuestas-poblacionales/encuesta-nacional-de-calidad-de-vida-y-salud-encavi/antecedentes-encavi/</a:t>
            </a:r>
            <a:br>
              <a:rPr lang="es-CL" sz="1000" dirty="0" smtClean="0"/>
            </a:br>
            <a:endParaRPr lang="es-CL" sz="1000" dirty="0" smtClean="0"/>
          </a:p>
          <a:p>
            <a:pPr>
              <a:lnSpc>
                <a:spcPts val="1000"/>
              </a:lnSpc>
              <a:spcAft>
                <a:spcPts val="600"/>
              </a:spcAft>
            </a:pPr>
            <a:endParaRPr lang="es-CL" sz="1000" dirty="0" smtClean="0"/>
          </a:p>
          <a:p>
            <a:pPr>
              <a:lnSpc>
                <a:spcPts val="1000"/>
              </a:lnSpc>
              <a:spcAft>
                <a:spcPts val="600"/>
              </a:spcAft>
            </a:pPr>
            <a:endParaRPr lang="es-CL" sz="1000" dirty="0" smtClean="0"/>
          </a:p>
          <a:p>
            <a:pPr>
              <a:lnSpc>
                <a:spcPts val="1000"/>
              </a:lnSpc>
              <a:spcAft>
                <a:spcPts val="600"/>
              </a:spcAft>
            </a:pPr>
            <a:endParaRPr lang="es-CL" sz="1000" dirty="0" smtClean="0"/>
          </a:p>
          <a:p>
            <a:pPr>
              <a:lnSpc>
                <a:spcPts val="1000"/>
              </a:lnSpc>
              <a:spcAft>
                <a:spcPts val="600"/>
              </a:spcAft>
            </a:pPr>
            <a:r>
              <a:rPr lang="es-CL" sz="1000" dirty="0" smtClean="0"/>
              <a:t> </a:t>
            </a:r>
            <a:endParaRPr lang="es-CL" sz="1000" dirty="0" smtClean="0">
              <a:solidFill>
                <a:schemeClr val="tx1"/>
              </a:solidFill>
            </a:endParaRPr>
          </a:p>
          <a:p>
            <a:pPr marL="0" indent="0">
              <a:lnSpc>
                <a:spcPts val="1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es-CL" sz="1000" i="1" dirty="0" smtClean="0">
              <a:solidFill>
                <a:schemeClr val="tx1"/>
              </a:solidFill>
            </a:endParaRPr>
          </a:p>
          <a:p>
            <a:pPr>
              <a:lnSpc>
                <a:spcPts val="1000"/>
              </a:lnSpc>
              <a:spcAft>
                <a:spcPts val="600"/>
              </a:spcAft>
            </a:pPr>
            <a:endParaRPr lang="es-CL" sz="1000" i="1" dirty="0" smtClean="0"/>
          </a:p>
          <a:p>
            <a:pPr>
              <a:lnSpc>
                <a:spcPts val="1000"/>
              </a:lnSpc>
              <a:spcAft>
                <a:spcPts val="600"/>
              </a:spcAft>
            </a:pPr>
            <a:endParaRPr lang="es-CL" sz="1000" dirty="0"/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EU RINA OLIVARI 2013 </a:t>
            </a:r>
            <a:endParaRPr lang="es-C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988840"/>
            <a:ext cx="8712968" cy="4176464"/>
          </a:xfrm>
        </p:spPr>
        <p:txBody>
          <a:bodyPr/>
          <a:lstStyle/>
          <a:p>
            <a:pPr algn="ctr">
              <a:buNone/>
            </a:pPr>
            <a:r>
              <a:rPr lang="es-CL" dirty="0" smtClean="0"/>
              <a:t>Muchas gracias por su atención  </a:t>
            </a:r>
            <a:endParaRPr lang="es-CL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EU RINA OLIVARI 2013 </a:t>
            </a:r>
            <a:endParaRPr lang="es-C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620688"/>
            <a:ext cx="8784976" cy="868958"/>
          </a:xfrm>
        </p:spPr>
        <p:txBody>
          <a:bodyPr>
            <a:noAutofit/>
          </a:bodyPr>
          <a:lstStyle/>
          <a:p>
            <a:r>
              <a:rPr lang="es-CL" sz="2400" b="1" smtClean="0">
                <a:solidFill>
                  <a:srgbClr val="FF0000"/>
                </a:solidFill>
              </a:rPr>
              <a:t>POLÍTICA DE  PROMOCIÓN </a:t>
            </a:r>
            <a:r>
              <a:rPr lang="es-CL" sz="2400" b="1" dirty="0" smtClean="0">
                <a:solidFill>
                  <a:srgbClr val="FF0000"/>
                </a:solidFill>
              </a:rPr>
              <a:t>DE SALUD COMO ESTRATEGIA    PARA  MEJORAR CALIDAD DE VIDA</a:t>
            </a:r>
            <a:br>
              <a:rPr lang="es-CL" sz="2400" b="1" dirty="0" smtClean="0">
                <a:solidFill>
                  <a:srgbClr val="FF0000"/>
                </a:solidFill>
              </a:rPr>
            </a:br>
            <a:endParaRPr lang="es-CL" sz="2400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179512" y="1196752"/>
          <a:ext cx="8712967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EU RINA OLIVARI 2013 </a:t>
            </a:r>
            <a:endParaRPr lang="es-C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DF21868-B91D-4DA8-8648-B8FF71D410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0A81A86-69E9-4F59-918B-8064A51CD8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C32235-3AF9-418A-A97B-8D167A00BD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8CEE71B-FB5B-4004-A6C9-59753108F7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7AA2A97-7ECB-4664-9AF7-7352ADDC27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E0EFAFF-B4B1-4019-A2E6-5797C63CE9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D857211-12F3-4107-9B71-1BFF98D805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A0D1FD9-3870-4867-AE0B-B3D7ABAE0D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179512" y="548680"/>
            <a:ext cx="8784976" cy="1152128"/>
          </a:xfrm>
        </p:spPr>
        <p:txBody>
          <a:bodyPr>
            <a:normAutofit fontScale="90000"/>
          </a:bodyPr>
          <a:lstStyle/>
          <a:p>
            <a:r>
              <a:rPr lang="es-CL" b="1" dirty="0" smtClean="0">
                <a:solidFill>
                  <a:srgbClr val="FF0000"/>
                </a:solidFill>
              </a:rPr>
              <a:t>PROGRAMA PROMOCIÓN DE SALUD</a:t>
            </a:r>
            <a:br>
              <a:rPr lang="es-CL" b="1" dirty="0" smtClean="0">
                <a:solidFill>
                  <a:srgbClr val="FF0000"/>
                </a:solidFill>
              </a:rPr>
            </a:br>
            <a:r>
              <a:rPr lang="es-CL" sz="1800" dirty="0" smtClean="0">
                <a:solidFill>
                  <a:srgbClr val="0000FF"/>
                </a:solidFill>
              </a:rPr>
              <a:t>Potenciar acciones de </a:t>
            </a:r>
            <a:r>
              <a:rPr lang="es-CL" sz="1800" dirty="0" smtClean="0">
                <a:solidFill>
                  <a:srgbClr val="0000FF"/>
                </a:solidFill>
              </a:rPr>
              <a:t>PS </a:t>
            </a:r>
            <a:r>
              <a:rPr lang="es-CL" sz="1800" dirty="0" smtClean="0">
                <a:solidFill>
                  <a:schemeClr val="tx2">
                    <a:lumMod val="50000"/>
                  </a:schemeClr>
                </a:solidFill>
              </a:rPr>
              <a:t>para lograr  </a:t>
            </a:r>
            <a:r>
              <a:rPr lang="es-CL" sz="1800" dirty="0" smtClean="0">
                <a:solidFill>
                  <a:schemeClr val="tx1"/>
                </a:solidFill>
              </a:rPr>
              <a:t>estilos de vida y ambientes más saludables así como un </a:t>
            </a:r>
            <a:r>
              <a:rPr lang="es-CL" sz="1800" dirty="0" smtClean="0">
                <a:solidFill>
                  <a:srgbClr val="0000FF"/>
                </a:solidFill>
              </a:rPr>
              <a:t>compromiso activo de la sociedad </a:t>
            </a:r>
            <a:r>
              <a:rPr lang="es-CL" sz="1800" dirty="0" smtClean="0">
                <a:solidFill>
                  <a:schemeClr val="tx1"/>
                </a:solidFill>
              </a:rPr>
              <a:t>chilena </a:t>
            </a:r>
            <a:r>
              <a:rPr lang="es-CL" sz="1800" dirty="0" smtClean="0">
                <a:solidFill>
                  <a:srgbClr val="0000FF"/>
                </a:solidFill>
              </a:rPr>
              <a:t>en la construcción de la salud y calidad de vida</a:t>
            </a:r>
            <a:endParaRPr lang="es-CL" sz="1800" dirty="0">
              <a:solidFill>
                <a:srgbClr val="0000FF"/>
              </a:solidFill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179388" y="1600200"/>
          <a:ext cx="8964611" cy="4565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EU RINA OLIVARI 2013 </a:t>
            </a:r>
            <a:endParaRPr lang="es-C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42FF8A3-F8A7-45C6-ADBE-3328E5904A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EEA5B4F-BB95-4594-A5AF-3B85D201A1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3CE51D1-7DC2-411F-8B84-47335A087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4294967295"/>
          </p:nvPr>
        </p:nvGraphicFramePr>
        <p:xfrm>
          <a:off x="179512" y="476250"/>
          <a:ext cx="5688632" cy="41048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251520" y="5013176"/>
            <a:ext cx="8892480" cy="1290067"/>
          </a:xfrm>
        </p:spPr>
        <p:txBody>
          <a:bodyPr>
            <a:noAutofit/>
          </a:bodyPr>
          <a:lstStyle/>
          <a:p>
            <a:pPr lvl="0"/>
            <a:r>
              <a:rPr lang="es-ES" sz="2400" dirty="0" smtClean="0">
                <a:solidFill>
                  <a:srgbClr val="FF0000"/>
                </a:solidFill>
              </a:rPr>
              <a:t/>
            </a:r>
            <a:br>
              <a:rPr lang="es-ES" sz="2400" dirty="0" smtClean="0">
                <a:solidFill>
                  <a:srgbClr val="FF0000"/>
                </a:solidFill>
              </a:rPr>
            </a:br>
            <a:r>
              <a:rPr lang="es-CL" sz="2400" dirty="0" smtClean="0">
                <a:solidFill>
                  <a:srgbClr val="FF0000"/>
                </a:solidFill>
              </a:rPr>
              <a:t>Reorientación DE Servicios DE SALUD  HACIA LA PS con ATENCIÓN  SANITARIA DE  CALIDAD </a:t>
            </a:r>
            <a:endParaRPr lang="es-CL" sz="2400" dirty="0">
              <a:solidFill>
                <a:srgbClr val="FF0000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5580112" y="764704"/>
            <a:ext cx="3240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b="1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</a:t>
            </a:r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EU RINA OLIVARI 2013 </a:t>
            </a:r>
            <a:endParaRPr lang="es-CL"/>
          </a:p>
        </p:txBody>
      </p:sp>
      <p:graphicFrame>
        <p:nvGraphicFramePr>
          <p:cNvPr id="9" name="8 Diagrama"/>
          <p:cNvGraphicFramePr/>
          <p:nvPr/>
        </p:nvGraphicFramePr>
        <p:xfrm>
          <a:off x="5868144" y="476672"/>
          <a:ext cx="3096344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0" name="9 Rectángulo"/>
          <p:cNvSpPr/>
          <p:nvPr/>
        </p:nvSpPr>
        <p:spPr>
          <a:xfrm>
            <a:off x="323528" y="4869160"/>
            <a:ext cx="56060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8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Elemento Transversal APS </a:t>
            </a:r>
            <a:endParaRPr lang="es-CL" sz="28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5573823-AF47-48F4-9EDF-22654FD81D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308C98-B413-4C2E-9277-1E42C59326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7E58769-1C21-46E4-ABD6-8197F6FC06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  <p:bldGraphic spid="9" grpId="0">
        <p:bldAsOne/>
      </p:bldGraphic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0" y="404664"/>
            <a:ext cx="8784976" cy="792088"/>
          </a:xfrm>
        </p:spPr>
        <p:txBody>
          <a:bodyPr>
            <a:noAutofit/>
          </a:bodyPr>
          <a:lstStyle/>
          <a:p>
            <a:r>
              <a:rPr lang="es-CL" sz="2400" b="1" dirty="0" smtClean="0">
                <a:solidFill>
                  <a:srgbClr val="0070C0"/>
                </a:solidFill>
              </a:rPr>
              <a:t>ATENCIÓN SANITARIA INTEGRAL DE CALIDAD TAMBIEN ES PROMOCIÓN DE SALUD</a:t>
            </a:r>
            <a:endParaRPr lang="es-CL" sz="2400" b="1" dirty="0">
              <a:solidFill>
                <a:srgbClr val="0070C0"/>
              </a:solidFill>
            </a:endParaRPr>
          </a:p>
        </p:txBody>
      </p:sp>
      <p:graphicFrame>
        <p:nvGraphicFramePr>
          <p:cNvPr id="7" name="6 Marcador de contenido"/>
          <p:cNvGraphicFramePr>
            <a:graphicFrameLocks noGrp="1"/>
          </p:cNvGraphicFramePr>
          <p:nvPr>
            <p:ph idx="1"/>
          </p:nvPr>
        </p:nvGraphicFramePr>
        <p:xfrm>
          <a:off x="251520" y="1268760"/>
          <a:ext cx="8712968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EU RINA OLIVARI 2013 </a:t>
            </a:r>
            <a:endParaRPr lang="es-C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FBC3E8F-A409-4448-90D5-7646D1443A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9995B30-0C37-4C75-8949-243997C953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BC9176E-D8E6-456A-AAD2-ED5D0EC334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75D4754-4CC0-43DB-BC05-1B829915C8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2633F48-D26A-4AD5-9F0B-82B191980E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15BE852-EE28-48DC-B513-A632099824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A17F242-238F-477E-9AC1-121B2CFF9A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404664"/>
            <a:ext cx="8784976" cy="864096"/>
          </a:xfrm>
        </p:spPr>
        <p:txBody>
          <a:bodyPr>
            <a:normAutofit fontScale="90000"/>
          </a:bodyPr>
          <a:lstStyle/>
          <a:p>
            <a:r>
              <a:rPr lang="es-CL" sz="2200" b="1" dirty="0" smtClean="0">
                <a:solidFill>
                  <a:srgbClr val="0070C0"/>
                </a:solidFill>
              </a:rPr>
              <a:t/>
            </a:r>
            <a:br>
              <a:rPr lang="es-CL" sz="2200" b="1" dirty="0" smtClean="0">
                <a:solidFill>
                  <a:srgbClr val="0070C0"/>
                </a:solidFill>
              </a:rPr>
            </a:br>
            <a:r>
              <a:rPr lang="es-CL" sz="2200" b="1" dirty="0" smtClean="0">
                <a:solidFill>
                  <a:srgbClr val="0070C0"/>
                </a:solidFill>
              </a:rPr>
              <a:t/>
            </a:r>
            <a:br>
              <a:rPr lang="es-CL" sz="2200" b="1" dirty="0" smtClean="0">
                <a:solidFill>
                  <a:srgbClr val="0070C0"/>
                </a:solidFill>
              </a:rPr>
            </a:br>
            <a:r>
              <a:rPr lang="es-CL" sz="2200" b="1" dirty="0" smtClean="0">
                <a:solidFill>
                  <a:srgbClr val="0070C0"/>
                </a:solidFill>
              </a:rPr>
              <a:t>COMPETENCIAS EQUIPOS DE SALUD PARA PLANIFICAR Y PROGRAMAR </a:t>
            </a:r>
            <a:r>
              <a:rPr lang="es-ES_tradnl" sz="2200" b="1" dirty="0" smtClean="0">
                <a:solidFill>
                  <a:srgbClr val="0070C0"/>
                </a:solidFill>
              </a:rPr>
              <a:t>ACTIV DE PROMOCIÓN DE SALUD</a:t>
            </a:r>
            <a:r>
              <a:rPr lang="es-CL" sz="2200" b="1" dirty="0" smtClean="0">
                <a:solidFill>
                  <a:srgbClr val="0070C0"/>
                </a:solidFill>
              </a:rPr>
              <a:t> </a:t>
            </a:r>
            <a:r>
              <a:rPr lang="es-CL" sz="1600" b="1" dirty="0" smtClean="0">
                <a:solidFill>
                  <a:srgbClr val="0070C0"/>
                </a:solidFill>
              </a:rPr>
              <a:t>(OPS-OMS 2010)</a:t>
            </a:r>
            <a:r>
              <a:rPr lang="es-ES_tradnl" sz="1600" b="1" dirty="0" smtClean="0">
                <a:solidFill>
                  <a:srgbClr val="0070C0"/>
                </a:solidFill>
              </a:rPr>
              <a:t> </a:t>
            </a:r>
            <a:r>
              <a:rPr lang="es-CL" sz="1600" b="1" dirty="0" smtClean="0">
                <a:solidFill>
                  <a:srgbClr val="0070C0"/>
                </a:solidFill>
              </a:rPr>
              <a:t> </a:t>
            </a:r>
            <a:r>
              <a:rPr lang="es-CL" b="1" dirty="0" smtClean="0">
                <a:solidFill>
                  <a:srgbClr val="0070C0"/>
                </a:solidFill>
              </a:rPr>
              <a:t/>
            </a:r>
            <a:br>
              <a:rPr lang="es-CL" b="1" dirty="0" smtClean="0">
                <a:solidFill>
                  <a:srgbClr val="0070C0"/>
                </a:solidFill>
              </a:rPr>
            </a:br>
            <a:r>
              <a:rPr lang="es-CL" sz="1800" b="1" dirty="0" smtClean="0">
                <a:solidFill>
                  <a:srgbClr val="0070C0"/>
                </a:solidFill>
              </a:rPr>
              <a:t/>
            </a:r>
            <a:br>
              <a:rPr lang="es-CL" sz="1800" b="1" dirty="0" smtClean="0">
                <a:solidFill>
                  <a:srgbClr val="0070C0"/>
                </a:solidFill>
              </a:rPr>
            </a:br>
            <a:endParaRPr lang="es-CL" sz="1800" b="1" dirty="0">
              <a:solidFill>
                <a:srgbClr val="0070C0"/>
              </a:solidFill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179388" y="1196752"/>
          <a:ext cx="8964612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EU RINA OLIVARI 2013 </a:t>
            </a:r>
            <a:endParaRPr lang="es-CL"/>
          </a:p>
        </p:txBody>
      </p:sp>
      <p:grpSp>
        <p:nvGrpSpPr>
          <p:cNvPr id="3" name="5 Grupo"/>
          <p:cNvGrpSpPr/>
          <p:nvPr/>
        </p:nvGrpSpPr>
        <p:grpSpPr>
          <a:xfrm>
            <a:off x="3059832" y="2276872"/>
            <a:ext cx="3456384" cy="2952328"/>
            <a:chOff x="3681631" y="845"/>
            <a:chExt cx="1523210" cy="761605"/>
          </a:xfrm>
          <a:scene3d>
            <a:camera prst="orthographicFront"/>
            <a:lightRig rig="flat" dir="t"/>
          </a:scene3d>
        </p:grpSpPr>
        <p:sp>
          <p:nvSpPr>
            <p:cNvPr id="7" name="6 Rectángulo redondeado"/>
            <p:cNvSpPr/>
            <p:nvPr/>
          </p:nvSpPr>
          <p:spPr>
            <a:xfrm>
              <a:off x="3681631" y="845"/>
              <a:ext cx="1523210" cy="761605"/>
            </a:xfrm>
            <a:prstGeom prst="flowChartConnector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sp>
        <p:sp>
          <p:nvSpPr>
            <p:cNvPr id="8" name="7 Rectángulo"/>
            <p:cNvSpPr/>
            <p:nvPr/>
          </p:nvSpPr>
          <p:spPr>
            <a:xfrm>
              <a:off x="3718809" y="38023"/>
              <a:ext cx="1448854" cy="687249"/>
            </a:xfrm>
            <a:prstGeom prst="flowChartConnector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CL" sz="1400" b="1" kern="1200" dirty="0" smtClean="0">
                  <a:solidFill>
                    <a:srgbClr val="0000FF"/>
                  </a:solidFill>
                </a:rPr>
                <a:t>En su práctica diaria</a:t>
              </a:r>
              <a:r>
                <a:rPr lang="es-CL" sz="1400" b="1" kern="1200" dirty="0" smtClean="0"/>
                <a:t>   </a:t>
              </a:r>
              <a:r>
                <a:rPr lang="es-CL" sz="1400" kern="1200" dirty="0" smtClean="0"/>
                <a:t>de contacto  con personas, familias y  comunidad 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L" sz="1400" b="1" kern="1200" dirty="0" smtClean="0">
                  <a:solidFill>
                    <a:srgbClr val="0000FF"/>
                  </a:solidFill>
                </a:rPr>
                <a:t>son  los responsables de  transformar progresivamente las formas de aproximarse </a:t>
              </a:r>
              <a:r>
                <a:rPr lang="es-CL" sz="1400" b="1" kern="1200" dirty="0" smtClean="0">
                  <a:solidFill>
                    <a:srgbClr val="0000FF"/>
                  </a:solidFill>
                </a:rPr>
                <a:t>a </a:t>
              </a:r>
              <a:r>
                <a:rPr lang="es-CL" sz="1400" b="1" dirty="0" smtClean="0">
                  <a:solidFill>
                    <a:srgbClr val="0000FF"/>
                  </a:solidFill>
                </a:rPr>
                <a:t>las </a:t>
              </a:r>
              <a:r>
                <a:rPr lang="es-CL" sz="1400" b="1" dirty="0" smtClean="0">
                  <a:solidFill>
                    <a:srgbClr val="0000FF"/>
                  </a:solidFill>
                </a:rPr>
                <a:t>diversas necesidades      </a:t>
              </a:r>
              <a:r>
                <a:rPr lang="es-CL" sz="1400" b="1" dirty="0" smtClean="0">
                  <a:solidFill>
                    <a:srgbClr val="0000FF"/>
                  </a:solidFill>
                </a:rPr>
                <a:t>de  </a:t>
              </a:r>
              <a:r>
                <a:rPr lang="es-CL" sz="1400" b="1" kern="1200" dirty="0" smtClean="0">
                  <a:solidFill>
                    <a:srgbClr val="0000FF"/>
                  </a:solidFill>
                </a:rPr>
                <a:t>salud</a:t>
              </a:r>
              <a:r>
                <a:rPr lang="es-CL" sz="1400" kern="1200" dirty="0" smtClean="0"/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812BBF7-A10A-4A8B-92C7-15F7D8961D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86404F8-3F06-4C73-A35D-7F6917BA2F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5812D31-8C2D-4971-9F02-BCF91BCD71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EF110A4-651B-432D-8D99-164FC8512F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AE10B7C-E4EB-4351-90C9-ABFD25F706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C3D5595-4055-4979-B7F1-CEA2F6A0DB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2E0C984-D327-4522-A5C5-66D1DEB3C8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F855AC8-D02C-4468-A513-54EDA16481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DA85FC5-B367-45CE-8C26-AD24DD1FE9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heme/theme1.xml><?xml version="1.0" encoding="utf-8"?>
<a:theme xmlns:a="http://schemas.openxmlformats.org/drawingml/2006/main" name="Tema de Office">
  <a:themeElements>
    <a:clrScheme name="Técnico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5595</TotalTime>
  <Words>5284</Words>
  <Application>Microsoft Office PowerPoint</Application>
  <PresentationFormat>Presentación en pantalla (4:3)</PresentationFormat>
  <Paragraphs>746</Paragraphs>
  <Slides>42</Slides>
  <Notes>32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4" baseType="lpstr">
      <vt:lpstr>Tema de Office</vt:lpstr>
      <vt:lpstr>Imagen</vt:lpstr>
      <vt:lpstr>“PROMOCIÓN DE SALUD, BASADA EN LA MEJORA CONTINUA DE SERVICIOS Y TRABAJO COMUNITARIO</vt:lpstr>
      <vt:lpstr> </vt:lpstr>
      <vt:lpstr>Diapositiva 3</vt:lpstr>
      <vt:lpstr>Diapositiva 4</vt:lpstr>
      <vt:lpstr>POLÍTICA DE  PROMOCIÓN DE SALUD COMO ESTRATEGIA    PARA  MEJORAR CALIDAD DE VIDA </vt:lpstr>
      <vt:lpstr>PROGRAMA PROMOCIÓN DE SALUD Potenciar acciones de PS para lograr  estilos de vida y ambientes más saludables así como un compromiso activo de la sociedad chilena en la construcción de la salud y calidad de vida</vt:lpstr>
      <vt:lpstr> Reorientación DE Servicios DE SALUD  HACIA LA PS con ATENCIÓN  SANITARIA DE  CALIDAD </vt:lpstr>
      <vt:lpstr>ATENCIÓN SANITARIA INTEGRAL DE CALIDAD TAMBIEN ES PROMOCIÓN DE SALUD</vt:lpstr>
      <vt:lpstr>  COMPETENCIAS EQUIPOS DE SALUD PARA PLANIFICAR Y PROGRAMAR ACTIV DE PROMOCIÓN DE SALUD (OPS-OMS 2010)    </vt:lpstr>
      <vt:lpstr>DIFERENCIAS ENTRE PROMOCION Y PREVENCION. </vt:lpstr>
      <vt:lpstr>Diapositiva 11</vt:lpstr>
      <vt:lpstr>Visualizando la calidad  Valores:  salud como un derecho. Solidaridad. Equidad.  Principios accesibilidad. Oportunidad. Calidad. Uso eficiente de los recursos. Resolutividad  </vt:lpstr>
      <vt:lpstr>Elemento Transversal  ENFOQUE DE PS A LO LARGO DEL CICLO VITAL</vt:lpstr>
      <vt:lpstr>Diapositiva 14</vt:lpstr>
      <vt:lpstr>Diapositiva 15</vt:lpstr>
      <vt:lpstr> REFORZAR RECURSOS INTERNOS PSICOSOCIALES </vt:lpstr>
      <vt:lpstr>Diapositiva 17</vt:lpstr>
      <vt:lpstr>estrategias para llevar a cabo las acciones de intervención en Promoción de la Salud en cada uno de los entornos </vt:lpstr>
      <vt:lpstr>1. EDUCACIÓN EN SALUD  Foco estratégico: Sensibilización </vt:lpstr>
      <vt:lpstr>Auto cuidado </vt:lpstr>
      <vt:lpstr>2. GESTIÓN LOCAL  Focos Estratégicos:  Abogacía, Medidas Estructurales, Recuperación del Entorno y Uso de Espacios Públicos</vt:lpstr>
      <vt:lpstr>3  INTERSECTORIALIDAD   Focos estratégicos:  Fortalecimiento redes para la construcción de políticas locales de Promoción.  Dpto. de Promoción de Salud y Participación Ciudadana División de Políticas Públicas Saludables y Promoción Subsecretaría de Salud Pública – MINSAL</vt:lpstr>
      <vt:lpstr>4. COMUNICACIÓN SOCIAL Información y uso de los medios de comunicación social </vt:lpstr>
      <vt:lpstr>5. PARTICIPACIÓN SOCIAL.   Foco estratégico: Fortalecimiento Comunitario</vt:lpstr>
      <vt:lpstr>Bases  para lograr participación en salud de la comunidad   </vt:lpstr>
      <vt:lpstr>INTERLOCUCIÓN EFECTIVA  ENTRE EL SECTOR SALUD  Y LA COMUNIDAD.  </vt:lpstr>
      <vt:lpstr>DIMENSIONES DE LA PARTICIPACIÓN COMUNITARIA  EN SALUD</vt:lpstr>
      <vt:lpstr>INVESTIGACIÓN-ACCIÓN PARTICIPATIVA PARA LA SENSIBILIZACIÓN COMUNITARIA EN PROMOCIÓN DE LA SALUD     </vt:lpstr>
      <vt:lpstr>GESTIÓN DE PROBLEMAS COMUNITARIOS DE SALUD</vt:lpstr>
      <vt:lpstr>DIAGNÓSTICO PARTICIPATIVO DE LA SALUD COMUNITARIA</vt:lpstr>
      <vt:lpstr>Investigación acción participativa aplicada al diagnóstico de salud participativo</vt:lpstr>
      <vt:lpstr>Investigación acción participativa aplicada al diagnóstico de salud participativo</vt:lpstr>
      <vt:lpstr>ESTUDIO COMUNITARIO DE SALUD EN INVESTIGACIÓN ACCIÓN PARTICIPATIVA JUSTIFICACIÓN</vt:lpstr>
      <vt:lpstr>Investigación acción participativa aplicada al diagnóstico de salud participativo Objetivos   </vt:lpstr>
      <vt:lpstr>ESTUDIO COMUNITARIO DE SALUD EN INVESTIGACIÓN ACCIÓN PARTICIPATIVA COMO ESTRATEGIA PARA EL ABORDAJE DE LOS PROBLEMAS DE SALUD COMUNITARIOS </vt:lpstr>
      <vt:lpstr>ESTUDIO COMUNITARIO DE SALUD EN INVESTIGACIÓN ACCIÓN PARTICIPATIVA COMO ESTRATEGIA PARA EL ABORDAJE DE LOS PROBLEMAS DE SALUD COMUNITARIOS  </vt:lpstr>
      <vt:lpstr>EQUIPO DE SALUD Y EMPODERAMIENTO DE LA COMUNIDAD  </vt:lpstr>
      <vt:lpstr>DIAGNÓSTICOS COMUNITARIOS DE LA SALUD ESCOLAR</vt:lpstr>
      <vt:lpstr>DIAGNÓSTICOS DE SALUD COMUNITARIOS  POBLACIÓN : ……</vt:lpstr>
      <vt:lpstr>Diapositiva 40</vt:lpstr>
      <vt:lpstr>BIBLIOGRAFÍA</vt:lpstr>
      <vt:lpstr>Diapositiva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“PROMOCIÓN DE SALUD, BASADA EN LA MEJORA CONTINUA DE SERVICIOS Y TRABAJO COMUNITARIO</dc:title>
  <dc:creator>Rina</dc:creator>
  <cp:lastModifiedBy>Rina</cp:lastModifiedBy>
  <cp:revision>599</cp:revision>
  <dcterms:created xsi:type="dcterms:W3CDTF">2013-09-12T23:03:38Z</dcterms:created>
  <dcterms:modified xsi:type="dcterms:W3CDTF">2013-09-27T05:39:54Z</dcterms:modified>
</cp:coreProperties>
</file>