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4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80" r:id="rId3"/>
  </p:sldMasterIdLst>
  <p:notesMasterIdLst>
    <p:notesMasterId r:id="rId29"/>
  </p:notesMasterIdLst>
  <p:handoutMasterIdLst>
    <p:handoutMasterId r:id="rId30"/>
  </p:handoutMasterIdLst>
  <p:sldIdLst>
    <p:sldId id="259" r:id="rId4"/>
    <p:sldId id="339" r:id="rId5"/>
    <p:sldId id="345" r:id="rId6"/>
    <p:sldId id="298" r:id="rId7"/>
    <p:sldId id="353" r:id="rId8"/>
    <p:sldId id="354" r:id="rId9"/>
    <p:sldId id="355" r:id="rId10"/>
    <p:sldId id="346" r:id="rId11"/>
    <p:sldId id="356" r:id="rId12"/>
    <p:sldId id="357" r:id="rId13"/>
    <p:sldId id="311" r:id="rId14"/>
    <p:sldId id="316" r:id="rId15"/>
    <p:sldId id="317" r:id="rId16"/>
    <p:sldId id="318" r:id="rId17"/>
    <p:sldId id="319" r:id="rId18"/>
    <p:sldId id="320" r:id="rId19"/>
    <p:sldId id="322" r:id="rId20"/>
    <p:sldId id="325" r:id="rId21"/>
    <p:sldId id="358" r:id="rId22"/>
    <p:sldId id="359" r:id="rId23"/>
    <p:sldId id="360" r:id="rId24"/>
    <p:sldId id="361" r:id="rId25"/>
    <p:sldId id="362" r:id="rId26"/>
    <p:sldId id="363" r:id="rId27"/>
    <p:sldId id="364" r:id="rId28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2672" autoAdjust="0"/>
    <p:restoredTop sz="94660"/>
  </p:normalViewPr>
  <p:slideViewPr>
    <p:cSldViewPr>
      <p:cViewPr>
        <p:scale>
          <a:sx n="80" d="100"/>
          <a:sy n="8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7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\Desktop\PRESUPUESTO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\Desktop\PRESUPUESTO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615704286964141"/>
          <c:y val="0.11342592592592599"/>
          <c:w val="0.600645669291339"/>
          <c:h val="0.77314814814814847"/>
        </c:manualLayout>
      </c:layout>
      <c:pie3DChart>
        <c:varyColors val="1"/>
        <c:ser>
          <c:idx val="0"/>
          <c:order val="0"/>
          <c:tx>
            <c:strRef>
              <c:f>Hoja1!$B$11</c:f>
              <c:strCache>
                <c:ptCount val="1"/>
                <c:pt idx="0">
                  <c:v>TOTAL M$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1415857392825904"/>
                  <c:y val="3.955234762321381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829.698.777  </a:t>
                    </a:r>
                    <a:r>
                      <a:rPr lang="en-US" b="1"/>
                      <a:t>86%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3312773403324616E-2"/>
                  <c:y val="-1.511300670749489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r>
                      <a:rPr lang="en-US"/>
                      <a:t>139.022.979  </a:t>
                    </a:r>
                    <a:r>
                      <a:rPr lang="en-US" b="1"/>
                      <a:t>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Hoja1!$A$12:$A$13</c:f>
              <c:strCache>
                <c:ptCount val="2"/>
                <c:pt idx="0">
                  <c:v>APS MUNICIPAL</c:v>
                </c:pt>
                <c:pt idx="1">
                  <c:v>APS SERVICIOS</c:v>
                </c:pt>
              </c:strCache>
            </c:strRef>
          </c:cat>
          <c:val>
            <c:numRef>
              <c:f>Hoja1!$B$12:$B$13</c:f>
              <c:numCache>
                <c:formatCode>_-* #,##0_-;\-* #,##0_-;_-* "-"??_-;_-@_-</c:formatCode>
                <c:ptCount val="2"/>
                <c:pt idx="0">
                  <c:v>829698777</c:v>
                </c:pt>
                <c:pt idx="1">
                  <c:v>139022979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9626421697287778E-2"/>
          <c:y val="0.89776428988043144"/>
          <c:w val="0.95759580052493465"/>
          <c:h val="8.8730679498396081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502777777777779"/>
          <c:y val="6.7129629629629664E-2"/>
          <c:w val="0.53816797900262425"/>
          <c:h val="0.77314814814814858"/>
        </c:manualLayout>
      </c:layout>
      <c:pie3DChart>
        <c:varyColors val="1"/>
        <c:ser>
          <c:idx val="0"/>
          <c:order val="0"/>
          <c:tx>
            <c:strRef>
              <c:f>Hoja2!$B$1</c:f>
              <c:strCache>
                <c:ptCount val="1"/>
                <c:pt idx="0">
                  <c:v>SUBT. 24 M$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0848206474190707E-2"/>
                  <c:y val="3.7960775736366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5193132108486442E-2"/>
                  <c:y val="3.900080198308544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65091863517063E-2"/>
                  <c:y val="-8.662802566345878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2943678915135631E-2"/>
                  <c:y val="-3.26490959463400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Hoja2!$A$2:$A$5</c:f>
              <c:strCache>
                <c:ptCount val="4"/>
                <c:pt idx="0">
                  <c:v>PER CAPITA</c:v>
                </c:pt>
                <c:pt idx="1">
                  <c:v>ADDF</c:v>
                </c:pt>
                <c:pt idx="2">
                  <c:v>PROGRAMAS DE REFORZAMIENTO</c:v>
                </c:pt>
                <c:pt idx="3">
                  <c:v>LEYES APS MUNICIPAL</c:v>
                </c:pt>
              </c:strCache>
            </c:strRef>
          </c:cat>
          <c:val>
            <c:numRef>
              <c:f>Hoja2!$B$2:$B$5</c:f>
              <c:numCache>
                <c:formatCode>_-* #,##0_-;\-* #,##0_-;_-* "-"??_-;_-@_-</c:formatCode>
                <c:ptCount val="4"/>
                <c:pt idx="0">
                  <c:v>570661406</c:v>
                </c:pt>
                <c:pt idx="1">
                  <c:v>14192634</c:v>
                </c:pt>
                <c:pt idx="2">
                  <c:v>189780014</c:v>
                </c:pt>
                <c:pt idx="3">
                  <c:v>55064723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5568678915135901E-3"/>
          <c:y val="0.83179790026246714"/>
          <c:w val="0.99010979877515282"/>
          <c:h val="0.1651079031787693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#1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2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#2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#2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#2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#2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FAB0A9-AE5A-44B7-BF92-50C7DDBB85FE}" type="doc">
      <dgm:prSet loTypeId="urn:microsoft.com/office/officeart/2005/8/layout/hProcess7#1" loCatId="list" qsTypeId="urn:microsoft.com/office/officeart/2005/8/quickstyle/simple1#2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46453D30-6C58-46D3-A492-824E3F817852}">
      <dgm:prSet phldrT="[Texto]" custT="1"/>
      <dgm:spPr>
        <a:xfrm>
          <a:off x="461" y="840779"/>
          <a:ext cx="1985367" cy="2382440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8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2F639A4-548B-4FA6-AD72-5F2A35924E5D}" type="parTrans" cxnId="{2F4AC7F3-9943-416F-B52F-BE20B125114A}">
      <dgm:prSet/>
      <dgm:spPr/>
      <dgm:t>
        <a:bodyPr/>
        <a:lstStyle/>
        <a:p>
          <a:endParaRPr lang="es-ES"/>
        </a:p>
      </dgm:t>
    </dgm:pt>
    <dgm:pt modelId="{A016625B-AE62-4F90-8AF8-EEF3CD6A1CC7}" type="sibTrans" cxnId="{2F4AC7F3-9943-416F-B52F-BE20B125114A}">
      <dgm:prSet/>
      <dgm:spPr/>
      <dgm:t>
        <a:bodyPr/>
        <a:lstStyle/>
        <a:p>
          <a:endParaRPr lang="es-ES"/>
        </a:p>
      </dgm:t>
    </dgm:pt>
    <dgm:pt modelId="{5555B13D-1F9A-4BFD-877F-4FD3B0862742}">
      <dgm:prSet phldrT="[Texto]"/>
      <dgm:spPr>
        <a:xfrm>
          <a:off x="2452389" y="840779"/>
          <a:ext cx="1479098" cy="2382440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48 comunas</a:t>
          </a:r>
        </a:p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Costo fijo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A1F16B7-F169-4875-B220-D7077290CC8B}" type="parTrans" cxnId="{C176C631-CB60-44EB-98F4-B0E3F82493E0}">
      <dgm:prSet/>
      <dgm:spPr/>
      <dgm:t>
        <a:bodyPr/>
        <a:lstStyle/>
        <a:p>
          <a:endParaRPr lang="es-ES"/>
        </a:p>
      </dgm:t>
    </dgm:pt>
    <dgm:pt modelId="{EA279CC9-F3A3-418A-9B1C-44FA44840FFA}" type="sibTrans" cxnId="{C176C631-CB60-44EB-98F4-B0E3F82493E0}">
      <dgm:prSet/>
      <dgm:spPr/>
      <dgm:t>
        <a:bodyPr/>
        <a:lstStyle/>
        <a:p>
          <a:endParaRPr lang="es-ES"/>
        </a:p>
      </dgm:t>
    </dgm:pt>
    <dgm:pt modelId="{9EBC8D4D-F16F-4907-8869-4E7541F81B0F}">
      <dgm:prSet phldrT="[Texto]" custT="1"/>
      <dgm:spPr>
        <a:xfrm>
          <a:off x="4110171" y="840779"/>
          <a:ext cx="1985367" cy="2382440"/>
        </a:xfr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8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DF6B443-66B7-44A8-8E16-AC3B4D6D7A03}" type="parTrans" cxnId="{8BAFA1D2-8E62-46B8-8C10-918C7D614301}">
      <dgm:prSet/>
      <dgm:spPr/>
      <dgm:t>
        <a:bodyPr/>
        <a:lstStyle/>
        <a:p>
          <a:endParaRPr lang="es-ES"/>
        </a:p>
      </dgm:t>
    </dgm:pt>
    <dgm:pt modelId="{4C1E983B-7F25-4AB7-8D14-36CF2CB4491B}" type="sibTrans" cxnId="{8BAFA1D2-8E62-46B8-8C10-918C7D614301}">
      <dgm:prSet/>
      <dgm:spPr/>
      <dgm:t>
        <a:bodyPr/>
        <a:lstStyle/>
        <a:p>
          <a:endParaRPr lang="es-ES"/>
        </a:p>
      </dgm:t>
    </dgm:pt>
    <dgm:pt modelId="{1F051B77-F44B-4695-A43F-88FFCF2B5CAB}">
      <dgm:prSet phldrT="[Texto]"/>
      <dgm:spPr>
        <a:xfrm>
          <a:off x="397534" y="840779"/>
          <a:ext cx="1479098" cy="2382440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273 Comunas Salud Municipal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EAC5643-8719-4F2C-BB23-1892CEF8E1CD}" type="sibTrans" cxnId="{3A26115B-AD27-4421-8095-B1AFE8D24A69}">
      <dgm:prSet/>
      <dgm:spPr/>
      <dgm:t>
        <a:bodyPr/>
        <a:lstStyle/>
        <a:p>
          <a:endParaRPr lang="es-ES"/>
        </a:p>
      </dgm:t>
    </dgm:pt>
    <dgm:pt modelId="{E4BC5657-B2E3-4E73-AE10-E6FE35311D7A}" type="parTrans" cxnId="{3A26115B-AD27-4421-8095-B1AFE8D24A69}">
      <dgm:prSet/>
      <dgm:spPr/>
      <dgm:t>
        <a:bodyPr/>
        <a:lstStyle/>
        <a:p>
          <a:endParaRPr lang="es-ES"/>
        </a:p>
      </dgm:t>
    </dgm:pt>
    <dgm:pt modelId="{8FB16E04-E7D2-471F-A777-FE044DEC0E7F}">
      <dgm:prSet phldrT="[Texto]"/>
      <dgm:spPr>
        <a:xfrm>
          <a:off x="4507244" y="840779"/>
          <a:ext cx="1479098" cy="2382440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28 comunas Dependientes de los SS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229197F-71DE-4BC8-813E-CF4FC79E85F0}" type="sibTrans" cxnId="{E5B1259A-D141-4758-AC3E-E04F14DD4B3A}">
      <dgm:prSet/>
      <dgm:spPr/>
      <dgm:t>
        <a:bodyPr/>
        <a:lstStyle/>
        <a:p>
          <a:endParaRPr lang="es-ES"/>
        </a:p>
      </dgm:t>
    </dgm:pt>
    <dgm:pt modelId="{2AAFBE63-E074-4749-90D2-79790D4C71B5}" type="parTrans" cxnId="{E5B1259A-D141-4758-AC3E-E04F14DD4B3A}">
      <dgm:prSet/>
      <dgm:spPr/>
      <dgm:t>
        <a:bodyPr/>
        <a:lstStyle/>
        <a:p>
          <a:endParaRPr lang="es-ES"/>
        </a:p>
      </dgm:t>
    </dgm:pt>
    <dgm:pt modelId="{57799F0B-8901-45D9-8FC2-4C8FF33E6EE4}">
      <dgm:prSet phldrT="[Texto]" custT="1"/>
      <dgm:spPr>
        <a:xfrm>
          <a:off x="2055316" y="840779"/>
          <a:ext cx="1985367" cy="2382440"/>
        </a:xfr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8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FA761D4-D061-4DBC-AF76-C65C8E97A488}" type="sibTrans" cxnId="{49F0462C-CB6C-463A-811B-95AED86BADF3}">
      <dgm:prSet/>
      <dgm:spPr/>
      <dgm:t>
        <a:bodyPr/>
        <a:lstStyle/>
        <a:p>
          <a:endParaRPr lang="es-ES"/>
        </a:p>
      </dgm:t>
    </dgm:pt>
    <dgm:pt modelId="{C5E00C94-742A-4BBA-9148-9B3FF78DC40E}" type="parTrans" cxnId="{49F0462C-CB6C-463A-811B-95AED86BADF3}">
      <dgm:prSet/>
      <dgm:spPr/>
      <dgm:t>
        <a:bodyPr/>
        <a:lstStyle/>
        <a:p>
          <a:endParaRPr lang="es-ES"/>
        </a:p>
      </dgm:t>
    </dgm:pt>
    <dgm:pt modelId="{7857024B-40B6-4358-9B82-1B298F0B9693}" type="pres">
      <dgm:prSet presAssocID="{64FAB0A9-AE5A-44B7-BF92-50C7DDBB85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988800E0-E429-4195-BA99-1C6C8A0931F7}" type="pres">
      <dgm:prSet presAssocID="{46453D30-6C58-46D3-A492-824E3F817852}" presName="compositeNode" presStyleCnt="0">
        <dgm:presLayoutVars>
          <dgm:bulletEnabled val="1"/>
        </dgm:presLayoutVars>
      </dgm:prSet>
      <dgm:spPr/>
    </dgm:pt>
    <dgm:pt modelId="{2BC11BAB-19B6-4C22-AAF8-911228AE589E}" type="pres">
      <dgm:prSet presAssocID="{46453D30-6C58-46D3-A492-824E3F817852}" presName="bgRect" presStyleLbl="node1" presStyleIdx="0" presStyleCnt="3"/>
      <dgm:spPr>
        <a:prstGeom prst="roundRect">
          <a:avLst>
            <a:gd name="adj" fmla="val 5000"/>
          </a:avLst>
        </a:prstGeom>
      </dgm:spPr>
      <dgm:t>
        <a:bodyPr/>
        <a:lstStyle/>
        <a:p>
          <a:endParaRPr lang="es-ES"/>
        </a:p>
      </dgm:t>
    </dgm:pt>
    <dgm:pt modelId="{36C79758-FDDA-4D69-BF05-B97C3C7800E9}" type="pres">
      <dgm:prSet presAssocID="{46453D30-6C58-46D3-A492-824E3F81785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7E141C-4A19-4128-9DE8-93834BEBA965}" type="pres">
      <dgm:prSet presAssocID="{46453D30-6C58-46D3-A492-824E3F817852}" presName="childNode" presStyleLbl="node1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2FD01118-A7AA-44A3-9841-842B5BF191D3}" type="pres">
      <dgm:prSet presAssocID="{A016625B-AE62-4F90-8AF8-EEF3CD6A1CC7}" presName="hSp" presStyleCnt="0"/>
      <dgm:spPr/>
    </dgm:pt>
    <dgm:pt modelId="{69C08CAA-0F3C-46EF-B54B-22994107C125}" type="pres">
      <dgm:prSet presAssocID="{A016625B-AE62-4F90-8AF8-EEF3CD6A1CC7}" presName="vProcSp" presStyleCnt="0"/>
      <dgm:spPr/>
    </dgm:pt>
    <dgm:pt modelId="{1E8B66F6-DF86-4829-9B92-AE8B49C3E32A}" type="pres">
      <dgm:prSet presAssocID="{A016625B-AE62-4F90-8AF8-EEF3CD6A1CC7}" presName="vSp1" presStyleCnt="0"/>
      <dgm:spPr/>
    </dgm:pt>
    <dgm:pt modelId="{5203B639-656A-47AD-BCDA-97B27D0251E4}" type="pres">
      <dgm:prSet presAssocID="{A016625B-AE62-4F90-8AF8-EEF3CD6A1CC7}" presName="simulatedConn" presStyleLbl="solidFgAcc1" presStyleIdx="0" presStyleCnt="2"/>
      <dgm:spPr>
        <a:xfrm rot="5400000">
          <a:off x="1890224" y="2733758"/>
          <a:ext cx="350036" cy="297805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s-MX"/>
        </a:p>
      </dgm:t>
    </dgm:pt>
    <dgm:pt modelId="{D62AE906-B7AF-4130-971A-CAF310A12913}" type="pres">
      <dgm:prSet presAssocID="{A016625B-AE62-4F90-8AF8-EEF3CD6A1CC7}" presName="vSp2" presStyleCnt="0"/>
      <dgm:spPr/>
    </dgm:pt>
    <dgm:pt modelId="{2C0D12BB-0668-4C45-B8D2-75D8A52C7A78}" type="pres">
      <dgm:prSet presAssocID="{A016625B-AE62-4F90-8AF8-EEF3CD6A1CC7}" presName="sibTrans" presStyleCnt="0"/>
      <dgm:spPr/>
    </dgm:pt>
    <dgm:pt modelId="{EF3DA50C-C451-4D24-8D3A-ADFE9F890821}" type="pres">
      <dgm:prSet presAssocID="{57799F0B-8901-45D9-8FC2-4C8FF33E6EE4}" presName="compositeNode" presStyleCnt="0">
        <dgm:presLayoutVars>
          <dgm:bulletEnabled val="1"/>
        </dgm:presLayoutVars>
      </dgm:prSet>
      <dgm:spPr/>
    </dgm:pt>
    <dgm:pt modelId="{75A7BB45-477D-4E1C-BD14-7EF0A843CEBA}" type="pres">
      <dgm:prSet presAssocID="{57799F0B-8901-45D9-8FC2-4C8FF33E6EE4}" presName="bgRect" presStyleLbl="node1" presStyleIdx="1" presStyleCnt="3"/>
      <dgm:spPr>
        <a:prstGeom prst="roundRect">
          <a:avLst>
            <a:gd name="adj" fmla="val 5000"/>
          </a:avLst>
        </a:prstGeom>
      </dgm:spPr>
      <dgm:t>
        <a:bodyPr/>
        <a:lstStyle/>
        <a:p>
          <a:endParaRPr lang="es-ES"/>
        </a:p>
      </dgm:t>
    </dgm:pt>
    <dgm:pt modelId="{DDAC6118-9169-4C06-B1C4-21511F5CFAD0}" type="pres">
      <dgm:prSet presAssocID="{57799F0B-8901-45D9-8FC2-4C8FF33E6EE4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E9A6B9-C8C7-4431-BF82-B1C921557721}" type="pres">
      <dgm:prSet presAssocID="{57799F0B-8901-45D9-8FC2-4C8FF33E6EE4}" presName="childNode" presStyleLbl="node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CL"/>
        </a:p>
      </dgm:t>
    </dgm:pt>
    <dgm:pt modelId="{E8A19293-38E6-4D7A-955A-E4B70276794E}" type="pres">
      <dgm:prSet presAssocID="{3FA761D4-D061-4DBC-AF76-C65C8E97A488}" presName="hSp" presStyleCnt="0"/>
      <dgm:spPr/>
    </dgm:pt>
    <dgm:pt modelId="{93047FBF-9AFD-4032-95F8-3C9E3F981805}" type="pres">
      <dgm:prSet presAssocID="{3FA761D4-D061-4DBC-AF76-C65C8E97A488}" presName="vProcSp" presStyleCnt="0"/>
      <dgm:spPr/>
    </dgm:pt>
    <dgm:pt modelId="{47D1A79C-66FF-4868-BEBE-56CEAAFBC3DE}" type="pres">
      <dgm:prSet presAssocID="{3FA761D4-D061-4DBC-AF76-C65C8E97A488}" presName="vSp1" presStyleCnt="0"/>
      <dgm:spPr/>
    </dgm:pt>
    <dgm:pt modelId="{8382099C-29A6-47A3-90E7-6C70F6E77943}" type="pres">
      <dgm:prSet presAssocID="{3FA761D4-D061-4DBC-AF76-C65C8E97A488}" presName="simulatedConn" presStyleLbl="solidFgAcc1" presStyleIdx="1" presStyleCnt="2"/>
      <dgm:spPr>
        <a:xfrm rot="5400000">
          <a:off x="3945079" y="2733758"/>
          <a:ext cx="350036" cy="297805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s-MX"/>
        </a:p>
      </dgm:t>
    </dgm:pt>
    <dgm:pt modelId="{FF4F260E-A5FE-4AA6-8BFA-534A64F30A7A}" type="pres">
      <dgm:prSet presAssocID="{3FA761D4-D061-4DBC-AF76-C65C8E97A488}" presName="vSp2" presStyleCnt="0"/>
      <dgm:spPr/>
    </dgm:pt>
    <dgm:pt modelId="{AFCB7B5E-2BD8-402F-A505-F98A93C48B32}" type="pres">
      <dgm:prSet presAssocID="{3FA761D4-D061-4DBC-AF76-C65C8E97A488}" presName="sibTrans" presStyleCnt="0"/>
      <dgm:spPr/>
    </dgm:pt>
    <dgm:pt modelId="{2D328B6B-7FA9-487F-96DB-48181DB77DB9}" type="pres">
      <dgm:prSet presAssocID="{9EBC8D4D-F16F-4907-8869-4E7541F81B0F}" presName="compositeNode" presStyleCnt="0">
        <dgm:presLayoutVars>
          <dgm:bulletEnabled val="1"/>
        </dgm:presLayoutVars>
      </dgm:prSet>
      <dgm:spPr/>
    </dgm:pt>
    <dgm:pt modelId="{80539C27-A476-4B46-A0F6-6AA7DCD6C940}" type="pres">
      <dgm:prSet presAssocID="{9EBC8D4D-F16F-4907-8869-4E7541F81B0F}" presName="bgRect" presStyleLbl="node1" presStyleIdx="2" presStyleCnt="3"/>
      <dgm:spPr>
        <a:prstGeom prst="roundRect">
          <a:avLst>
            <a:gd name="adj" fmla="val 5000"/>
          </a:avLst>
        </a:prstGeom>
      </dgm:spPr>
      <dgm:t>
        <a:bodyPr/>
        <a:lstStyle/>
        <a:p>
          <a:endParaRPr lang="es-ES"/>
        </a:p>
      </dgm:t>
    </dgm:pt>
    <dgm:pt modelId="{68BEFF80-E9B6-4E71-BAE4-1B55CD52267D}" type="pres">
      <dgm:prSet presAssocID="{9EBC8D4D-F16F-4907-8869-4E7541F81B0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9A022-8C27-4ADE-8183-352C49E8D7C2}" type="pres">
      <dgm:prSet presAssocID="{9EBC8D4D-F16F-4907-8869-4E7541F81B0F}" presName="childNode" presStyleLbl="node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s-ES"/>
        </a:p>
      </dgm:t>
    </dgm:pt>
  </dgm:ptLst>
  <dgm:cxnLst>
    <dgm:cxn modelId="{CDE5D224-B13B-4E07-BBFD-148D53A0928F}" type="presOf" srcId="{57799F0B-8901-45D9-8FC2-4C8FF33E6EE4}" destId="{75A7BB45-477D-4E1C-BD14-7EF0A843CEBA}" srcOrd="0" destOrd="0" presId="urn:microsoft.com/office/officeart/2005/8/layout/hProcess7#1"/>
    <dgm:cxn modelId="{E5B1259A-D141-4758-AC3E-E04F14DD4B3A}" srcId="{9EBC8D4D-F16F-4907-8869-4E7541F81B0F}" destId="{8FB16E04-E7D2-471F-A777-FE044DEC0E7F}" srcOrd="0" destOrd="0" parTransId="{2AAFBE63-E074-4749-90D2-79790D4C71B5}" sibTransId="{9229197F-71DE-4BC8-813E-CF4FC79E85F0}"/>
    <dgm:cxn modelId="{81066BDF-55E5-4210-BE71-5AA5AF3B9E9A}" type="presOf" srcId="{8FB16E04-E7D2-471F-A777-FE044DEC0E7F}" destId="{7189A022-8C27-4ADE-8183-352C49E8D7C2}" srcOrd="0" destOrd="0" presId="urn:microsoft.com/office/officeart/2005/8/layout/hProcess7#1"/>
    <dgm:cxn modelId="{49F0462C-CB6C-463A-811B-95AED86BADF3}" srcId="{64FAB0A9-AE5A-44B7-BF92-50C7DDBB85FE}" destId="{57799F0B-8901-45D9-8FC2-4C8FF33E6EE4}" srcOrd="1" destOrd="0" parTransId="{C5E00C94-742A-4BBA-9148-9B3FF78DC40E}" sibTransId="{3FA761D4-D061-4DBC-AF76-C65C8E97A488}"/>
    <dgm:cxn modelId="{AC88FA05-0B4A-4445-AFBF-390032396FE6}" type="presOf" srcId="{5555B13D-1F9A-4BFD-877F-4FD3B0862742}" destId="{77E9A6B9-C8C7-4431-BF82-B1C921557721}" srcOrd="0" destOrd="0" presId="urn:microsoft.com/office/officeart/2005/8/layout/hProcess7#1"/>
    <dgm:cxn modelId="{C176C631-CB60-44EB-98F4-B0E3F82493E0}" srcId="{57799F0B-8901-45D9-8FC2-4C8FF33E6EE4}" destId="{5555B13D-1F9A-4BFD-877F-4FD3B0862742}" srcOrd="0" destOrd="0" parTransId="{5A1F16B7-F169-4875-B220-D7077290CC8B}" sibTransId="{EA279CC9-F3A3-418A-9B1C-44FA44840FFA}"/>
    <dgm:cxn modelId="{E2DA6FC5-EDFF-4E77-81DC-74445A457CF0}" type="presOf" srcId="{46453D30-6C58-46D3-A492-824E3F817852}" destId="{2BC11BAB-19B6-4C22-AAF8-911228AE589E}" srcOrd="0" destOrd="0" presId="urn:microsoft.com/office/officeart/2005/8/layout/hProcess7#1"/>
    <dgm:cxn modelId="{6D1772F8-59BB-4810-8683-7E46EC163E4A}" type="presOf" srcId="{64FAB0A9-AE5A-44B7-BF92-50C7DDBB85FE}" destId="{7857024B-40B6-4358-9B82-1B298F0B9693}" srcOrd="0" destOrd="0" presId="urn:microsoft.com/office/officeart/2005/8/layout/hProcess7#1"/>
    <dgm:cxn modelId="{8BAFA1D2-8E62-46B8-8C10-918C7D614301}" srcId="{64FAB0A9-AE5A-44B7-BF92-50C7DDBB85FE}" destId="{9EBC8D4D-F16F-4907-8869-4E7541F81B0F}" srcOrd="2" destOrd="0" parTransId="{BDF6B443-66B7-44A8-8E16-AC3B4D6D7A03}" sibTransId="{4C1E983B-7F25-4AB7-8D14-36CF2CB4491B}"/>
    <dgm:cxn modelId="{3A26115B-AD27-4421-8095-B1AFE8D24A69}" srcId="{46453D30-6C58-46D3-A492-824E3F817852}" destId="{1F051B77-F44B-4695-A43F-88FFCF2B5CAB}" srcOrd="0" destOrd="0" parTransId="{E4BC5657-B2E3-4E73-AE10-E6FE35311D7A}" sibTransId="{AEAC5643-8719-4F2C-BB23-1892CEF8E1CD}"/>
    <dgm:cxn modelId="{2F4AC7F3-9943-416F-B52F-BE20B125114A}" srcId="{64FAB0A9-AE5A-44B7-BF92-50C7DDBB85FE}" destId="{46453D30-6C58-46D3-A492-824E3F817852}" srcOrd="0" destOrd="0" parTransId="{82F639A4-548B-4FA6-AD72-5F2A35924E5D}" sibTransId="{A016625B-AE62-4F90-8AF8-EEF3CD6A1CC7}"/>
    <dgm:cxn modelId="{16EB5E5F-4863-4292-A928-84A38E3C859E}" type="presOf" srcId="{9EBC8D4D-F16F-4907-8869-4E7541F81B0F}" destId="{80539C27-A476-4B46-A0F6-6AA7DCD6C940}" srcOrd="0" destOrd="0" presId="urn:microsoft.com/office/officeart/2005/8/layout/hProcess7#1"/>
    <dgm:cxn modelId="{59CBAA05-F723-4370-B141-E1F60AF34671}" type="presOf" srcId="{46453D30-6C58-46D3-A492-824E3F817852}" destId="{36C79758-FDDA-4D69-BF05-B97C3C7800E9}" srcOrd="1" destOrd="0" presId="urn:microsoft.com/office/officeart/2005/8/layout/hProcess7#1"/>
    <dgm:cxn modelId="{64C521BF-277C-4FE2-B49E-71A1C1B7281A}" type="presOf" srcId="{1F051B77-F44B-4695-A43F-88FFCF2B5CAB}" destId="{BA7E141C-4A19-4128-9DE8-93834BEBA965}" srcOrd="0" destOrd="0" presId="urn:microsoft.com/office/officeart/2005/8/layout/hProcess7#1"/>
    <dgm:cxn modelId="{3FE1F283-B62B-43C4-BB33-5E81F48F0BF4}" type="presOf" srcId="{9EBC8D4D-F16F-4907-8869-4E7541F81B0F}" destId="{68BEFF80-E9B6-4E71-BAE4-1B55CD52267D}" srcOrd="1" destOrd="0" presId="urn:microsoft.com/office/officeart/2005/8/layout/hProcess7#1"/>
    <dgm:cxn modelId="{9A04053E-4A30-4538-9528-145FD302AEFD}" type="presOf" srcId="{57799F0B-8901-45D9-8FC2-4C8FF33E6EE4}" destId="{DDAC6118-9169-4C06-B1C4-21511F5CFAD0}" srcOrd="1" destOrd="0" presId="urn:microsoft.com/office/officeart/2005/8/layout/hProcess7#1"/>
    <dgm:cxn modelId="{C7B56F33-4269-488A-B8A6-A942E9EF48A4}" type="presParOf" srcId="{7857024B-40B6-4358-9B82-1B298F0B9693}" destId="{988800E0-E429-4195-BA99-1C6C8A0931F7}" srcOrd="0" destOrd="0" presId="urn:microsoft.com/office/officeart/2005/8/layout/hProcess7#1"/>
    <dgm:cxn modelId="{57405265-F2B1-4A47-A138-56791060798E}" type="presParOf" srcId="{988800E0-E429-4195-BA99-1C6C8A0931F7}" destId="{2BC11BAB-19B6-4C22-AAF8-911228AE589E}" srcOrd="0" destOrd="0" presId="urn:microsoft.com/office/officeart/2005/8/layout/hProcess7#1"/>
    <dgm:cxn modelId="{EC6156D6-4C30-49AE-89D0-677303393FD4}" type="presParOf" srcId="{988800E0-E429-4195-BA99-1C6C8A0931F7}" destId="{36C79758-FDDA-4D69-BF05-B97C3C7800E9}" srcOrd="1" destOrd="0" presId="urn:microsoft.com/office/officeart/2005/8/layout/hProcess7#1"/>
    <dgm:cxn modelId="{F4AD6EE4-9D97-4FD4-8AEE-215E8D5E1AE8}" type="presParOf" srcId="{988800E0-E429-4195-BA99-1C6C8A0931F7}" destId="{BA7E141C-4A19-4128-9DE8-93834BEBA965}" srcOrd="2" destOrd="0" presId="urn:microsoft.com/office/officeart/2005/8/layout/hProcess7#1"/>
    <dgm:cxn modelId="{8DC9F88B-E200-426C-B1B6-B967D4DA9A53}" type="presParOf" srcId="{7857024B-40B6-4358-9B82-1B298F0B9693}" destId="{2FD01118-A7AA-44A3-9841-842B5BF191D3}" srcOrd="1" destOrd="0" presId="urn:microsoft.com/office/officeart/2005/8/layout/hProcess7#1"/>
    <dgm:cxn modelId="{0D37F8A2-03AC-40EA-9D52-CE12119515A6}" type="presParOf" srcId="{7857024B-40B6-4358-9B82-1B298F0B9693}" destId="{69C08CAA-0F3C-46EF-B54B-22994107C125}" srcOrd="2" destOrd="0" presId="urn:microsoft.com/office/officeart/2005/8/layout/hProcess7#1"/>
    <dgm:cxn modelId="{43BD2155-A5E4-4CEE-B115-5FAAFE87434B}" type="presParOf" srcId="{69C08CAA-0F3C-46EF-B54B-22994107C125}" destId="{1E8B66F6-DF86-4829-9B92-AE8B49C3E32A}" srcOrd="0" destOrd="0" presId="urn:microsoft.com/office/officeart/2005/8/layout/hProcess7#1"/>
    <dgm:cxn modelId="{AA1A8BF4-86AE-4AE3-BB40-2C060BBA74E3}" type="presParOf" srcId="{69C08CAA-0F3C-46EF-B54B-22994107C125}" destId="{5203B639-656A-47AD-BCDA-97B27D0251E4}" srcOrd="1" destOrd="0" presId="urn:microsoft.com/office/officeart/2005/8/layout/hProcess7#1"/>
    <dgm:cxn modelId="{0376E24F-DB20-4B7D-A97D-B70AF8C2A06D}" type="presParOf" srcId="{69C08CAA-0F3C-46EF-B54B-22994107C125}" destId="{D62AE906-B7AF-4130-971A-CAF310A12913}" srcOrd="2" destOrd="0" presId="urn:microsoft.com/office/officeart/2005/8/layout/hProcess7#1"/>
    <dgm:cxn modelId="{6194F6A4-3B8E-4261-ACC1-D12B30780DAF}" type="presParOf" srcId="{7857024B-40B6-4358-9B82-1B298F0B9693}" destId="{2C0D12BB-0668-4C45-B8D2-75D8A52C7A78}" srcOrd="3" destOrd="0" presId="urn:microsoft.com/office/officeart/2005/8/layout/hProcess7#1"/>
    <dgm:cxn modelId="{2622E7F9-91CE-48D2-8261-4149BA5A38DD}" type="presParOf" srcId="{7857024B-40B6-4358-9B82-1B298F0B9693}" destId="{EF3DA50C-C451-4D24-8D3A-ADFE9F890821}" srcOrd="4" destOrd="0" presId="urn:microsoft.com/office/officeart/2005/8/layout/hProcess7#1"/>
    <dgm:cxn modelId="{8792311C-8A52-4B99-9F07-69C41C82BE4F}" type="presParOf" srcId="{EF3DA50C-C451-4D24-8D3A-ADFE9F890821}" destId="{75A7BB45-477D-4E1C-BD14-7EF0A843CEBA}" srcOrd="0" destOrd="0" presId="urn:microsoft.com/office/officeart/2005/8/layout/hProcess7#1"/>
    <dgm:cxn modelId="{50A415C0-1F99-47DE-943A-30FADBE7A2E6}" type="presParOf" srcId="{EF3DA50C-C451-4D24-8D3A-ADFE9F890821}" destId="{DDAC6118-9169-4C06-B1C4-21511F5CFAD0}" srcOrd="1" destOrd="0" presId="urn:microsoft.com/office/officeart/2005/8/layout/hProcess7#1"/>
    <dgm:cxn modelId="{9D385A02-5651-409F-800B-910F07C76A36}" type="presParOf" srcId="{EF3DA50C-C451-4D24-8D3A-ADFE9F890821}" destId="{77E9A6B9-C8C7-4431-BF82-B1C921557721}" srcOrd="2" destOrd="0" presId="urn:microsoft.com/office/officeart/2005/8/layout/hProcess7#1"/>
    <dgm:cxn modelId="{FFC5AC6F-623F-4E32-87C8-F1AA08A95222}" type="presParOf" srcId="{7857024B-40B6-4358-9B82-1B298F0B9693}" destId="{E8A19293-38E6-4D7A-955A-E4B70276794E}" srcOrd="5" destOrd="0" presId="urn:microsoft.com/office/officeart/2005/8/layout/hProcess7#1"/>
    <dgm:cxn modelId="{32FC7875-9461-40BA-9AFD-2F53D9157464}" type="presParOf" srcId="{7857024B-40B6-4358-9B82-1B298F0B9693}" destId="{93047FBF-9AFD-4032-95F8-3C9E3F981805}" srcOrd="6" destOrd="0" presId="urn:microsoft.com/office/officeart/2005/8/layout/hProcess7#1"/>
    <dgm:cxn modelId="{862FF3FC-A7BD-44CE-B168-B7B549D87908}" type="presParOf" srcId="{93047FBF-9AFD-4032-95F8-3C9E3F981805}" destId="{47D1A79C-66FF-4868-BEBE-56CEAAFBC3DE}" srcOrd="0" destOrd="0" presId="urn:microsoft.com/office/officeart/2005/8/layout/hProcess7#1"/>
    <dgm:cxn modelId="{85EDDA98-3275-4880-AC83-36E04692BB6E}" type="presParOf" srcId="{93047FBF-9AFD-4032-95F8-3C9E3F981805}" destId="{8382099C-29A6-47A3-90E7-6C70F6E77943}" srcOrd="1" destOrd="0" presId="urn:microsoft.com/office/officeart/2005/8/layout/hProcess7#1"/>
    <dgm:cxn modelId="{FC329ED1-3B66-4815-917B-AE936B1E18B2}" type="presParOf" srcId="{93047FBF-9AFD-4032-95F8-3C9E3F981805}" destId="{FF4F260E-A5FE-4AA6-8BFA-534A64F30A7A}" srcOrd="2" destOrd="0" presId="urn:microsoft.com/office/officeart/2005/8/layout/hProcess7#1"/>
    <dgm:cxn modelId="{A0A6BF9C-8A60-4AC1-84A8-044958EC6792}" type="presParOf" srcId="{7857024B-40B6-4358-9B82-1B298F0B9693}" destId="{AFCB7B5E-2BD8-402F-A505-F98A93C48B32}" srcOrd="7" destOrd="0" presId="urn:microsoft.com/office/officeart/2005/8/layout/hProcess7#1"/>
    <dgm:cxn modelId="{419518D6-0C97-41EC-ABBA-EB194D9B1C9C}" type="presParOf" srcId="{7857024B-40B6-4358-9B82-1B298F0B9693}" destId="{2D328B6B-7FA9-487F-96DB-48181DB77DB9}" srcOrd="8" destOrd="0" presId="urn:microsoft.com/office/officeart/2005/8/layout/hProcess7#1"/>
    <dgm:cxn modelId="{FEB3C52D-0052-4141-A686-5E940C9C5BA7}" type="presParOf" srcId="{2D328B6B-7FA9-487F-96DB-48181DB77DB9}" destId="{80539C27-A476-4B46-A0F6-6AA7DCD6C940}" srcOrd="0" destOrd="0" presId="urn:microsoft.com/office/officeart/2005/8/layout/hProcess7#1"/>
    <dgm:cxn modelId="{E94668DC-F37B-43CB-8412-54D37CD117E3}" type="presParOf" srcId="{2D328B6B-7FA9-487F-96DB-48181DB77DB9}" destId="{68BEFF80-E9B6-4E71-BAE4-1B55CD52267D}" srcOrd="1" destOrd="0" presId="urn:microsoft.com/office/officeart/2005/8/layout/hProcess7#1"/>
    <dgm:cxn modelId="{1BA3F039-3973-4221-9A02-D002FE747C3A}" type="presParOf" srcId="{2D328B6B-7FA9-487F-96DB-48181DB77DB9}" destId="{7189A022-8C27-4ADE-8183-352C49E8D7C2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15C6152-1782-4C4E-8204-C36CCA5064B8}" type="doc">
      <dgm:prSet loTypeId="urn:microsoft.com/office/officeart/2005/8/layout/vProcess5" loCatId="process" qsTypeId="urn:microsoft.com/office/officeart/2005/8/quickstyle/simple1#44" qsCatId="simple" csTypeId="urn:microsoft.com/office/officeart/2005/8/colors/colorful1#8" csCatId="colorful" phldr="1"/>
      <dgm:spPr/>
      <dgm:t>
        <a:bodyPr/>
        <a:lstStyle/>
        <a:p>
          <a:endParaRPr lang="es-MX"/>
        </a:p>
      </dgm:t>
    </dgm:pt>
    <dgm:pt modelId="{EA4C4781-52C7-43A9-94F1-C3FAB2DB00CB}">
      <dgm:prSet custT="1"/>
      <dgm:spPr/>
      <dgm:t>
        <a:bodyPr/>
        <a:lstStyle/>
        <a:p>
          <a:pPr algn="just" rtl="0"/>
          <a:r>
            <a:rPr lang="es-ES" sz="2400" dirty="0" smtClean="0"/>
            <a:t>Considera nivel socioeconómico de la población potencialmente beneficiaria.</a:t>
          </a:r>
          <a:endParaRPr lang="es-MX" sz="2400" dirty="0"/>
        </a:p>
      </dgm:t>
    </dgm:pt>
    <dgm:pt modelId="{DAE70012-79A4-4100-ABC4-967358315992}" type="parTrans" cxnId="{4CF3A078-79B4-4337-B76D-3757E6A27102}">
      <dgm:prSet/>
      <dgm:spPr/>
      <dgm:t>
        <a:bodyPr/>
        <a:lstStyle/>
        <a:p>
          <a:endParaRPr lang="es-MX" sz="2000"/>
        </a:p>
      </dgm:t>
    </dgm:pt>
    <dgm:pt modelId="{F8B77860-2FA8-4C26-A98D-AF0851E2B6EE}" type="sibTrans" cxnId="{4CF3A078-79B4-4337-B76D-3757E6A27102}">
      <dgm:prSet/>
      <dgm:spPr/>
      <dgm:t>
        <a:bodyPr/>
        <a:lstStyle/>
        <a:p>
          <a:endParaRPr lang="es-MX" sz="2000"/>
        </a:p>
      </dgm:t>
    </dgm:pt>
    <dgm:pt modelId="{99B450C5-FB66-4932-80C7-149FF0078195}">
      <dgm:prSet custT="1"/>
      <dgm:spPr/>
      <dgm:t>
        <a:bodyPr/>
        <a:lstStyle/>
        <a:p>
          <a:pPr algn="just" rtl="0"/>
          <a:r>
            <a:rPr lang="es-ES" sz="2200" dirty="0" smtClean="0"/>
            <a:t>a) Clasifica comunas sobre la base del Índice de Privación Promedio Municipal, calculado con datos proporcionados por la SUBDERE esquematizándolo para estos efectos, en diferentes tramos de pobreza.</a:t>
          </a:r>
          <a:endParaRPr lang="es-MX" sz="2200" dirty="0"/>
        </a:p>
      </dgm:t>
    </dgm:pt>
    <dgm:pt modelId="{7116BE37-0724-4CC7-9693-DEF6CB3BD140}" type="parTrans" cxnId="{36AFDCAB-1197-4B81-9A1D-1CBD8F603E0C}">
      <dgm:prSet/>
      <dgm:spPr/>
      <dgm:t>
        <a:bodyPr/>
        <a:lstStyle/>
        <a:p>
          <a:endParaRPr lang="es-MX"/>
        </a:p>
      </dgm:t>
    </dgm:pt>
    <dgm:pt modelId="{9B7F479B-F2CB-4DC9-B050-99B25932CC18}" type="sibTrans" cxnId="{36AFDCAB-1197-4B81-9A1D-1CBD8F603E0C}">
      <dgm:prSet/>
      <dgm:spPr/>
      <dgm:t>
        <a:bodyPr/>
        <a:lstStyle/>
        <a:p>
          <a:endParaRPr lang="es-MX"/>
        </a:p>
      </dgm:t>
    </dgm:pt>
    <dgm:pt modelId="{9C898C98-E0EF-47F6-8383-9EC110780286}">
      <dgm:prSet custT="1"/>
      <dgm:spPr/>
      <dgm:t>
        <a:bodyPr/>
        <a:lstStyle/>
        <a:p>
          <a:pPr algn="just" rtl="0"/>
          <a:r>
            <a:rPr lang="es-MX" sz="2400" dirty="0" smtClean="0"/>
            <a:t>b) Asignación por Población de 65 años y más a cargo: $ 519 /Persona/Mes</a:t>
          </a:r>
          <a:endParaRPr lang="es-MX" sz="2400" dirty="0"/>
        </a:p>
      </dgm:t>
    </dgm:pt>
    <dgm:pt modelId="{FC9CD590-4BFD-452F-8919-E8DB0C91A015}" type="parTrans" cxnId="{117B28E9-F093-4F42-91EB-8825A4F28574}">
      <dgm:prSet/>
      <dgm:spPr/>
      <dgm:t>
        <a:bodyPr/>
        <a:lstStyle/>
        <a:p>
          <a:endParaRPr lang="es-MX"/>
        </a:p>
      </dgm:t>
    </dgm:pt>
    <dgm:pt modelId="{6A161F49-ADDD-4E77-8AEE-39BE1CEE672E}" type="sibTrans" cxnId="{117B28E9-F093-4F42-91EB-8825A4F28574}">
      <dgm:prSet/>
      <dgm:spPr/>
      <dgm:t>
        <a:bodyPr/>
        <a:lstStyle/>
        <a:p>
          <a:endParaRPr lang="es-MX"/>
        </a:p>
      </dgm:t>
    </dgm:pt>
    <dgm:pt modelId="{11472AA0-B62B-454D-9B65-9FDB413AF679}">
      <dgm:prSet custT="1"/>
      <dgm:spPr/>
      <dgm:t>
        <a:bodyPr/>
        <a:lstStyle/>
        <a:p>
          <a:pPr algn="ctr" rtl="0"/>
          <a:r>
            <a:rPr lang="es-ES" sz="2200" b="1" i="0" u="none" dirty="0" smtClean="0"/>
            <a:t>      Tramo 1  - 18%;Tramo 2 – 12%;</a:t>
          </a:r>
        </a:p>
        <a:p>
          <a:pPr algn="ctr" rtl="0"/>
          <a:r>
            <a:rPr lang="es-ES" sz="2200" b="1" i="0" u="none" dirty="0" smtClean="0"/>
            <a:t>Tramo 3 – 6%; Tramo 4 -  0%</a:t>
          </a:r>
          <a:endParaRPr lang="es-MX" sz="2200" b="1" i="0" u="none" dirty="0"/>
        </a:p>
      </dgm:t>
    </dgm:pt>
    <dgm:pt modelId="{085B9982-4B6F-4013-9D4A-FC1F0BEB62E5}" type="parTrans" cxnId="{8A0E5274-38B3-4C3A-AB9C-AEE4AA843EE1}">
      <dgm:prSet/>
      <dgm:spPr/>
      <dgm:t>
        <a:bodyPr/>
        <a:lstStyle/>
        <a:p>
          <a:endParaRPr lang="es-MX"/>
        </a:p>
      </dgm:t>
    </dgm:pt>
    <dgm:pt modelId="{9C819523-C33A-44A2-93CB-72E43895FDD3}" type="sibTrans" cxnId="{8A0E5274-38B3-4C3A-AB9C-AEE4AA843EE1}">
      <dgm:prSet/>
      <dgm:spPr/>
      <dgm:t>
        <a:bodyPr/>
        <a:lstStyle/>
        <a:p>
          <a:endParaRPr lang="es-MX"/>
        </a:p>
      </dgm:t>
    </dgm:pt>
    <dgm:pt modelId="{8539232E-67F0-46D1-AA7D-0260E1D8D5D1}" type="pres">
      <dgm:prSet presAssocID="{215C6152-1782-4C4E-8204-C36CCA5064B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5F8CA69-938C-47EB-A89A-A2009C7D2D00}" type="pres">
      <dgm:prSet presAssocID="{215C6152-1782-4C4E-8204-C36CCA5064B8}" presName="dummyMaxCanvas" presStyleCnt="0">
        <dgm:presLayoutVars/>
      </dgm:prSet>
      <dgm:spPr/>
    </dgm:pt>
    <dgm:pt modelId="{22F315AB-B621-4510-B796-0320ADA71A8F}" type="pres">
      <dgm:prSet presAssocID="{215C6152-1782-4C4E-8204-C36CCA5064B8}" presName="FourNodes_1" presStyleLbl="node1" presStyleIdx="0" presStyleCnt="4" custScaleX="1031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8A82E0-4AA0-4784-A75A-CB6CBFC60EAA}" type="pres">
      <dgm:prSet presAssocID="{215C6152-1782-4C4E-8204-C36CCA5064B8}" presName="FourNodes_2" presStyleLbl="node1" presStyleIdx="1" presStyleCnt="4" custScaleX="1230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971E01-D2E5-4509-9628-50749E47F1BF}" type="pres">
      <dgm:prSet presAssocID="{215C6152-1782-4C4E-8204-C36CCA5064B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5473C8-790F-4771-BCD5-48563E4D4C02}" type="pres">
      <dgm:prSet presAssocID="{215C6152-1782-4C4E-8204-C36CCA5064B8}" presName="FourNodes_4" presStyleLbl="node1" presStyleIdx="3" presStyleCnt="4" custLinFactNeighborX="-1563" custLinFactNeighborY="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A97E08-B118-49F5-8478-5BD1A1B400D8}" type="pres">
      <dgm:prSet presAssocID="{215C6152-1782-4C4E-8204-C36CCA5064B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DBBC58-A3CE-4A5C-BB57-E1ED7CABB051}" type="pres">
      <dgm:prSet presAssocID="{215C6152-1782-4C4E-8204-C36CCA5064B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63B7D9-0CB9-42AB-97B6-EA927A013CE4}" type="pres">
      <dgm:prSet presAssocID="{215C6152-1782-4C4E-8204-C36CCA5064B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97D778-063C-4218-9B64-959308B9C4BA}" type="pres">
      <dgm:prSet presAssocID="{215C6152-1782-4C4E-8204-C36CCA5064B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FCE0D2-8C11-45C0-8CAE-16D4AC9ECD7D}" type="pres">
      <dgm:prSet presAssocID="{215C6152-1782-4C4E-8204-C36CCA5064B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07C0B7-14F6-43B0-89DB-1DDE0B35F777}" type="pres">
      <dgm:prSet presAssocID="{215C6152-1782-4C4E-8204-C36CCA5064B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8F0F53-F3A1-4A5C-A0A3-4225F8A6596D}" type="pres">
      <dgm:prSet presAssocID="{215C6152-1782-4C4E-8204-C36CCA5064B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C24B4DC-EB67-46B5-AF8B-5469FF93C48F}" type="presOf" srcId="{99B450C5-FB66-4932-80C7-149FF0078195}" destId="{8AFCE0D2-8C11-45C0-8CAE-16D4AC9ECD7D}" srcOrd="1" destOrd="0" presId="urn:microsoft.com/office/officeart/2005/8/layout/vProcess5"/>
    <dgm:cxn modelId="{CC2EAF27-69B1-41FC-8911-0AA78C0A99B0}" type="presOf" srcId="{9C898C98-E0EF-47F6-8383-9EC110780286}" destId="{E95473C8-790F-4771-BCD5-48563E4D4C02}" srcOrd="0" destOrd="0" presId="urn:microsoft.com/office/officeart/2005/8/layout/vProcess5"/>
    <dgm:cxn modelId="{EEF369F4-1CAB-40C1-A56B-DA7ECED786C8}" type="presOf" srcId="{EA4C4781-52C7-43A9-94F1-C3FAB2DB00CB}" destId="{EA97D778-063C-4218-9B64-959308B9C4BA}" srcOrd="1" destOrd="0" presId="urn:microsoft.com/office/officeart/2005/8/layout/vProcess5"/>
    <dgm:cxn modelId="{9DA5ED57-8239-4416-B1BD-4748CD0440D9}" type="presOf" srcId="{F8B77860-2FA8-4C26-A98D-AF0851E2B6EE}" destId="{41A97E08-B118-49F5-8478-5BD1A1B400D8}" srcOrd="0" destOrd="0" presId="urn:microsoft.com/office/officeart/2005/8/layout/vProcess5"/>
    <dgm:cxn modelId="{7EFC0819-3050-457F-94E7-EE7A4F87852C}" type="presOf" srcId="{99B450C5-FB66-4932-80C7-149FF0078195}" destId="{778A82E0-4AA0-4784-A75A-CB6CBFC60EAA}" srcOrd="0" destOrd="0" presId="urn:microsoft.com/office/officeart/2005/8/layout/vProcess5"/>
    <dgm:cxn modelId="{CFFC92B1-E767-48C4-BAFB-41BDF474EFB9}" type="presOf" srcId="{215C6152-1782-4C4E-8204-C36CCA5064B8}" destId="{8539232E-67F0-46D1-AA7D-0260E1D8D5D1}" srcOrd="0" destOrd="0" presId="urn:microsoft.com/office/officeart/2005/8/layout/vProcess5"/>
    <dgm:cxn modelId="{121D216B-F699-4E4D-8EC1-1EA9896479D4}" type="presOf" srcId="{11472AA0-B62B-454D-9B65-9FDB413AF679}" destId="{0E971E01-D2E5-4509-9628-50749E47F1BF}" srcOrd="0" destOrd="0" presId="urn:microsoft.com/office/officeart/2005/8/layout/vProcess5"/>
    <dgm:cxn modelId="{F296A5DA-DF29-4905-8734-5665923824DB}" type="presOf" srcId="{11472AA0-B62B-454D-9B65-9FDB413AF679}" destId="{8707C0B7-14F6-43B0-89DB-1DDE0B35F777}" srcOrd="1" destOrd="0" presId="urn:microsoft.com/office/officeart/2005/8/layout/vProcess5"/>
    <dgm:cxn modelId="{98986562-3EFE-4D55-B71A-389F3153A845}" type="presOf" srcId="{9B7F479B-F2CB-4DC9-B050-99B25932CC18}" destId="{19DBBC58-A3CE-4A5C-BB57-E1ED7CABB051}" srcOrd="0" destOrd="0" presId="urn:microsoft.com/office/officeart/2005/8/layout/vProcess5"/>
    <dgm:cxn modelId="{8A0E5274-38B3-4C3A-AB9C-AEE4AA843EE1}" srcId="{215C6152-1782-4C4E-8204-C36CCA5064B8}" destId="{11472AA0-B62B-454D-9B65-9FDB413AF679}" srcOrd="2" destOrd="0" parTransId="{085B9982-4B6F-4013-9D4A-FC1F0BEB62E5}" sibTransId="{9C819523-C33A-44A2-93CB-72E43895FDD3}"/>
    <dgm:cxn modelId="{9156248B-B961-457F-8FA4-0AC03AE4BE98}" type="presOf" srcId="{EA4C4781-52C7-43A9-94F1-C3FAB2DB00CB}" destId="{22F315AB-B621-4510-B796-0320ADA71A8F}" srcOrd="0" destOrd="0" presId="urn:microsoft.com/office/officeart/2005/8/layout/vProcess5"/>
    <dgm:cxn modelId="{4CF3A078-79B4-4337-B76D-3757E6A27102}" srcId="{215C6152-1782-4C4E-8204-C36CCA5064B8}" destId="{EA4C4781-52C7-43A9-94F1-C3FAB2DB00CB}" srcOrd="0" destOrd="0" parTransId="{DAE70012-79A4-4100-ABC4-967358315992}" sibTransId="{F8B77860-2FA8-4C26-A98D-AF0851E2B6EE}"/>
    <dgm:cxn modelId="{117B28E9-F093-4F42-91EB-8825A4F28574}" srcId="{215C6152-1782-4C4E-8204-C36CCA5064B8}" destId="{9C898C98-E0EF-47F6-8383-9EC110780286}" srcOrd="3" destOrd="0" parTransId="{FC9CD590-4BFD-452F-8919-E8DB0C91A015}" sibTransId="{6A161F49-ADDD-4E77-8AEE-39BE1CEE672E}"/>
    <dgm:cxn modelId="{A80B4996-BEA5-4D4C-BE07-82C05D2A6079}" type="presOf" srcId="{9C819523-C33A-44A2-93CB-72E43895FDD3}" destId="{4D63B7D9-0CB9-42AB-97B6-EA927A013CE4}" srcOrd="0" destOrd="0" presId="urn:microsoft.com/office/officeart/2005/8/layout/vProcess5"/>
    <dgm:cxn modelId="{484158E5-23B7-4683-8620-2442263440CA}" type="presOf" srcId="{9C898C98-E0EF-47F6-8383-9EC110780286}" destId="{2A8F0F53-F3A1-4A5C-A0A3-4225F8A6596D}" srcOrd="1" destOrd="0" presId="urn:microsoft.com/office/officeart/2005/8/layout/vProcess5"/>
    <dgm:cxn modelId="{36AFDCAB-1197-4B81-9A1D-1CBD8F603E0C}" srcId="{215C6152-1782-4C4E-8204-C36CCA5064B8}" destId="{99B450C5-FB66-4932-80C7-149FF0078195}" srcOrd="1" destOrd="0" parTransId="{7116BE37-0724-4CC7-9693-DEF6CB3BD140}" sibTransId="{9B7F479B-F2CB-4DC9-B050-99B25932CC18}"/>
    <dgm:cxn modelId="{4CB3173C-DB8B-4FDE-935A-A63501CEAFD4}" type="presParOf" srcId="{8539232E-67F0-46D1-AA7D-0260E1D8D5D1}" destId="{C5F8CA69-938C-47EB-A89A-A2009C7D2D00}" srcOrd="0" destOrd="0" presId="urn:microsoft.com/office/officeart/2005/8/layout/vProcess5"/>
    <dgm:cxn modelId="{5BFA8C7A-D069-44DA-8478-21EEA458B932}" type="presParOf" srcId="{8539232E-67F0-46D1-AA7D-0260E1D8D5D1}" destId="{22F315AB-B621-4510-B796-0320ADA71A8F}" srcOrd="1" destOrd="0" presId="urn:microsoft.com/office/officeart/2005/8/layout/vProcess5"/>
    <dgm:cxn modelId="{8F69E7F1-D529-4574-8E2C-9C013B61CE3D}" type="presParOf" srcId="{8539232E-67F0-46D1-AA7D-0260E1D8D5D1}" destId="{778A82E0-4AA0-4784-A75A-CB6CBFC60EAA}" srcOrd="2" destOrd="0" presId="urn:microsoft.com/office/officeart/2005/8/layout/vProcess5"/>
    <dgm:cxn modelId="{D07D6836-7E29-4429-82F5-81E98A1649A0}" type="presParOf" srcId="{8539232E-67F0-46D1-AA7D-0260E1D8D5D1}" destId="{0E971E01-D2E5-4509-9628-50749E47F1BF}" srcOrd="3" destOrd="0" presId="urn:microsoft.com/office/officeart/2005/8/layout/vProcess5"/>
    <dgm:cxn modelId="{E3DA28CC-7E16-4966-89EC-FD2DD0DCA07A}" type="presParOf" srcId="{8539232E-67F0-46D1-AA7D-0260E1D8D5D1}" destId="{E95473C8-790F-4771-BCD5-48563E4D4C02}" srcOrd="4" destOrd="0" presId="urn:microsoft.com/office/officeart/2005/8/layout/vProcess5"/>
    <dgm:cxn modelId="{C28AEC3B-AD80-4DD6-8271-7DF77FE67306}" type="presParOf" srcId="{8539232E-67F0-46D1-AA7D-0260E1D8D5D1}" destId="{41A97E08-B118-49F5-8478-5BD1A1B400D8}" srcOrd="5" destOrd="0" presId="urn:microsoft.com/office/officeart/2005/8/layout/vProcess5"/>
    <dgm:cxn modelId="{86BC5F86-EEC0-4610-94FA-F5B5D8863FAB}" type="presParOf" srcId="{8539232E-67F0-46D1-AA7D-0260E1D8D5D1}" destId="{19DBBC58-A3CE-4A5C-BB57-E1ED7CABB051}" srcOrd="6" destOrd="0" presId="urn:microsoft.com/office/officeart/2005/8/layout/vProcess5"/>
    <dgm:cxn modelId="{83929939-E811-4551-95D4-905C7DAFD3C2}" type="presParOf" srcId="{8539232E-67F0-46D1-AA7D-0260E1D8D5D1}" destId="{4D63B7D9-0CB9-42AB-97B6-EA927A013CE4}" srcOrd="7" destOrd="0" presId="urn:microsoft.com/office/officeart/2005/8/layout/vProcess5"/>
    <dgm:cxn modelId="{2F7C4B9F-8D45-46BA-8174-C34729E4FCBF}" type="presParOf" srcId="{8539232E-67F0-46D1-AA7D-0260E1D8D5D1}" destId="{EA97D778-063C-4218-9B64-959308B9C4BA}" srcOrd="8" destOrd="0" presId="urn:microsoft.com/office/officeart/2005/8/layout/vProcess5"/>
    <dgm:cxn modelId="{17378172-EE4B-4B72-9150-8336C0C9CA7F}" type="presParOf" srcId="{8539232E-67F0-46D1-AA7D-0260E1D8D5D1}" destId="{8AFCE0D2-8C11-45C0-8CAE-16D4AC9ECD7D}" srcOrd="9" destOrd="0" presId="urn:microsoft.com/office/officeart/2005/8/layout/vProcess5"/>
    <dgm:cxn modelId="{4C104EE6-76C1-4800-8690-B7763DEE2341}" type="presParOf" srcId="{8539232E-67F0-46D1-AA7D-0260E1D8D5D1}" destId="{8707C0B7-14F6-43B0-89DB-1DDE0B35F777}" srcOrd="10" destOrd="0" presId="urn:microsoft.com/office/officeart/2005/8/layout/vProcess5"/>
    <dgm:cxn modelId="{091A70A8-E0EC-483E-BE24-01373BD3E8D3}" type="presParOf" srcId="{8539232E-67F0-46D1-AA7D-0260E1D8D5D1}" destId="{2A8F0F53-F3A1-4A5C-A0A3-4225F8A6596D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1146FC-1754-40DE-A5FC-EA4DE8AA2283}" type="doc">
      <dgm:prSet loTypeId="urn:microsoft.com/office/officeart/2005/8/layout/vList2" loCatId="list" qsTypeId="urn:microsoft.com/office/officeart/2005/8/quickstyle/simple2" qsCatId="simple" csTypeId="urn:microsoft.com/office/officeart/2005/8/colors/accent1_2#17" csCatId="accent1" phldr="1"/>
      <dgm:spPr/>
      <dgm:t>
        <a:bodyPr/>
        <a:lstStyle/>
        <a:p>
          <a:endParaRPr lang="es-MX"/>
        </a:p>
      </dgm:t>
    </dgm:pt>
    <dgm:pt modelId="{8CBE8202-2777-45EA-AF2C-5949D30FF399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es-MX" b="1" dirty="0" smtClean="0"/>
            <a:t>POBREZA</a:t>
          </a:r>
          <a:endParaRPr lang="es-MX" b="1" dirty="0"/>
        </a:p>
      </dgm:t>
    </dgm:pt>
    <dgm:pt modelId="{21C1265E-860D-4298-976D-DEDB04910F5D}" type="parTrans" cxnId="{3F5DED47-734D-440B-A5DC-1657F7743730}">
      <dgm:prSet/>
      <dgm:spPr/>
      <dgm:t>
        <a:bodyPr/>
        <a:lstStyle/>
        <a:p>
          <a:endParaRPr lang="es-MX"/>
        </a:p>
      </dgm:t>
    </dgm:pt>
    <dgm:pt modelId="{45058581-F079-44C6-B510-BCC9463F665D}" type="sibTrans" cxnId="{3F5DED47-734D-440B-A5DC-1657F7743730}">
      <dgm:prSet/>
      <dgm:spPr/>
      <dgm:t>
        <a:bodyPr/>
        <a:lstStyle/>
        <a:p>
          <a:endParaRPr lang="es-MX"/>
        </a:p>
      </dgm:t>
    </dgm:pt>
    <dgm:pt modelId="{041720F7-3E13-4A10-9E07-9D4FBB7F871A}" type="pres">
      <dgm:prSet presAssocID="{9C1146FC-1754-40DE-A5FC-EA4DE8AA22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632317F-57E2-40A0-BFE6-CBDB980D3936}" type="pres">
      <dgm:prSet presAssocID="{8CBE8202-2777-45EA-AF2C-5949D30FF399}" presName="parentText" presStyleLbl="node1" presStyleIdx="0" presStyleCnt="1" custLinFactNeighborX="-97772" custLinFactNeighborY="-461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01FBF6-7C54-4D47-9997-96149072468D}" type="presOf" srcId="{9C1146FC-1754-40DE-A5FC-EA4DE8AA2283}" destId="{041720F7-3E13-4A10-9E07-9D4FBB7F871A}" srcOrd="0" destOrd="0" presId="urn:microsoft.com/office/officeart/2005/8/layout/vList2"/>
    <dgm:cxn modelId="{3F5DED47-734D-440B-A5DC-1657F7743730}" srcId="{9C1146FC-1754-40DE-A5FC-EA4DE8AA2283}" destId="{8CBE8202-2777-45EA-AF2C-5949D30FF399}" srcOrd="0" destOrd="0" parTransId="{21C1265E-860D-4298-976D-DEDB04910F5D}" sibTransId="{45058581-F079-44C6-B510-BCC9463F665D}"/>
    <dgm:cxn modelId="{9D906AE9-1F9A-468A-94E0-9A3C1A042897}" type="presOf" srcId="{8CBE8202-2777-45EA-AF2C-5949D30FF399}" destId="{C632317F-57E2-40A0-BFE6-CBDB980D3936}" srcOrd="0" destOrd="0" presId="urn:microsoft.com/office/officeart/2005/8/layout/vList2"/>
    <dgm:cxn modelId="{EFF45165-9678-4CF7-B30A-619809ED451C}" type="presParOf" srcId="{041720F7-3E13-4A10-9E07-9D4FBB7F871A}" destId="{C632317F-57E2-40A0-BFE6-CBDB980D3936}" srcOrd="0" destOrd="0" presId="urn:microsoft.com/office/officeart/2005/8/layout/vList2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D8396DC-5C00-4CD3-8FA7-6815833668D3}" type="doc">
      <dgm:prSet loTypeId="urn:microsoft.com/office/officeart/2005/8/layout/vProcess5" loCatId="process" qsTypeId="urn:microsoft.com/office/officeart/2005/8/quickstyle/simple1#45" qsCatId="simple" csTypeId="urn:microsoft.com/office/officeart/2005/8/colors/colorful1#9" csCatId="colorful" phldr="1"/>
      <dgm:spPr/>
      <dgm:t>
        <a:bodyPr/>
        <a:lstStyle/>
        <a:p>
          <a:endParaRPr lang="es-MX"/>
        </a:p>
      </dgm:t>
    </dgm:pt>
    <dgm:pt modelId="{CCE20DF9-7B86-4159-8BAB-3A20F48FEDC8}">
      <dgm:prSet custT="1"/>
      <dgm:spPr/>
      <dgm:t>
        <a:bodyPr/>
        <a:lstStyle/>
        <a:p>
          <a:pPr rtl="0"/>
          <a:r>
            <a:rPr lang="es-MX" sz="2000" dirty="0" smtClean="0"/>
            <a:t>RURALIDAD: </a:t>
          </a:r>
          <a:r>
            <a:rPr lang="es-ES" sz="2000" dirty="0" smtClean="0"/>
            <a:t>Con base al  censo de 2002, se clasifican las comunas en rurales y urbanas.</a:t>
          </a:r>
          <a:endParaRPr lang="es-MX" sz="2000" dirty="0"/>
        </a:p>
      </dgm:t>
    </dgm:pt>
    <dgm:pt modelId="{AD00B984-3B0B-4100-86A1-067AB6550E5C}" type="parTrans" cxnId="{CF97B595-4E9C-4B9E-A14B-EC2E85974D88}">
      <dgm:prSet/>
      <dgm:spPr/>
      <dgm:t>
        <a:bodyPr/>
        <a:lstStyle/>
        <a:p>
          <a:endParaRPr lang="es-MX" sz="2000"/>
        </a:p>
      </dgm:t>
    </dgm:pt>
    <dgm:pt modelId="{70988D33-4539-4E17-98E1-BE7228B35660}" type="sibTrans" cxnId="{CF97B595-4E9C-4B9E-A14B-EC2E85974D88}">
      <dgm:prSet/>
      <dgm:spPr/>
      <dgm:t>
        <a:bodyPr/>
        <a:lstStyle/>
        <a:p>
          <a:endParaRPr lang="es-MX" sz="2000"/>
        </a:p>
      </dgm:t>
    </dgm:pt>
    <dgm:pt modelId="{3ACE0C23-7BE5-4ED8-97BC-AB4966728A63}">
      <dgm:prSet custT="1"/>
      <dgm:spPr/>
      <dgm:t>
        <a:bodyPr/>
        <a:lstStyle/>
        <a:p>
          <a:pPr rtl="0"/>
          <a:r>
            <a:rPr lang="es-ES" sz="2000" dirty="0" smtClean="0"/>
            <a:t>Rural toda comuna en la cual la población rural sea igual o mayor al 30%;</a:t>
          </a:r>
          <a:endParaRPr lang="es-MX" sz="2000" dirty="0"/>
        </a:p>
      </dgm:t>
    </dgm:pt>
    <dgm:pt modelId="{C3643416-1214-41B6-9981-A061861F6ABB}" type="parTrans" cxnId="{DE252FA9-1DC5-4941-B2F1-26BD0C1A5155}">
      <dgm:prSet/>
      <dgm:spPr/>
      <dgm:t>
        <a:bodyPr/>
        <a:lstStyle/>
        <a:p>
          <a:endParaRPr lang="es-MX" sz="2000"/>
        </a:p>
      </dgm:t>
    </dgm:pt>
    <dgm:pt modelId="{28E05EF5-5AC4-4799-A1B9-7EBF879DA3F3}" type="sibTrans" cxnId="{DE252FA9-1DC5-4941-B2F1-26BD0C1A5155}">
      <dgm:prSet/>
      <dgm:spPr/>
      <dgm:t>
        <a:bodyPr/>
        <a:lstStyle/>
        <a:p>
          <a:endParaRPr lang="es-MX" sz="2000"/>
        </a:p>
      </dgm:t>
    </dgm:pt>
    <dgm:pt modelId="{9977E25B-0D6C-4431-B503-95ECFAF6349A}">
      <dgm:prSet custT="1"/>
      <dgm:spPr/>
      <dgm:t>
        <a:bodyPr/>
        <a:lstStyle/>
        <a:p>
          <a:pPr algn="just" rtl="0"/>
          <a:r>
            <a:rPr lang="es-ES" sz="2000" dirty="0" smtClean="0"/>
            <a:t>Donde la entidad administra solamente establecimientos rurales, tales como: consultorios generales rurales, postas rurales de salud, estaciones médico rurales, etc.</a:t>
          </a:r>
          <a:endParaRPr lang="es-MX" sz="2000" dirty="0"/>
        </a:p>
      </dgm:t>
    </dgm:pt>
    <dgm:pt modelId="{C2B284DF-2773-4052-9FD0-0249AF9A6A9F}" type="parTrans" cxnId="{4C461359-FAB8-46C3-BF5E-A12104125127}">
      <dgm:prSet/>
      <dgm:spPr/>
      <dgm:t>
        <a:bodyPr/>
        <a:lstStyle/>
        <a:p>
          <a:endParaRPr lang="es-MX"/>
        </a:p>
      </dgm:t>
    </dgm:pt>
    <dgm:pt modelId="{C5FBA68A-B89D-4E2F-9407-12CC82378747}" type="sibTrans" cxnId="{4C461359-FAB8-46C3-BF5E-A12104125127}">
      <dgm:prSet/>
      <dgm:spPr/>
      <dgm:t>
        <a:bodyPr/>
        <a:lstStyle/>
        <a:p>
          <a:endParaRPr lang="es-MX"/>
        </a:p>
      </dgm:t>
    </dgm:pt>
    <dgm:pt modelId="{FBA142DF-FEEB-4A88-A453-C872D157544E}" type="pres">
      <dgm:prSet presAssocID="{8D8396DC-5C00-4CD3-8FA7-6815833668D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1DC737E-97ED-4300-9469-9A454F75E3DF}" type="pres">
      <dgm:prSet presAssocID="{8D8396DC-5C00-4CD3-8FA7-6815833668D3}" presName="dummyMaxCanvas" presStyleCnt="0">
        <dgm:presLayoutVars/>
      </dgm:prSet>
      <dgm:spPr/>
    </dgm:pt>
    <dgm:pt modelId="{333E67DB-AD97-431B-8CD3-347CD6A47D05}" type="pres">
      <dgm:prSet presAssocID="{8D8396DC-5C00-4CD3-8FA7-6815833668D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98527B-653B-4FCC-BD67-A4FDDA053ECA}" type="pres">
      <dgm:prSet presAssocID="{8D8396DC-5C00-4CD3-8FA7-6815833668D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060DED-6DF6-47D7-9C4B-F3B8DBD6C206}" type="pres">
      <dgm:prSet presAssocID="{8D8396DC-5C00-4CD3-8FA7-6815833668D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41FBF5-4910-4CA7-AF04-3284C03AC061}" type="pres">
      <dgm:prSet presAssocID="{8D8396DC-5C00-4CD3-8FA7-6815833668D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F10142-D2B0-4F18-9180-5532487A6FEA}" type="pres">
      <dgm:prSet presAssocID="{8D8396DC-5C00-4CD3-8FA7-6815833668D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6D752D-34E3-41F1-9663-3A7A6DA3E477}" type="pres">
      <dgm:prSet presAssocID="{8D8396DC-5C00-4CD3-8FA7-6815833668D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DEC1F4-341E-45B5-A8C5-701E33C3CC24}" type="pres">
      <dgm:prSet presAssocID="{8D8396DC-5C00-4CD3-8FA7-6815833668D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92801D-A1BD-4B9C-BCBD-71CFF6F5AD2A}" type="pres">
      <dgm:prSet presAssocID="{8D8396DC-5C00-4CD3-8FA7-6815833668D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CB95552-84AC-47C7-8688-736B552C32ED}" type="presOf" srcId="{70988D33-4539-4E17-98E1-BE7228B35660}" destId="{9D41FBF5-4910-4CA7-AF04-3284C03AC061}" srcOrd="0" destOrd="0" presId="urn:microsoft.com/office/officeart/2005/8/layout/vProcess5"/>
    <dgm:cxn modelId="{6AEF0FF8-BF86-4749-90D8-8CFCCA0AAC15}" type="presOf" srcId="{CCE20DF9-7B86-4159-8BAB-3A20F48FEDC8}" destId="{E06D752D-34E3-41F1-9663-3A7A6DA3E477}" srcOrd="1" destOrd="0" presId="urn:microsoft.com/office/officeart/2005/8/layout/vProcess5"/>
    <dgm:cxn modelId="{F2CE4088-2A78-4269-80BB-0DDCC281C77D}" type="presOf" srcId="{3ACE0C23-7BE5-4ED8-97BC-AB4966728A63}" destId="{64DEC1F4-341E-45B5-A8C5-701E33C3CC24}" srcOrd="1" destOrd="0" presId="urn:microsoft.com/office/officeart/2005/8/layout/vProcess5"/>
    <dgm:cxn modelId="{0F1E8F11-7CFB-4FFD-925F-5B307650DA9F}" type="presOf" srcId="{8D8396DC-5C00-4CD3-8FA7-6815833668D3}" destId="{FBA142DF-FEEB-4A88-A453-C872D157544E}" srcOrd="0" destOrd="0" presId="urn:microsoft.com/office/officeart/2005/8/layout/vProcess5"/>
    <dgm:cxn modelId="{E58AACAC-914C-4792-879D-18E722D98935}" type="presOf" srcId="{9977E25B-0D6C-4431-B503-95ECFAF6349A}" destId="{EA92801D-A1BD-4B9C-BCBD-71CFF6F5AD2A}" srcOrd="1" destOrd="0" presId="urn:microsoft.com/office/officeart/2005/8/layout/vProcess5"/>
    <dgm:cxn modelId="{98A2AF36-8C74-44BC-ABBC-7D338EAF1E21}" type="presOf" srcId="{28E05EF5-5AC4-4799-A1B9-7EBF879DA3F3}" destId="{46F10142-D2B0-4F18-9180-5532487A6FEA}" srcOrd="0" destOrd="0" presId="urn:microsoft.com/office/officeart/2005/8/layout/vProcess5"/>
    <dgm:cxn modelId="{91128293-5007-41A7-A266-314E0215A02A}" type="presOf" srcId="{9977E25B-0D6C-4431-B503-95ECFAF6349A}" destId="{4B060DED-6DF6-47D7-9C4B-F3B8DBD6C206}" srcOrd="0" destOrd="0" presId="urn:microsoft.com/office/officeart/2005/8/layout/vProcess5"/>
    <dgm:cxn modelId="{4C461359-FAB8-46C3-BF5E-A12104125127}" srcId="{8D8396DC-5C00-4CD3-8FA7-6815833668D3}" destId="{9977E25B-0D6C-4431-B503-95ECFAF6349A}" srcOrd="2" destOrd="0" parTransId="{C2B284DF-2773-4052-9FD0-0249AF9A6A9F}" sibTransId="{C5FBA68A-B89D-4E2F-9407-12CC82378747}"/>
    <dgm:cxn modelId="{DE252FA9-1DC5-4941-B2F1-26BD0C1A5155}" srcId="{8D8396DC-5C00-4CD3-8FA7-6815833668D3}" destId="{3ACE0C23-7BE5-4ED8-97BC-AB4966728A63}" srcOrd="1" destOrd="0" parTransId="{C3643416-1214-41B6-9981-A061861F6ABB}" sibTransId="{28E05EF5-5AC4-4799-A1B9-7EBF879DA3F3}"/>
    <dgm:cxn modelId="{30A6FC3C-4BF3-4725-954A-8583D8B67BA1}" type="presOf" srcId="{CCE20DF9-7B86-4159-8BAB-3A20F48FEDC8}" destId="{333E67DB-AD97-431B-8CD3-347CD6A47D05}" srcOrd="0" destOrd="0" presId="urn:microsoft.com/office/officeart/2005/8/layout/vProcess5"/>
    <dgm:cxn modelId="{CF97B595-4E9C-4B9E-A14B-EC2E85974D88}" srcId="{8D8396DC-5C00-4CD3-8FA7-6815833668D3}" destId="{CCE20DF9-7B86-4159-8BAB-3A20F48FEDC8}" srcOrd="0" destOrd="0" parTransId="{AD00B984-3B0B-4100-86A1-067AB6550E5C}" sibTransId="{70988D33-4539-4E17-98E1-BE7228B35660}"/>
    <dgm:cxn modelId="{4B7E9FE9-2C09-490A-812D-8DC2A2C61FC4}" type="presOf" srcId="{3ACE0C23-7BE5-4ED8-97BC-AB4966728A63}" destId="{2B98527B-653B-4FCC-BD67-A4FDDA053ECA}" srcOrd="0" destOrd="0" presId="urn:microsoft.com/office/officeart/2005/8/layout/vProcess5"/>
    <dgm:cxn modelId="{1326431A-921B-4CB2-BF39-D3EC94FF3B15}" type="presParOf" srcId="{FBA142DF-FEEB-4A88-A453-C872D157544E}" destId="{81DC737E-97ED-4300-9469-9A454F75E3DF}" srcOrd="0" destOrd="0" presId="urn:microsoft.com/office/officeart/2005/8/layout/vProcess5"/>
    <dgm:cxn modelId="{28280D55-EAF6-417B-9051-6740F61320D3}" type="presParOf" srcId="{FBA142DF-FEEB-4A88-A453-C872D157544E}" destId="{333E67DB-AD97-431B-8CD3-347CD6A47D05}" srcOrd="1" destOrd="0" presId="urn:microsoft.com/office/officeart/2005/8/layout/vProcess5"/>
    <dgm:cxn modelId="{559D3763-3943-4AEB-A24E-243616D0B875}" type="presParOf" srcId="{FBA142DF-FEEB-4A88-A453-C872D157544E}" destId="{2B98527B-653B-4FCC-BD67-A4FDDA053ECA}" srcOrd="2" destOrd="0" presId="urn:microsoft.com/office/officeart/2005/8/layout/vProcess5"/>
    <dgm:cxn modelId="{068DF11A-0FAF-4FD5-82B3-6B5781B3513B}" type="presParOf" srcId="{FBA142DF-FEEB-4A88-A453-C872D157544E}" destId="{4B060DED-6DF6-47D7-9C4B-F3B8DBD6C206}" srcOrd="3" destOrd="0" presId="urn:microsoft.com/office/officeart/2005/8/layout/vProcess5"/>
    <dgm:cxn modelId="{DDAF06A2-CC30-4BD8-BBB2-E7CE7AB8F7AA}" type="presParOf" srcId="{FBA142DF-FEEB-4A88-A453-C872D157544E}" destId="{9D41FBF5-4910-4CA7-AF04-3284C03AC061}" srcOrd="4" destOrd="0" presId="urn:microsoft.com/office/officeart/2005/8/layout/vProcess5"/>
    <dgm:cxn modelId="{41F3A8DB-1346-4BDD-A4C9-FE52B42ECFF7}" type="presParOf" srcId="{FBA142DF-FEEB-4A88-A453-C872D157544E}" destId="{46F10142-D2B0-4F18-9180-5532487A6FEA}" srcOrd="5" destOrd="0" presId="urn:microsoft.com/office/officeart/2005/8/layout/vProcess5"/>
    <dgm:cxn modelId="{94D50531-420F-45EB-8E63-764290985D77}" type="presParOf" srcId="{FBA142DF-FEEB-4A88-A453-C872D157544E}" destId="{E06D752D-34E3-41F1-9663-3A7A6DA3E477}" srcOrd="6" destOrd="0" presId="urn:microsoft.com/office/officeart/2005/8/layout/vProcess5"/>
    <dgm:cxn modelId="{FE59F40D-F27C-4928-9004-DE5628D5C7DC}" type="presParOf" srcId="{FBA142DF-FEEB-4A88-A453-C872D157544E}" destId="{64DEC1F4-341E-45B5-A8C5-701E33C3CC24}" srcOrd="7" destOrd="0" presId="urn:microsoft.com/office/officeart/2005/8/layout/vProcess5"/>
    <dgm:cxn modelId="{C0BF5CAB-31EC-4AED-A2E7-0F91AED14A65}" type="presParOf" srcId="{FBA142DF-FEEB-4A88-A453-C872D157544E}" destId="{EA92801D-A1BD-4B9C-BCBD-71CFF6F5AD2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D34F5F3-C545-4C56-AC83-F7A862C0795B}" type="doc">
      <dgm:prSet loTypeId="urn:microsoft.com/office/officeart/2005/8/layout/target3" loCatId="relationship" qsTypeId="urn:microsoft.com/office/officeart/2005/8/quickstyle/simple1#46" qsCatId="simple" csTypeId="urn:microsoft.com/office/officeart/2005/8/colors/colorful1#10" csCatId="colorful"/>
      <dgm:spPr/>
      <dgm:t>
        <a:bodyPr/>
        <a:lstStyle/>
        <a:p>
          <a:endParaRPr lang="es-MX"/>
        </a:p>
      </dgm:t>
    </dgm:pt>
    <dgm:pt modelId="{FE94C838-91C8-4A03-87C9-4D754BDE7868}">
      <dgm:prSet custT="1"/>
      <dgm:spPr/>
      <dgm:t>
        <a:bodyPr/>
        <a:lstStyle/>
        <a:p>
          <a:pPr algn="just" rtl="0"/>
          <a:r>
            <a:rPr lang="es-ES" sz="2000" dirty="0" smtClean="0"/>
            <a:t>Comunas que presentan distintos índices de dificultad para acceder a las atenciones de salud, se considera en forma referencial, el porcentaje de asignación de zona establecido en el artículo 7° del decreto ley N° 249, de 1973, esquematizándolo para estos  efectos en diferentes tramos</a:t>
          </a:r>
          <a:r>
            <a:rPr lang="es-MX" sz="2000" dirty="0" smtClean="0"/>
            <a:t>:</a:t>
          </a:r>
          <a:endParaRPr lang="es-MX" sz="2000" dirty="0"/>
        </a:p>
      </dgm:t>
    </dgm:pt>
    <dgm:pt modelId="{F55B04DC-1071-4639-97FA-B2E4B2AB8AA8}" type="parTrans" cxnId="{D572AC66-20FE-4D58-A44E-C56A3E78D253}">
      <dgm:prSet/>
      <dgm:spPr/>
      <dgm:t>
        <a:bodyPr/>
        <a:lstStyle/>
        <a:p>
          <a:endParaRPr lang="es-MX" sz="2000"/>
        </a:p>
      </dgm:t>
    </dgm:pt>
    <dgm:pt modelId="{9CDB3218-1CF2-4175-A49B-D72189157480}" type="sibTrans" cxnId="{D572AC66-20FE-4D58-A44E-C56A3E78D253}">
      <dgm:prSet/>
      <dgm:spPr/>
      <dgm:t>
        <a:bodyPr/>
        <a:lstStyle/>
        <a:p>
          <a:endParaRPr lang="es-MX" sz="2000"/>
        </a:p>
      </dgm:t>
    </dgm:pt>
    <dgm:pt modelId="{50FBBDCA-1068-4CB3-ADC9-7D5385090E86}">
      <dgm:prSet custT="1"/>
      <dgm:spPr/>
      <dgm:t>
        <a:bodyPr/>
        <a:lstStyle/>
        <a:p>
          <a:pPr algn="just" rtl="0"/>
          <a:r>
            <a:rPr lang="es-ES" sz="2000" dirty="0" smtClean="0"/>
            <a:t>Contempla dificultad para prestar atenciones de salud  en comunas en que alguno de sus establecimientos se hace acreedor a la asignación de desempeño difícil.</a:t>
          </a:r>
          <a:endParaRPr lang="es-MX" sz="2000" dirty="0"/>
        </a:p>
      </dgm:t>
    </dgm:pt>
    <dgm:pt modelId="{EA438CD5-6B14-41A5-9DB7-652EDC74A328}" type="parTrans" cxnId="{DB014492-9485-4A2D-8AAD-346F0612BA51}">
      <dgm:prSet/>
      <dgm:spPr/>
      <dgm:t>
        <a:bodyPr/>
        <a:lstStyle/>
        <a:p>
          <a:endParaRPr lang="es-MX" sz="2000"/>
        </a:p>
      </dgm:t>
    </dgm:pt>
    <dgm:pt modelId="{96A3B4A6-68BA-4105-A507-D8D9DAD2909E}" type="sibTrans" cxnId="{DB014492-9485-4A2D-8AAD-346F0612BA51}">
      <dgm:prSet/>
      <dgm:spPr/>
      <dgm:t>
        <a:bodyPr/>
        <a:lstStyle/>
        <a:p>
          <a:endParaRPr lang="es-MX" sz="2000"/>
        </a:p>
      </dgm:t>
    </dgm:pt>
    <dgm:pt modelId="{2DB6FC70-07D0-40D6-9135-5C10CED84C81}" type="pres">
      <dgm:prSet presAssocID="{DD34F5F3-C545-4C56-AC83-F7A862C0795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31A517E-20FD-4D37-AB96-BBD71024DADB}" type="pres">
      <dgm:prSet presAssocID="{FE94C838-91C8-4A03-87C9-4D754BDE7868}" presName="circle1" presStyleLbl="node1" presStyleIdx="0" presStyleCnt="2" custLinFactNeighborY="4762"/>
      <dgm:spPr/>
    </dgm:pt>
    <dgm:pt modelId="{6CCB3063-5C14-464D-93A2-9B5EB399359B}" type="pres">
      <dgm:prSet presAssocID="{FE94C838-91C8-4A03-87C9-4D754BDE7868}" presName="space" presStyleCnt="0"/>
      <dgm:spPr/>
    </dgm:pt>
    <dgm:pt modelId="{A8D90C3C-8D97-4687-895A-77573C9496BF}" type="pres">
      <dgm:prSet presAssocID="{FE94C838-91C8-4A03-87C9-4D754BDE7868}" presName="rect1" presStyleLbl="alignAcc1" presStyleIdx="0" presStyleCnt="2"/>
      <dgm:spPr/>
      <dgm:t>
        <a:bodyPr/>
        <a:lstStyle/>
        <a:p>
          <a:endParaRPr lang="es-MX"/>
        </a:p>
      </dgm:t>
    </dgm:pt>
    <dgm:pt modelId="{7D7E7FEA-5E15-4E5C-9D95-FACC8F8ACB6F}" type="pres">
      <dgm:prSet presAssocID="{50FBBDCA-1068-4CB3-ADC9-7D5385090E86}" presName="vertSpace2" presStyleLbl="node1" presStyleIdx="0" presStyleCnt="2"/>
      <dgm:spPr/>
    </dgm:pt>
    <dgm:pt modelId="{FA05D9D6-9911-4FBE-BC61-0F1088675A02}" type="pres">
      <dgm:prSet presAssocID="{50FBBDCA-1068-4CB3-ADC9-7D5385090E86}" presName="circle2" presStyleLbl="node1" presStyleIdx="1" presStyleCnt="2"/>
      <dgm:spPr/>
    </dgm:pt>
    <dgm:pt modelId="{6380BCD5-0294-4AB1-8E75-15DB7B03F492}" type="pres">
      <dgm:prSet presAssocID="{50FBBDCA-1068-4CB3-ADC9-7D5385090E86}" presName="rect2" presStyleLbl="alignAcc1" presStyleIdx="1" presStyleCnt="2"/>
      <dgm:spPr/>
      <dgm:t>
        <a:bodyPr/>
        <a:lstStyle/>
        <a:p>
          <a:endParaRPr lang="es-MX"/>
        </a:p>
      </dgm:t>
    </dgm:pt>
    <dgm:pt modelId="{5E7C4127-C019-4D06-AFF1-F4E7983C3375}" type="pres">
      <dgm:prSet presAssocID="{FE94C838-91C8-4A03-87C9-4D754BDE7868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379461-546B-4FE8-8955-DDD4D282BBB9}" type="pres">
      <dgm:prSet presAssocID="{50FBBDCA-1068-4CB3-ADC9-7D5385090E8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7D46668-F8A1-4D58-AE5A-0F0473B43715}" type="presOf" srcId="{FE94C838-91C8-4A03-87C9-4D754BDE7868}" destId="{5E7C4127-C019-4D06-AFF1-F4E7983C3375}" srcOrd="1" destOrd="0" presId="urn:microsoft.com/office/officeart/2005/8/layout/target3"/>
    <dgm:cxn modelId="{D572AC66-20FE-4D58-A44E-C56A3E78D253}" srcId="{DD34F5F3-C545-4C56-AC83-F7A862C0795B}" destId="{FE94C838-91C8-4A03-87C9-4D754BDE7868}" srcOrd="0" destOrd="0" parTransId="{F55B04DC-1071-4639-97FA-B2E4B2AB8AA8}" sibTransId="{9CDB3218-1CF2-4175-A49B-D72189157480}"/>
    <dgm:cxn modelId="{DB014492-9485-4A2D-8AAD-346F0612BA51}" srcId="{DD34F5F3-C545-4C56-AC83-F7A862C0795B}" destId="{50FBBDCA-1068-4CB3-ADC9-7D5385090E86}" srcOrd="1" destOrd="0" parTransId="{EA438CD5-6B14-41A5-9DB7-652EDC74A328}" sibTransId="{96A3B4A6-68BA-4105-A507-D8D9DAD2909E}"/>
    <dgm:cxn modelId="{75550F38-2D43-4AF1-89BB-B38E2EB62F14}" type="presOf" srcId="{50FBBDCA-1068-4CB3-ADC9-7D5385090E86}" destId="{B7379461-546B-4FE8-8955-DDD4D282BBB9}" srcOrd="1" destOrd="0" presId="urn:microsoft.com/office/officeart/2005/8/layout/target3"/>
    <dgm:cxn modelId="{6BC8C042-5068-4985-BCED-B9609155CEED}" type="presOf" srcId="{DD34F5F3-C545-4C56-AC83-F7A862C0795B}" destId="{2DB6FC70-07D0-40D6-9135-5C10CED84C81}" srcOrd="0" destOrd="0" presId="urn:microsoft.com/office/officeart/2005/8/layout/target3"/>
    <dgm:cxn modelId="{838DAE50-7069-4565-A93B-A9AA42A83C33}" type="presOf" srcId="{FE94C838-91C8-4A03-87C9-4D754BDE7868}" destId="{A8D90C3C-8D97-4687-895A-77573C9496BF}" srcOrd="0" destOrd="0" presId="urn:microsoft.com/office/officeart/2005/8/layout/target3"/>
    <dgm:cxn modelId="{3A832A42-724F-4214-8EAC-DE2778CAD180}" type="presOf" srcId="{50FBBDCA-1068-4CB3-ADC9-7D5385090E86}" destId="{6380BCD5-0294-4AB1-8E75-15DB7B03F492}" srcOrd="0" destOrd="0" presId="urn:microsoft.com/office/officeart/2005/8/layout/target3"/>
    <dgm:cxn modelId="{E63B9E3B-7ABD-4B6F-9303-1253EEBBD408}" type="presParOf" srcId="{2DB6FC70-07D0-40D6-9135-5C10CED84C81}" destId="{931A517E-20FD-4D37-AB96-BBD71024DADB}" srcOrd="0" destOrd="0" presId="urn:microsoft.com/office/officeart/2005/8/layout/target3"/>
    <dgm:cxn modelId="{B741478F-F844-4B80-BD46-A45FD858E746}" type="presParOf" srcId="{2DB6FC70-07D0-40D6-9135-5C10CED84C81}" destId="{6CCB3063-5C14-464D-93A2-9B5EB399359B}" srcOrd="1" destOrd="0" presId="urn:microsoft.com/office/officeart/2005/8/layout/target3"/>
    <dgm:cxn modelId="{FADD6D42-35F9-4670-A5E0-1C8C911E0B1C}" type="presParOf" srcId="{2DB6FC70-07D0-40D6-9135-5C10CED84C81}" destId="{A8D90C3C-8D97-4687-895A-77573C9496BF}" srcOrd="2" destOrd="0" presId="urn:microsoft.com/office/officeart/2005/8/layout/target3"/>
    <dgm:cxn modelId="{56488106-575D-4C31-9E2F-1B9FE80B7615}" type="presParOf" srcId="{2DB6FC70-07D0-40D6-9135-5C10CED84C81}" destId="{7D7E7FEA-5E15-4E5C-9D95-FACC8F8ACB6F}" srcOrd="3" destOrd="0" presId="urn:microsoft.com/office/officeart/2005/8/layout/target3"/>
    <dgm:cxn modelId="{65BF2E46-E33A-4C8A-B1FA-C076487260BF}" type="presParOf" srcId="{2DB6FC70-07D0-40D6-9135-5C10CED84C81}" destId="{FA05D9D6-9911-4FBE-BC61-0F1088675A02}" srcOrd="4" destOrd="0" presId="urn:microsoft.com/office/officeart/2005/8/layout/target3"/>
    <dgm:cxn modelId="{8B1F9F3A-24D1-4634-8913-837FC16F50D8}" type="presParOf" srcId="{2DB6FC70-07D0-40D6-9135-5C10CED84C81}" destId="{6380BCD5-0294-4AB1-8E75-15DB7B03F492}" srcOrd="5" destOrd="0" presId="urn:microsoft.com/office/officeart/2005/8/layout/target3"/>
    <dgm:cxn modelId="{8D79458B-C5BE-437E-90C8-A3548D3A6A7C}" type="presParOf" srcId="{2DB6FC70-07D0-40D6-9135-5C10CED84C81}" destId="{5E7C4127-C019-4D06-AFF1-F4E7983C3375}" srcOrd="6" destOrd="0" presId="urn:microsoft.com/office/officeart/2005/8/layout/target3"/>
    <dgm:cxn modelId="{D3DF459B-A7F5-4202-8A31-85464658A42A}" type="presParOf" srcId="{2DB6FC70-07D0-40D6-9135-5C10CED84C81}" destId="{B7379461-546B-4FE8-8955-DDD4D282BBB9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02716ED-1DFB-4FB5-87C0-FDF7FC6C0F55}" type="doc">
      <dgm:prSet loTypeId="urn:microsoft.com/office/officeart/2005/8/layout/vList2" loCatId="list" qsTypeId="urn:microsoft.com/office/officeart/2005/8/quickstyle/simple2" qsCatId="simple" csTypeId="urn:microsoft.com/office/officeart/2005/8/colors/accent1_2#18" csCatId="accent1" phldr="1"/>
      <dgm:spPr/>
      <dgm:t>
        <a:bodyPr/>
        <a:lstStyle/>
        <a:p>
          <a:endParaRPr lang="es-MX"/>
        </a:p>
      </dgm:t>
    </dgm:pt>
    <dgm:pt modelId="{9E60A8EF-9E95-4E2A-A101-47BA0035347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es-MX" sz="2400" b="1" dirty="0" smtClean="0"/>
            <a:t>REFERENCIA ASIGNACION DE ZONA</a:t>
          </a:r>
          <a:endParaRPr lang="es-MX" sz="2400" b="1" dirty="0"/>
        </a:p>
      </dgm:t>
    </dgm:pt>
    <dgm:pt modelId="{32887D92-0AF1-48F5-B0FC-664B7AC70124}" type="parTrans" cxnId="{B6497C8A-34A8-4F57-BB73-C276264CE71B}">
      <dgm:prSet/>
      <dgm:spPr/>
      <dgm:t>
        <a:bodyPr/>
        <a:lstStyle/>
        <a:p>
          <a:endParaRPr lang="es-MX" sz="2400"/>
        </a:p>
      </dgm:t>
    </dgm:pt>
    <dgm:pt modelId="{452B7F6C-E877-491C-BB09-C1A1CF3E94D6}" type="sibTrans" cxnId="{B6497C8A-34A8-4F57-BB73-C276264CE71B}">
      <dgm:prSet/>
      <dgm:spPr/>
      <dgm:t>
        <a:bodyPr/>
        <a:lstStyle/>
        <a:p>
          <a:endParaRPr lang="es-MX" sz="2400"/>
        </a:p>
      </dgm:t>
    </dgm:pt>
    <dgm:pt modelId="{94BCCE19-DD05-4841-949E-8403FB8E61F5}" type="pres">
      <dgm:prSet presAssocID="{202716ED-1DFB-4FB5-87C0-FDF7FC6C0F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7AE5940-572B-43DE-8F43-33B6C1A13F39}" type="pres">
      <dgm:prSet presAssocID="{9E60A8EF-9E95-4E2A-A101-47BA00353473}" presName="parentText" presStyleLbl="node1" presStyleIdx="0" presStyleCnt="1" custLinFactNeighborX="-39406" custLinFactNeighborY="1645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6497C8A-34A8-4F57-BB73-C276264CE71B}" srcId="{202716ED-1DFB-4FB5-87C0-FDF7FC6C0F55}" destId="{9E60A8EF-9E95-4E2A-A101-47BA00353473}" srcOrd="0" destOrd="0" parTransId="{32887D92-0AF1-48F5-B0FC-664B7AC70124}" sibTransId="{452B7F6C-E877-491C-BB09-C1A1CF3E94D6}"/>
    <dgm:cxn modelId="{527C2254-4DFD-44D7-BA1A-0C83B557ED88}" type="presOf" srcId="{202716ED-1DFB-4FB5-87C0-FDF7FC6C0F55}" destId="{94BCCE19-DD05-4841-949E-8403FB8E61F5}" srcOrd="0" destOrd="0" presId="urn:microsoft.com/office/officeart/2005/8/layout/vList2"/>
    <dgm:cxn modelId="{7EF113E0-3E68-4875-B98C-16F7C9D4C55F}" type="presOf" srcId="{9E60A8EF-9E95-4E2A-A101-47BA00353473}" destId="{97AE5940-572B-43DE-8F43-33B6C1A13F39}" srcOrd="0" destOrd="0" presId="urn:microsoft.com/office/officeart/2005/8/layout/vList2"/>
    <dgm:cxn modelId="{B7DFD82E-0268-4867-831B-5D709170C0CE}" type="presParOf" srcId="{94BCCE19-DD05-4841-949E-8403FB8E61F5}" destId="{97AE5940-572B-43DE-8F43-33B6C1A13F3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1235472-C4E7-4BBC-BCD8-949EB149DEE5}" type="doc">
      <dgm:prSet loTypeId="urn:microsoft.com/office/officeart/2005/8/layout/process4" loCatId="process" qsTypeId="urn:microsoft.com/office/officeart/2005/8/quickstyle/simple1#47" qsCatId="simple" csTypeId="urn:microsoft.com/office/officeart/2005/8/colors/colorful3" csCatId="colorful"/>
      <dgm:spPr/>
      <dgm:t>
        <a:bodyPr/>
        <a:lstStyle/>
        <a:p>
          <a:endParaRPr lang="es-MX"/>
        </a:p>
      </dgm:t>
    </dgm:pt>
    <dgm:pt modelId="{75FB244D-E7CF-48EE-9707-5B93431BFF3D}">
      <dgm:prSet custT="1"/>
      <dgm:spPr/>
      <dgm:t>
        <a:bodyPr/>
        <a:lstStyle/>
        <a:p>
          <a:pPr rtl="0"/>
          <a:r>
            <a:rPr lang="es-ES" sz="2400" dirty="0" smtClean="0"/>
            <a:t>Dificultad para prestar atenciones de salud comunas en que alguno de sus establecimientos se hace acreedor a la asignación de desempeño difícil,  normada en los artículos  28, 29 y 30 de la  ley N° 19.378, en los artículos 77 a 80 del decreto N° 1.889 de 1995 </a:t>
          </a:r>
          <a:endParaRPr lang="es-MX" sz="2400" dirty="0"/>
        </a:p>
      </dgm:t>
    </dgm:pt>
    <dgm:pt modelId="{8BB4C96E-4691-402D-87F0-C16839278637}" type="parTrans" cxnId="{2A229204-BD91-4D50-B367-B18D93CF5507}">
      <dgm:prSet/>
      <dgm:spPr/>
      <dgm:t>
        <a:bodyPr/>
        <a:lstStyle/>
        <a:p>
          <a:endParaRPr lang="es-MX" sz="2400"/>
        </a:p>
      </dgm:t>
    </dgm:pt>
    <dgm:pt modelId="{FE484B8B-A24D-4923-9F3F-543395DB981A}" type="sibTrans" cxnId="{2A229204-BD91-4D50-B367-B18D93CF5507}">
      <dgm:prSet/>
      <dgm:spPr/>
      <dgm:t>
        <a:bodyPr/>
        <a:lstStyle/>
        <a:p>
          <a:endParaRPr lang="es-MX" sz="2400"/>
        </a:p>
      </dgm:t>
    </dgm:pt>
    <dgm:pt modelId="{4D8623FF-4D81-4206-9DFA-49139DB4BDDD}">
      <dgm:prSet custT="1"/>
      <dgm:spPr/>
      <dgm:t>
        <a:bodyPr/>
        <a:lstStyle/>
        <a:p>
          <a:pPr rtl="0"/>
          <a:r>
            <a:rPr lang="es-ES" sz="2400" dirty="0" smtClean="0"/>
            <a:t>Valor básico que representa esta asignación calculada conforme a la normativa precedentemente citada</a:t>
          </a:r>
          <a:endParaRPr lang="es-MX" sz="2400" dirty="0"/>
        </a:p>
      </dgm:t>
    </dgm:pt>
    <dgm:pt modelId="{7F9DDB9D-D310-4073-AED2-6B0EE119B81C}" type="parTrans" cxnId="{14FB25EF-94A2-4248-8F6D-21BCD6FD8001}">
      <dgm:prSet/>
      <dgm:spPr/>
      <dgm:t>
        <a:bodyPr/>
        <a:lstStyle/>
        <a:p>
          <a:endParaRPr lang="es-MX" sz="2400"/>
        </a:p>
      </dgm:t>
    </dgm:pt>
    <dgm:pt modelId="{4C5ABCFC-2760-4B3D-9A2A-F5D08511E329}" type="sibTrans" cxnId="{14FB25EF-94A2-4248-8F6D-21BCD6FD8001}">
      <dgm:prSet/>
      <dgm:spPr/>
      <dgm:t>
        <a:bodyPr/>
        <a:lstStyle/>
        <a:p>
          <a:endParaRPr lang="es-MX" sz="2400"/>
        </a:p>
      </dgm:t>
    </dgm:pt>
    <dgm:pt modelId="{4E25E068-0615-47BE-9DC9-30874F82FF3A}" type="pres">
      <dgm:prSet presAssocID="{51235472-C4E7-4BBC-BCD8-949EB149DE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D08D7ED-FAEC-4A6F-829E-7122CA0C4E60}" type="pres">
      <dgm:prSet presAssocID="{4D8623FF-4D81-4206-9DFA-49139DB4BDDD}" presName="boxAndChildren" presStyleCnt="0"/>
      <dgm:spPr/>
    </dgm:pt>
    <dgm:pt modelId="{74C574EC-EE1B-4973-908E-0A05B7630C63}" type="pres">
      <dgm:prSet presAssocID="{4D8623FF-4D81-4206-9DFA-49139DB4BDDD}" presName="parentTextBox" presStyleLbl="node1" presStyleIdx="0" presStyleCnt="2"/>
      <dgm:spPr/>
      <dgm:t>
        <a:bodyPr/>
        <a:lstStyle/>
        <a:p>
          <a:endParaRPr lang="es-MX"/>
        </a:p>
      </dgm:t>
    </dgm:pt>
    <dgm:pt modelId="{B6ECF27B-5DD9-4A17-9E94-36BCB3CDB3A9}" type="pres">
      <dgm:prSet presAssocID="{FE484B8B-A24D-4923-9F3F-543395DB981A}" presName="sp" presStyleCnt="0"/>
      <dgm:spPr/>
    </dgm:pt>
    <dgm:pt modelId="{2F359BD6-07DF-49AD-9395-0D62B98B3BC8}" type="pres">
      <dgm:prSet presAssocID="{75FB244D-E7CF-48EE-9707-5B93431BFF3D}" presName="arrowAndChildren" presStyleCnt="0"/>
      <dgm:spPr/>
    </dgm:pt>
    <dgm:pt modelId="{1E068F0B-3AC8-4C68-B638-FDF5BBD2849B}" type="pres">
      <dgm:prSet presAssocID="{75FB244D-E7CF-48EE-9707-5B93431BFF3D}" presName="parentTextArrow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643DDDA2-4DD4-4465-81AF-C2E6DC5A203B}" type="presOf" srcId="{4D8623FF-4D81-4206-9DFA-49139DB4BDDD}" destId="{74C574EC-EE1B-4973-908E-0A05B7630C63}" srcOrd="0" destOrd="0" presId="urn:microsoft.com/office/officeart/2005/8/layout/process4"/>
    <dgm:cxn modelId="{47F7DBA4-C47D-46DD-BDC0-CD4D80076BE1}" type="presOf" srcId="{51235472-C4E7-4BBC-BCD8-949EB149DEE5}" destId="{4E25E068-0615-47BE-9DC9-30874F82FF3A}" srcOrd="0" destOrd="0" presId="urn:microsoft.com/office/officeart/2005/8/layout/process4"/>
    <dgm:cxn modelId="{119C1122-D727-4361-9BF4-3E8F221595C8}" type="presOf" srcId="{75FB244D-E7CF-48EE-9707-5B93431BFF3D}" destId="{1E068F0B-3AC8-4C68-B638-FDF5BBD2849B}" srcOrd="0" destOrd="0" presId="urn:microsoft.com/office/officeart/2005/8/layout/process4"/>
    <dgm:cxn modelId="{2A229204-BD91-4D50-B367-B18D93CF5507}" srcId="{51235472-C4E7-4BBC-BCD8-949EB149DEE5}" destId="{75FB244D-E7CF-48EE-9707-5B93431BFF3D}" srcOrd="0" destOrd="0" parTransId="{8BB4C96E-4691-402D-87F0-C16839278637}" sibTransId="{FE484B8B-A24D-4923-9F3F-543395DB981A}"/>
    <dgm:cxn modelId="{14FB25EF-94A2-4248-8F6D-21BCD6FD8001}" srcId="{51235472-C4E7-4BBC-BCD8-949EB149DEE5}" destId="{4D8623FF-4D81-4206-9DFA-49139DB4BDDD}" srcOrd="1" destOrd="0" parTransId="{7F9DDB9D-D310-4073-AED2-6B0EE119B81C}" sibTransId="{4C5ABCFC-2760-4B3D-9A2A-F5D08511E329}"/>
    <dgm:cxn modelId="{3FDD9E7B-5475-46A4-9935-B8099F6E92BB}" type="presParOf" srcId="{4E25E068-0615-47BE-9DC9-30874F82FF3A}" destId="{CD08D7ED-FAEC-4A6F-829E-7122CA0C4E60}" srcOrd="0" destOrd="0" presId="urn:microsoft.com/office/officeart/2005/8/layout/process4"/>
    <dgm:cxn modelId="{3EB5581F-3C2F-42EF-ACC1-D6F81FD5BC59}" type="presParOf" srcId="{CD08D7ED-FAEC-4A6F-829E-7122CA0C4E60}" destId="{74C574EC-EE1B-4973-908E-0A05B7630C63}" srcOrd="0" destOrd="0" presId="urn:microsoft.com/office/officeart/2005/8/layout/process4"/>
    <dgm:cxn modelId="{815C6409-9EE1-43C1-ABC8-25CFC645F113}" type="presParOf" srcId="{4E25E068-0615-47BE-9DC9-30874F82FF3A}" destId="{B6ECF27B-5DD9-4A17-9E94-36BCB3CDB3A9}" srcOrd="1" destOrd="0" presId="urn:microsoft.com/office/officeart/2005/8/layout/process4"/>
    <dgm:cxn modelId="{9D518EFE-D53F-4343-B6DD-44B0C2386976}" type="presParOf" srcId="{4E25E068-0615-47BE-9DC9-30874F82FF3A}" destId="{2F359BD6-07DF-49AD-9395-0D62B98B3BC8}" srcOrd="2" destOrd="0" presId="urn:microsoft.com/office/officeart/2005/8/layout/process4"/>
    <dgm:cxn modelId="{8833DAC5-0024-4E2A-ACC3-54457F767E3B}" type="presParOf" srcId="{2F359BD6-07DF-49AD-9395-0D62B98B3BC8}" destId="{1E068F0B-3AC8-4C68-B638-FDF5BBD2849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751C056-EEA2-42BD-8242-99E9D25DE525}" type="doc">
      <dgm:prSet loTypeId="urn:microsoft.com/office/officeart/2005/8/layout/vList2" loCatId="list" qsTypeId="urn:microsoft.com/office/officeart/2005/8/quickstyle/simple1#48" qsCatId="simple" csTypeId="urn:microsoft.com/office/officeart/2005/8/colors/colorful1#11" csCatId="colorful" phldr="1"/>
      <dgm:spPr/>
      <dgm:t>
        <a:bodyPr/>
        <a:lstStyle/>
        <a:p>
          <a:endParaRPr lang="es-ES"/>
        </a:p>
      </dgm:t>
    </dgm:pt>
    <dgm:pt modelId="{5C299215-2A37-49C6-9FF4-192B7D098488}">
      <dgm:prSet custT="1"/>
      <dgm:spPr/>
      <dgm:t>
        <a:bodyPr/>
        <a:lstStyle/>
        <a:p>
          <a:pPr rtl="0"/>
          <a:r>
            <a:rPr lang="es-ES_tradnl" sz="2000" b="1" dirty="0" smtClean="0"/>
            <a:t>A. ACTIVIDAD GENERAL</a:t>
          </a:r>
          <a:endParaRPr lang="es-ES" sz="2000" dirty="0"/>
        </a:p>
      </dgm:t>
    </dgm:pt>
    <dgm:pt modelId="{68887850-190A-4193-95A1-371ED8E7673E}" type="parTrans" cxnId="{6356CA88-BB53-47B8-BF09-5058AAA893A3}">
      <dgm:prSet/>
      <dgm:spPr/>
      <dgm:t>
        <a:bodyPr/>
        <a:lstStyle/>
        <a:p>
          <a:endParaRPr lang="es-ES" sz="2000"/>
        </a:p>
      </dgm:t>
    </dgm:pt>
    <dgm:pt modelId="{A306ECC4-B943-4459-90F6-0A06928D1DF6}" type="sibTrans" cxnId="{6356CA88-BB53-47B8-BF09-5058AAA893A3}">
      <dgm:prSet/>
      <dgm:spPr/>
      <dgm:t>
        <a:bodyPr/>
        <a:lstStyle/>
        <a:p>
          <a:endParaRPr lang="es-ES" sz="2000"/>
        </a:p>
      </dgm:t>
    </dgm:pt>
    <dgm:pt modelId="{68364FF1-F5F2-495F-9DBD-4F63DC492ACF}">
      <dgm:prSet custT="1"/>
      <dgm:spPr/>
      <dgm:t>
        <a:bodyPr/>
        <a:lstStyle/>
        <a:p>
          <a:pPr rtl="0"/>
          <a:r>
            <a:rPr lang="es-ES_tradnl" sz="2000" b="1" dirty="0" smtClean="0"/>
            <a:t>B. ACTIVIDAD CON CONTINUIDAD DE ATENCION</a:t>
          </a:r>
          <a:endParaRPr lang="es-ES" sz="2000" dirty="0"/>
        </a:p>
      </dgm:t>
    </dgm:pt>
    <dgm:pt modelId="{E072B748-6288-46B5-B736-0C25A32693E7}" type="parTrans" cxnId="{51A9747E-E80A-463C-BEBF-072AD6C10C0F}">
      <dgm:prSet/>
      <dgm:spPr/>
      <dgm:t>
        <a:bodyPr/>
        <a:lstStyle/>
        <a:p>
          <a:endParaRPr lang="es-ES" sz="2000"/>
        </a:p>
      </dgm:t>
    </dgm:pt>
    <dgm:pt modelId="{866F8D4A-571C-4FF0-8F2E-D81DDEA8A6CA}" type="sibTrans" cxnId="{51A9747E-E80A-463C-BEBF-072AD6C10C0F}">
      <dgm:prSet/>
      <dgm:spPr/>
      <dgm:t>
        <a:bodyPr/>
        <a:lstStyle/>
        <a:p>
          <a:endParaRPr lang="es-ES" sz="2000"/>
        </a:p>
      </dgm:t>
    </dgm:pt>
    <dgm:pt modelId="{2ED098A4-D21D-47A8-9575-C32CB09933D1}">
      <dgm:prSet custT="1"/>
      <dgm:spPr/>
      <dgm:t>
        <a:bodyPr/>
        <a:lstStyle/>
        <a:p>
          <a:pPr rtl="0"/>
          <a:r>
            <a:rPr lang="es-ES_tradnl" sz="2000" b="1" dirty="0" smtClean="0"/>
            <a:t>C. ACTIVIDAD CON GARANTIA EXPLICITAS EN SALUD</a:t>
          </a:r>
          <a:endParaRPr lang="es-ES" sz="2000" dirty="0"/>
        </a:p>
      </dgm:t>
    </dgm:pt>
    <dgm:pt modelId="{75E99A0B-3DA3-40CC-A5B0-5BB738364A5B}" type="parTrans" cxnId="{CBAB8924-BC5F-47C2-BFA4-AB7A87A3133C}">
      <dgm:prSet/>
      <dgm:spPr/>
      <dgm:t>
        <a:bodyPr/>
        <a:lstStyle/>
        <a:p>
          <a:endParaRPr lang="es-ES" sz="2000"/>
        </a:p>
      </dgm:t>
    </dgm:pt>
    <dgm:pt modelId="{F8AF0B2E-228E-4639-81F0-D0D79E4E9C99}" type="sibTrans" cxnId="{CBAB8924-BC5F-47C2-BFA4-AB7A87A3133C}">
      <dgm:prSet/>
      <dgm:spPr/>
      <dgm:t>
        <a:bodyPr/>
        <a:lstStyle/>
        <a:p>
          <a:endParaRPr lang="es-ES" sz="2000"/>
        </a:p>
      </dgm:t>
    </dgm:pt>
    <dgm:pt modelId="{CAACA19E-96FD-4670-B10B-D6CE58729B01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endParaRPr lang="es-ES" sz="2000" dirty="0"/>
        </a:p>
      </dgm:t>
    </dgm:pt>
    <dgm:pt modelId="{2CEA9152-1B92-4586-B506-02B64C38E623}" type="parTrans" cxnId="{61036A64-C515-4AFC-B9FE-210FA5E9B459}">
      <dgm:prSet/>
      <dgm:spPr/>
    </dgm:pt>
    <dgm:pt modelId="{99848D42-6104-43E2-9203-DB588C16BB57}" type="sibTrans" cxnId="{61036A64-C515-4AFC-B9FE-210FA5E9B459}">
      <dgm:prSet/>
      <dgm:spPr/>
    </dgm:pt>
    <dgm:pt modelId="{6C6586CF-447B-4AE7-90D2-928EA3BB5552}" type="pres">
      <dgm:prSet presAssocID="{6751C056-EEA2-42BD-8242-99E9D25DE5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E2370B6-DAB9-40D3-AD93-F92E4975E6D1}" type="pres">
      <dgm:prSet presAssocID="{5C299215-2A37-49C6-9FF4-192B7D098488}" presName="parentText" presStyleLbl="node1" presStyleIdx="0" presStyleCnt="4" custLinFactNeighborX="0" custLinFactNeighborY="-576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D370D1-E95A-462B-AF04-339045895DDE}" type="pres">
      <dgm:prSet presAssocID="{A306ECC4-B943-4459-90F6-0A06928D1DF6}" presName="spacer" presStyleCnt="0"/>
      <dgm:spPr/>
    </dgm:pt>
    <dgm:pt modelId="{ADEECD6A-40E7-4C41-B589-8F5CEB7C9420}" type="pres">
      <dgm:prSet presAssocID="{68364FF1-F5F2-495F-9DBD-4F63DC492AC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6CD166-522F-4275-9B96-0A79850B261E}" type="pres">
      <dgm:prSet presAssocID="{866F8D4A-571C-4FF0-8F2E-D81DDEA8A6CA}" presName="spacer" presStyleCnt="0"/>
      <dgm:spPr/>
    </dgm:pt>
    <dgm:pt modelId="{A221D5D5-DC89-486C-9DA1-B35788637844}" type="pres">
      <dgm:prSet presAssocID="{2ED098A4-D21D-47A8-9575-C32CB09933D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99B686-B16F-4308-BA3B-AC3E10D09E19}" type="pres">
      <dgm:prSet presAssocID="{F8AF0B2E-228E-4639-81F0-D0D79E4E9C99}" presName="spacer" presStyleCnt="0"/>
      <dgm:spPr/>
    </dgm:pt>
    <dgm:pt modelId="{F2F1775C-212E-4015-A0FB-21CF6C241C99}" type="pres">
      <dgm:prSet presAssocID="{CAACA19E-96FD-4670-B10B-D6CE58729B01}" presName="parentText" presStyleLbl="node1" presStyleIdx="3" presStyleCnt="4" custScaleY="67863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BAB8924-BC5F-47C2-BFA4-AB7A87A3133C}" srcId="{6751C056-EEA2-42BD-8242-99E9D25DE525}" destId="{2ED098A4-D21D-47A8-9575-C32CB09933D1}" srcOrd="2" destOrd="0" parTransId="{75E99A0B-3DA3-40CC-A5B0-5BB738364A5B}" sibTransId="{F8AF0B2E-228E-4639-81F0-D0D79E4E9C99}"/>
    <dgm:cxn modelId="{995D87A4-CA30-497F-9C3D-EC4667AB0E97}" type="presOf" srcId="{6751C056-EEA2-42BD-8242-99E9D25DE525}" destId="{6C6586CF-447B-4AE7-90D2-928EA3BB5552}" srcOrd="0" destOrd="0" presId="urn:microsoft.com/office/officeart/2005/8/layout/vList2"/>
    <dgm:cxn modelId="{6356CA88-BB53-47B8-BF09-5058AAA893A3}" srcId="{6751C056-EEA2-42BD-8242-99E9D25DE525}" destId="{5C299215-2A37-49C6-9FF4-192B7D098488}" srcOrd="0" destOrd="0" parTransId="{68887850-190A-4193-95A1-371ED8E7673E}" sibTransId="{A306ECC4-B943-4459-90F6-0A06928D1DF6}"/>
    <dgm:cxn modelId="{3323A6DD-9DA6-43CD-B45F-CD8EC2E5EB4B}" type="presOf" srcId="{68364FF1-F5F2-495F-9DBD-4F63DC492ACF}" destId="{ADEECD6A-40E7-4C41-B589-8F5CEB7C9420}" srcOrd="0" destOrd="0" presId="urn:microsoft.com/office/officeart/2005/8/layout/vList2"/>
    <dgm:cxn modelId="{B58EFE7A-4667-4982-BC43-CE77E4D709C3}" type="presOf" srcId="{5C299215-2A37-49C6-9FF4-192B7D098488}" destId="{6E2370B6-DAB9-40D3-AD93-F92E4975E6D1}" srcOrd="0" destOrd="0" presId="urn:microsoft.com/office/officeart/2005/8/layout/vList2"/>
    <dgm:cxn modelId="{61036A64-C515-4AFC-B9FE-210FA5E9B459}" srcId="{6751C056-EEA2-42BD-8242-99E9D25DE525}" destId="{CAACA19E-96FD-4670-B10B-D6CE58729B01}" srcOrd="3" destOrd="0" parTransId="{2CEA9152-1B92-4586-B506-02B64C38E623}" sibTransId="{99848D42-6104-43E2-9203-DB588C16BB57}"/>
    <dgm:cxn modelId="{16AC1314-C931-4841-B4F1-C07E248C5F10}" type="presOf" srcId="{CAACA19E-96FD-4670-B10B-D6CE58729B01}" destId="{F2F1775C-212E-4015-A0FB-21CF6C241C99}" srcOrd="0" destOrd="0" presId="urn:microsoft.com/office/officeart/2005/8/layout/vList2"/>
    <dgm:cxn modelId="{00AF738C-CC01-4172-9739-AF0D3CC4AF17}" type="presOf" srcId="{2ED098A4-D21D-47A8-9575-C32CB09933D1}" destId="{A221D5D5-DC89-486C-9DA1-B35788637844}" srcOrd="0" destOrd="0" presId="urn:microsoft.com/office/officeart/2005/8/layout/vList2"/>
    <dgm:cxn modelId="{51A9747E-E80A-463C-BEBF-072AD6C10C0F}" srcId="{6751C056-EEA2-42BD-8242-99E9D25DE525}" destId="{68364FF1-F5F2-495F-9DBD-4F63DC492ACF}" srcOrd="1" destOrd="0" parTransId="{E072B748-6288-46B5-B736-0C25A32693E7}" sibTransId="{866F8D4A-571C-4FF0-8F2E-D81DDEA8A6CA}"/>
    <dgm:cxn modelId="{1C37D88E-9EE9-46F9-A9C8-030446FE211D}" type="presParOf" srcId="{6C6586CF-447B-4AE7-90D2-928EA3BB5552}" destId="{6E2370B6-DAB9-40D3-AD93-F92E4975E6D1}" srcOrd="0" destOrd="0" presId="urn:microsoft.com/office/officeart/2005/8/layout/vList2"/>
    <dgm:cxn modelId="{5B7EFE00-3458-4D16-8A5A-3C5E71860F9C}" type="presParOf" srcId="{6C6586CF-447B-4AE7-90D2-928EA3BB5552}" destId="{DDD370D1-E95A-462B-AF04-339045895DDE}" srcOrd="1" destOrd="0" presId="urn:microsoft.com/office/officeart/2005/8/layout/vList2"/>
    <dgm:cxn modelId="{5CAA6D53-4F1D-44E9-86A0-B04C73CB3CF4}" type="presParOf" srcId="{6C6586CF-447B-4AE7-90D2-928EA3BB5552}" destId="{ADEECD6A-40E7-4C41-B589-8F5CEB7C9420}" srcOrd="2" destOrd="0" presId="urn:microsoft.com/office/officeart/2005/8/layout/vList2"/>
    <dgm:cxn modelId="{56E454FA-7655-4F60-86EA-101696D9D41B}" type="presParOf" srcId="{6C6586CF-447B-4AE7-90D2-928EA3BB5552}" destId="{C16CD166-522F-4275-9B96-0A79850B261E}" srcOrd="3" destOrd="0" presId="urn:microsoft.com/office/officeart/2005/8/layout/vList2"/>
    <dgm:cxn modelId="{DA2E6117-F09B-4849-A7C3-776D306DA24D}" type="presParOf" srcId="{6C6586CF-447B-4AE7-90D2-928EA3BB5552}" destId="{A221D5D5-DC89-486C-9DA1-B35788637844}" srcOrd="4" destOrd="0" presId="urn:microsoft.com/office/officeart/2005/8/layout/vList2"/>
    <dgm:cxn modelId="{38B54779-D937-43E7-9770-98617EAA4279}" type="presParOf" srcId="{6C6586CF-447B-4AE7-90D2-928EA3BB5552}" destId="{5A99B686-B16F-4308-BA3B-AC3E10D09E19}" srcOrd="5" destOrd="0" presId="urn:microsoft.com/office/officeart/2005/8/layout/vList2"/>
    <dgm:cxn modelId="{16E2B66C-BBFB-4C61-A204-A8A006EAD7D1}" type="presParOf" srcId="{6C6586CF-447B-4AE7-90D2-928EA3BB5552}" destId="{F2F1775C-212E-4015-A0FB-21CF6C241C9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0147809-3F61-40BB-9608-2C15461D7A17}" type="doc">
      <dgm:prSet loTypeId="urn:microsoft.com/office/officeart/2005/8/layout/vList2" loCatId="list" qsTypeId="urn:microsoft.com/office/officeart/2005/8/quickstyle/simple1#49" qsCatId="simple" csTypeId="urn:microsoft.com/office/officeart/2005/8/colors/accent1_2#19" csCatId="accent1" phldr="1"/>
      <dgm:spPr/>
      <dgm:t>
        <a:bodyPr/>
        <a:lstStyle/>
        <a:p>
          <a:endParaRPr lang="es-MX"/>
        </a:p>
      </dgm:t>
    </dgm:pt>
    <dgm:pt modelId="{4F1B38CF-3DD9-4588-9115-420956BDAB1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s-ES_tradnl" b="1" dirty="0" smtClean="0"/>
            <a:t>INDICE DE ACTIVIDAD DE ATENCION PRIMARIA</a:t>
          </a:r>
          <a:endParaRPr lang="es-MX" dirty="0"/>
        </a:p>
      </dgm:t>
    </dgm:pt>
    <dgm:pt modelId="{C0B543B1-56E6-4220-86C7-5B7623661234}" type="parTrans" cxnId="{41A41EED-64C0-4C74-9770-95A86196B23B}">
      <dgm:prSet/>
      <dgm:spPr/>
      <dgm:t>
        <a:bodyPr/>
        <a:lstStyle/>
        <a:p>
          <a:endParaRPr lang="es-MX"/>
        </a:p>
      </dgm:t>
    </dgm:pt>
    <dgm:pt modelId="{80A164A8-B519-45C6-999F-81E4B2897831}" type="sibTrans" cxnId="{41A41EED-64C0-4C74-9770-95A86196B23B}">
      <dgm:prSet/>
      <dgm:spPr/>
      <dgm:t>
        <a:bodyPr/>
        <a:lstStyle/>
        <a:p>
          <a:endParaRPr lang="es-MX"/>
        </a:p>
      </dgm:t>
    </dgm:pt>
    <dgm:pt modelId="{B7E7A604-61E5-4221-82CD-BF326C1B09EA}" type="pres">
      <dgm:prSet presAssocID="{E0147809-3F61-40BB-9608-2C15461D7A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5D6CE5E-3990-4491-B5A5-2C4D46CAC207}" type="pres">
      <dgm:prSet presAssocID="{4F1B38CF-3DD9-4588-9115-420956BDAB1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1A41EED-64C0-4C74-9770-95A86196B23B}" srcId="{E0147809-3F61-40BB-9608-2C15461D7A17}" destId="{4F1B38CF-3DD9-4588-9115-420956BDAB18}" srcOrd="0" destOrd="0" parTransId="{C0B543B1-56E6-4220-86C7-5B7623661234}" sibTransId="{80A164A8-B519-45C6-999F-81E4B2897831}"/>
    <dgm:cxn modelId="{690E0F39-D03D-4603-ABC0-F303E709878B}" type="presOf" srcId="{4F1B38CF-3DD9-4588-9115-420956BDAB18}" destId="{25D6CE5E-3990-4491-B5A5-2C4D46CAC207}" srcOrd="0" destOrd="0" presId="urn:microsoft.com/office/officeart/2005/8/layout/vList2"/>
    <dgm:cxn modelId="{EEAD642B-4240-4843-AABD-F2CD0A748B00}" type="presOf" srcId="{E0147809-3F61-40BB-9608-2C15461D7A17}" destId="{B7E7A604-61E5-4221-82CD-BF326C1B09EA}" srcOrd="0" destOrd="0" presId="urn:microsoft.com/office/officeart/2005/8/layout/vList2"/>
    <dgm:cxn modelId="{D08519B0-F237-4F7B-8119-6C01FA26CF49}" type="presParOf" srcId="{B7E7A604-61E5-4221-82CD-BF326C1B09EA}" destId="{25D6CE5E-3990-4491-B5A5-2C4D46CAC2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62FF00-B568-4CD2-A65A-41E2E9497304}" type="doc">
      <dgm:prSet loTypeId="urn:microsoft.com/office/officeart/2005/8/layout/hList6" loCatId="list" qsTypeId="urn:microsoft.com/office/officeart/2005/8/quickstyle/simple1#30" qsCatId="simple" csTypeId="urn:microsoft.com/office/officeart/2005/8/colors/colorful1#8" csCatId="colorful" phldr="1"/>
      <dgm:spPr/>
      <dgm:t>
        <a:bodyPr/>
        <a:lstStyle/>
        <a:p>
          <a:endParaRPr lang="es-MX"/>
        </a:p>
      </dgm:t>
    </dgm:pt>
    <dgm:pt modelId="{A6E65974-838F-4891-B285-09B3969ED060}">
      <dgm:prSet custT="1"/>
      <dgm:spPr/>
      <dgm:t>
        <a:bodyPr/>
        <a:lstStyle/>
        <a:p>
          <a:pPr rtl="0"/>
          <a:r>
            <a:rPr lang="es-ES_tradnl" sz="2000" b="1" dirty="0" smtClean="0"/>
            <a:t>Pago prospectivo por Prestación</a:t>
          </a:r>
          <a:endParaRPr lang="es-MX" sz="2000" dirty="0"/>
        </a:p>
      </dgm:t>
    </dgm:pt>
    <dgm:pt modelId="{BD093DC1-5853-48CA-A75A-1DAF41EC1306}" type="parTrans" cxnId="{FFFDA2B2-75CB-4358-AA40-DEE9CA4EF536}">
      <dgm:prSet/>
      <dgm:spPr/>
      <dgm:t>
        <a:bodyPr/>
        <a:lstStyle/>
        <a:p>
          <a:endParaRPr lang="es-MX" sz="2000"/>
        </a:p>
      </dgm:t>
    </dgm:pt>
    <dgm:pt modelId="{9734B6E1-08A0-4DE5-8A3B-C9C26DD01BD5}" type="sibTrans" cxnId="{FFFDA2B2-75CB-4358-AA40-DEE9CA4EF536}">
      <dgm:prSet/>
      <dgm:spPr/>
      <dgm:t>
        <a:bodyPr/>
        <a:lstStyle/>
        <a:p>
          <a:endParaRPr lang="es-MX" sz="2000"/>
        </a:p>
      </dgm:t>
    </dgm:pt>
    <dgm:pt modelId="{1D4E1EBC-D26F-42C2-82D3-7344CD581DA9}">
      <dgm:prSet custT="1"/>
      <dgm:spPr/>
      <dgm:t>
        <a:bodyPr/>
        <a:lstStyle/>
        <a:p>
          <a:pPr rtl="0"/>
          <a:r>
            <a:rPr lang="es-MX" sz="2000" b="1" dirty="0" smtClean="0"/>
            <a:t>Programas – Contratos</a:t>
          </a:r>
          <a:endParaRPr lang="es-ES" sz="2000" b="1" dirty="0"/>
        </a:p>
      </dgm:t>
    </dgm:pt>
    <dgm:pt modelId="{FA2871B9-43E0-4086-AFC6-43183E429A43}" type="parTrans" cxnId="{3B8F819D-B23F-43D3-AFBE-AC78B3287C12}">
      <dgm:prSet/>
      <dgm:spPr/>
      <dgm:t>
        <a:bodyPr/>
        <a:lstStyle/>
        <a:p>
          <a:endParaRPr lang="es-MX" sz="2000"/>
        </a:p>
      </dgm:t>
    </dgm:pt>
    <dgm:pt modelId="{D98BE23D-BAB2-4118-82ED-5E840D062BB4}" type="sibTrans" cxnId="{3B8F819D-B23F-43D3-AFBE-AC78B3287C12}">
      <dgm:prSet/>
      <dgm:spPr/>
      <dgm:t>
        <a:bodyPr/>
        <a:lstStyle/>
        <a:p>
          <a:endParaRPr lang="es-MX" sz="2000"/>
        </a:p>
      </dgm:t>
    </dgm:pt>
    <dgm:pt modelId="{8D7713BE-D649-477B-8947-D9364443FC11}">
      <dgm:prSet custT="1"/>
      <dgm:spPr/>
      <dgm:t>
        <a:bodyPr/>
        <a:lstStyle/>
        <a:p>
          <a:pPr rtl="0"/>
          <a:r>
            <a:rPr lang="es-ES" sz="2000" b="1" dirty="0" smtClean="0"/>
            <a:t>Evaluación, </a:t>
          </a:r>
        </a:p>
        <a:p>
          <a:pPr rtl="0"/>
          <a:r>
            <a:rPr lang="es-ES" sz="2000" b="1" dirty="0" smtClean="0"/>
            <a:t>cumplimiento </a:t>
          </a:r>
          <a:endParaRPr lang="es-ES" sz="2000" b="1" dirty="0"/>
        </a:p>
      </dgm:t>
    </dgm:pt>
    <dgm:pt modelId="{C693AB25-1841-44D0-A1C1-0772AB48621B}" type="parTrans" cxnId="{1F956855-CD6A-498B-A8E8-823892646A90}">
      <dgm:prSet/>
      <dgm:spPr/>
      <dgm:t>
        <a:bodyPr/>
        <a:lstStyle/>
        <a:p>
          <a:endParaRPr lang="es-MX" sz="2000"/>
        </a:p>
      </dgm:t>
    </dgm:pt>
    <dgm:pt modelId="{D834ED59-EA7B-46DB-BFDC-87A443909AE5}" type="sibTrans" cxnId="{1F956855-CD6A-498B-A8E8-823892646A90}">
      <dgm:prSet/>
      <dgm:spPr/>
      <dgm:t>
        <a:bodyPr/>
        <a:lstStyle/>
        <a:p>
          <a:endParaRPr lang="es-MX" sz="2000"/>
        </a:p>
      </dgm:t>
    </dgm:pt>
    <dgm:pt modelId="{E80530F5-091C-493F-B222-A241FB0BA404}">
      <dgm:prSet custT="1"/>
      <dgm:spPr/>
      <dgm:t>
        <a:bodyPr/>
        <a:lstStyle/>
        <a:p>
          <a:pPr rtl="0"/>
          <a:r>
            <a:rPr lang="es-ES" sz="2000" b="1" dirty="0" err="1" smtClean="0"/>
            <a:t>Reliquidación</a:t>
          </a:r>
          <a:endParaRPr lang="es-ES" sz="2000" b="1" dirty="0"/>
        </a:p>
      </dgm:t>
    </dgm:pt>
    <dgm:pt modelId="{5E4C10E5-1047-4B65-A7F9-37A176B683B3}" type="parTrans" cxnId="{E4F2EFD6-1587-4150-922F-EC5C7DEA9C05}">
      <dgm:prSet/>
      <dgm:spPr/>
      <dgm:t>
        <a:bodyPr/>
        <a:lstStyle/>
        <a:p>
          <a:endParaRPr lang="es-MX" sz="2000"/>
        </a:p>
      </dgm:t>
    </dgm:pt>
    <dgm:pt modelId="{AF3A1947-319A-48AC-B684-17BFBA3E8A76}" type="sibTrans" cxnId="{E4F2EFD6-1587-4150-922F-EC5C7DEA9C05}">
      <dgm:prSet/>
      <dgm:spPr/>
      <dgm:t>
        <a:bodyPr/>
        <a:lstStyle/>
        <a:p>
          <a:endParaRPr lang="es-MX" sz="2000"/>
        </a:p>
      </dgm:t>
    </dgm:pt>
    <dgm:pt modelId="{DDCFE1CA-BECE-4FC6-B539-C83F4EA37510}" type="pres">
      <dgm:prSet presAssocID="{6662FF00-B568-4CD2-A65A-41E2E94973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6D67D84-32E5-4581-9760-8C072222ECB0}" type="pres">
      <dgm:prSet presAssocID="{A6E65974-838F-4891-B285-09B3969ED06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838499-438C-4D72-84B6-6946DF5E90F2}" type="pres">
      <dgm:prSet presAssocID="{9734B6E1-08A0-4DE5-8A3B-C9C26DD01BD5}" presName="sibTrans" presStyleCnt="0"/>
      <dgm:spPr/>
    </dgm:pt>
    <dgm:pt modelId="{88316F0C-C265-4B04-A4BB-504DD9291C52}" type="pres">
      <dgm:prSet presAssocID="{1D4E1EBC-D26F-42C2-82D3-7344CD581D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82F2F0-E17F-46BE-A558-F524146D3A14}" type="pres">
      <dgm:prSet presAssocID="{D98BE23D-BAB2-4118-82ED-5E840D062BB4}" presName="sibTrans" presStyleCnt="0"/>
      <dgm:spPr/>
    </dgm:pt>
    <dgm:pt modelId="{71CFDB49-BF5A-47C0-8116-58C04970544A}" type="pres">
      <dgm:prSet presAssocID="{8D7713BE-D649-477B-8947-D9364443FC11}" presName="node" presStyleLbl="node1" presStyleIdx="2" presStyleCnt="4" custScaleX="13656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2C35BA-ACD7-443E-AF4F-BB93D4886D6B}" type="pres">
      <dgm:prSet presAssocID="{D834ED59-EA7B-46DB-BFDC-87A443909AE5}" presName="sibTrans" presStyleCnt="0"/>
      <dgm:spPr/>
    </dgm:pt>
    <dgm:pt modelId="{E12B0E9A-EA7C-4BD1-AE63-E21E61285D17}" type="pres">
      <dgm:prSet presAssocID="{E80530F5-091C-493F-B222-A241FB0BA404}" presName="node" presStyleLbl="node1" presStyleIdx="3" presStyleCnt="4" custScaleX="1293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4F2EFD6-1587-4150-922F-EC5C7DEA9C05}" srcId="{6662FF00-B568-4CD2-A65A-41E2E9497304}" destId="{E80530F5-091C-493F-B222-A241FB0BA404}" srcOrd="3" destOrd="0" parTransId="{5E4C10E5-1047-4B65-A7F9-37A176B683B3}" sibTransId="{AF3A1947-319A-48AC-B684-17BFBA3E8A76}"/>
    <dgm:cxn modelId="{151BB52E-523E-4497-B314-48725744449D}" type="presOf" srcId="{A6E65974-838F-4891-B285-09B3969ED060}" destId="{76D67D84-32E5-4581-9760-8C072222ECB0}" srcOrd="0" destOrd="0" presId="urn:microsoft.com/office/officeart/2005/8/layout/hList6"/>
    <dgm:cxn modelId="{3B8F819D-B23F-43D3-AFBE-AC78B3287C12}" srcId="{6662FF00-B568-4CD2-A65A-41E2E9497304}" destId="{1D4E1EBC-D26F-42C2-82D3-7344CD581DA9}" srcOrd="1" destOrd="0" parTransId="{FA2871B9-43E0-4086-AFC6-43183E429A43}" sibTransId="{D98BE23D-BAB2-4118-82ED-5E840D062BB4}"/>
    <dgm:cxn modelId="{FFFDA2B2-75CB-4358-AA40-DEE9CA4EF536}" srcId="{6662FF00-B568-4CD2-A65A-41E2E9497304}" destId="{A6E65974-838F-4891-B285-09B3969ED060}" srcOrd="0" destOrd="0" parTransId="{BD093DC1-5853-48CA-A75A-1DAF41EC1306}" sibTransId="{9734B6E1-08A0-4DE5-8A3B-C9C26DD01BD5}"/>
    <dgm:cxn modelId="{FD2AC899-8D0E-4929-B42E-4C1B9B105866}" type="presOf" srcId="{8D7713BE-D649-477B-8947-D9364443FC11}" destId="{71CFDB49-BF5A-47C0-8116-58C04970544A}" srcOrd="0" destOrd="0" presId="urn:microsoft.com/office/officeart/2005/8/layout/hList6"/>
    <dgm:cxn modelId="{3658DA76-877B-4A32-BC69-C7EEC7AF9459}" type="presOf" srcId="{1D4E1EBC-D26F-42C2-82D3-7344CD581DA9}" destId="{88316F0C-C265-4B04-A4BB-504DD9291C52}" srcOrd="0" destOrd="0" presId="urn:microsoft.com/office/officeart/2005/8/layout/hList6"/>
    <dgm:cxn modelId="{8C883764-0DDB-40C1-BE88-714945C45DC0}" type="presOf" srcId="{E80530F5-091C-493F-B222-A241FB0BA404}" destId="{E12B0E9A-EA7C-4BD1-AE63-E21E61285D17}" srcOrd="0" destOrd="0" presId="urn:microsoft.com/office/officeart/2005/8/layout/hList6"/>
    <dgm:cxn modelId="{1F956855-CD6A-498B-A8E8-823892646A90}" srcId="{6662FF00-B568-4CD2-A65A-41E2E9497304}" destId="{8D7713BE-D649-477B-8947-D9364443FC11}" srcOrd="2" destOrd="0" parTransId="{C693AB25-1841-44D0-A1C1-0772AB48621B}" sibTransId="{D834ED59-EA7B-46DB-BFDC-87A443909AE5}"/>
    <dgm:cxn modelId="{549C4684-FDC8-4B5F-ADE0-CF2630D0A291}" type="presOf" srcId="{6662FF00-B568-4CD2-A65A-41E2E9497304}" destId="{DDCFE1CA-BECE-4FC6-B539-C83F4EA37510}" srcOrd="0" destOrd="0" presId="urn:microsoft.com/office/officeart/2005/8/layout/hList6"/>
    <dgm:cxn modelId="{8B34D742-1A95-42E1-80E5-66C1310201F4}" type="presParOf" srcId="{DDCFE1CA-BECE-4FC6-B539-C83F4EA37510}" destId="{76D67D84-32E5-4581-9760-8C072222ECB0}" srcOrd="0" destOrd="0" presId="urn:microsoft.com/office/officeart/2005/8/layout/hList6"/>
    <dgm:cxn modelId="{30F3251B-7993-4130-9B2A-4C7939F59F38}" type="presParOf" srcId="{DDCFE1CA-BECE-4FC6-B539-C83F4EA37510}" destId="{2E838499-438C-4D72-84B6-6946DF5E90F2}" srcOrd="1" destOrd="0" presId="urn:microsoft.com/office/officeart/2005/8/layout/hList6"/>
    <dgm:cxn modelId="{7B545BC4-825D-489A-B7BF-18B2C92BCDEE}" type="presParOf" srcId="{DDCFE1CA-BECE-4FC6-B539-C83F4EA37510}" destId="{88316F0C-C265-4B04-A4BB-504DD9291C52}" srcOrd="2" destOrd="0" presId="urn:microsoft.com/office/officeart/2005/8/layout/hList6"/>
    <dgm:cxn modelId="{F80CDC14-EAAD-495C-92EE-387CB068C3F6}" type="presParOf" srcId="{DDCFE1CA-BECE-4FC6-B539-C83F4EA37510}" destId="{AD82F2F0-E17F-46BE-A558-F524146D3A14}" srcOrd="3" destOrd="0" presId="urn:microsoft.com/office/officeart/2005/8/layout/hList6"/>
    <dgm:cxn modelId="{BDDF8E51-82D3-48AC-B8C2-D290350E4C5B}" type="presParOf" srcId="{DDCFE1CA-BECE-4FC6-B539-C83F4EA37510}" destId="{71CFDB49-BF5A-47C0-8116-58C04970544A}" srcOrd="4" destOrd="0" presId="urn:microsoft.com/office/officeart/2005/8/layout/hList6"/>
    <dgm:cxn modelId="{B4046471-59CB-4A55-80CF-4DC0FC9E9B8C}" type="presParOf" srcId="{DDCFE1CA-BECE-4FC6-B539-C83F4EA37510}" destId="{6F2C35BA-ACD7-443E-AF4F-BB93D4886D6B}" srcOrd="5" destOrd="0" presId="urn:microsoft.com/office/officeart/2005/8/layout/hList6"/>
    <dgm:cxn modelId="{0F090A77-A4CA-45B2-A47C-C2B82331358D}" type="presParOf" srcId="{DDCFE1CA-BECE-4FC6-B539-C83F4EA37510}" destId="{E12B0E9A-EA7C-4BD1-AE63-E21E61285D17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7C1D084-80C4-49A8-A99C-748A1EA0AC83}" type="doc">
      <dgm:prSet loTypeId="urn:microsoft.com/office/officeart/2005/8/layout/vList2" loCatId="list" qsTypeId="urn:microsoft.com/office/officeart/2005/8/quickstyle/simple1#65" qsCatId="simple" csTypeId="urn:microsoft.com/office/officeart/2005/8/colors/accent1_2#26" csCatId="accent1" phldr="1"/>
      <dgm:spPr/>
      <dgm:t>
        <a:bodyPr/>
        <a:lstStyle/>
        <a:p>
          <a:endParaRPr lang="es-MX"/>
        </a:p>
      </dgm:t>
    </dgm:pt>
    <dgm:pt modelId="{F9025AEE-D955-487D-BDF2-696A24B891EE}" type="pres">
      <dgm:prSet presAssocID="{07C1D084-80C4-49A8-A99C-748A1EA0AC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</dgm:ptLst>
  <dgm:cxnLst>
    <dgm:cxn modelId="{28AEB925-E8D3-418A-AA84-B9ED62D9C64A}" type="presOf" srcId="{07C1D084-80C4-49A8-A99C-748A1EA0AC83}" destId="{F9025AEE-D955-487D-BDF2-696A24B891E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B4B5A1-F956-4CD0-B30B-D702F825CA85}" type="doc">
      <dgm:prSet loTypeId="urn:microsoft.com/office/officeart/2005/8/layout/vList2" loCatId="list" qsTypeId="urn:microsoft.com/office/officeart/2005/8/quickstyle/simple1#25" qsCatId="simple" csTypeId="urn:microsoft.com/office/officeart/2005/8/colors/accent1_2#9" csCatId="accent1" phldr="1"/>
      <dgm:spPr/>
      <dgm:t>
        <a:bodyPr/>
        <a:lstStyle/>
        <a:p>
          <a:endParaRPr lang="es-MX"/>
        </a:p>
      </dgm:t>
    </dgm:pt>
    <dgm:pt modelId="{202A5763-789F-48F6-9B4E-CD8DE58F19A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es-CL" sz="2000" b="1" dirty="0" smtClean="0"/>
            <a:t>MECANIMOS Y REGULACION DEL FINANCIAMIENTO EN APS</a:t>
          </a:r>
          <a:endParaRPr lang="es-ES" sz="2000" b="1" dirty="0"/>
        </a:p>
      </dgm:t>
    </dgm:pt>
    <dgm:pt modelId="{8F09DBD2-38F4-4303-8BAA-709620960F76}" type="parTrans" cxnId="{965EF830-DEA0-4AC2-BEB9-278319867A3A}">
      <dgm:prSet/>
      <dgm:spPr/>
      <dgm:t>
        <a:bodyPr/>
        <a:lstStyle/>
        <a:p>
          <a:pPr algn="ctr"/>
          <a:endParaRPr lang="es-MX" sz="2000"/>
        </a:p>
      </dgm:t>
    </dgm:pt>
    <dgm:pt modelId="{3C017B7A-7483-4066-A455-5EF8CF968A9E}" type="sibTrans" cxnId="{965EF830-DEA0-4AC2-BEB9-278319867A3A}">
      <dgm:prSet/>
      <dgm:spPr/>
      <dgm:t>
        <a:bodyPr/>
        <a:lstStyle/>
        <a:p>
          <a:pPr algn="ctr"/>
          <a:endParaRPr lang="es-MX" sz="2000"/>
        </a:p>
      </dgm:t>
    </dgm:pt>
    <dgm:pt modelId="{D84B038A-B6A3-4610-A98A-7D3B768BF91B}" type="pres">
      <dgm:prSet presAssocID="{6EB4B5A1-F956-4CD0-B30B-D702F825CA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61B6245-7FE7-41CE-8D4A-FF7E0EC424DB}" type="pres">
      <dgm:prSet presAssocID="{202A5763-789F-48F6-9B4E-CD8DE58F19A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B2647F4-0D5F-4E05-9807-6B4A066933A1}" type="presOf" srcId="{6EB4B5A1-F956-4CD0-B30B-D702F825CA85}" destId="{D84B038A-B6A3-4610-A98A-7D3B768BF91B}" srcOrd="0" destOrd="0" presId="urn:microsoft.com/office/officeart/2005/8/layout/vList2"/>
    <dgm:cxn modelId="{D6F7DA5A-362D-49E4-A506-F10B591B14BB}" type="presOf" srcId="{202A5763-789F-48F6-9B4E-CD8DE58F19A8}" destId="{C61B6245-7FE7-41CE-8D4A-FF7E0EC424DB}" srcOrd="0" destOrd="0" presId="urn:microsoft.com/office/officeart/2005/8/layout/vList2"/>
    <dgm:cxn modelId="{965EF830-DEA0-4AC2-BEB9-278319867A3A}" srcId="{6EB4B5A1-F956-4CD0-B30B-D702F825CA85}" destId="{202A5763-789F-48F6-9B4E-CD8DE58F19A8}" srcOrd="0" destOrd="0" parTransId="{8F09DBD2-38F4-4303-8BAA-709620960F76}" sibTransId="{3C017B7A-7483-4066-A455-5EF8CF968A9E}"/>
    <dgm:cxn modelId="{31727F00-63D1-492E-B851-42EF920E9E1D}" type="presParOf" srcId="{D84B038A-B6A3-4610-A98A-7D3B768BF91B}" destId="{C61B6245-7FE7-41CE-8D4A-FF7E0EC424D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AA362B5-9CAE-486E-928C-465988F50939}" type="doc">
      <dgm:prSet loTypeId="urn:microsoft.com/office/officeart/2005/8/layout/vList2" loCatId="list" qsTypeId="urn:microsoft.com/office/officeart/2005/8/quickstyle/simple1#66" qsCatId="simple" csTypeId="urn:microsoft.com/office/officeart/2005/8/colors/colorful1#23" csCatId="colorful" phldr="1"/>
      <dgm:spPr/>
      <dgm:t>
        <a:bodyPr/>
        <a:lstStyle/>
        <a:p>
          <a:endParaRPr lang="es-ES"/>
        </a:p>
      </dgm:t>
    </dgm:pt>
    <dgm:pt modelId="{1DC80FD7-9E3A-4D4D-8DA9-E7FE34F8BC57}">
      <dgm:prSet custT="1"/>
      <dgm:spPr>
        <a:ln>
          <a:solidFill>
            <a:schemeClr val="accent2">
              <a:hueOff val="0"/>
              <a:satOff val="0"/>
              <a:lumOff val="0"/>
              <a:alpha val="95000"/>
            </a:schemeClr>
          </a:solidFill>
        </a:ln>
      </dgm:spPr>
      <dgm:t>
        <a:bodyPr/>
        <a:lstStyle/>
        <a:p>
          <a:pPr algn="ctr" rtl="0"/>
          <a:r>
            <a:rPr lang="es-CL" sz="2800" b="1" dirty="0" smtClean="0"/>
            <a:t>Condiciones de evaluación y </a:t>
          </a:r>
          <a:r>
            <a:rPr lang="es-CL" sz="2800" b="1" dirty="0" err="1" smtClean="0"/>
            <a:t>reliquidación</a:t>
          </a:r>
          <a:endParaRPr lang="es-CL" sz="2800" b="1" dirty="0"/>
        </a:p>
      </dgm:t>
    </dgm:pt>
    <dgm:pt modelId="{C555B2B1-64F3-44D8-8332-FA40266BCBE6}" type="parTrans" cxnId="{5F2AE317-6CE9-40AB-BC65-1F803DE51739}">
      <dgm:prSet/>
      <dgm:spPr/>
      <dgm:t>
        <a:bodyPr/>
        <a:lstStyle/>
        <a:p>
          <a:endParaRPr lang="es-ES" sz="2800"/>
        </a:p>
      </dgm:t>
    </dgm:pt>
    <dgm:pt modelId="{2A35C956-70B0-4334-85C9-13C81CFD7193}" type="sibTrans" cxnId="{5F2AE317-6CE9-40AB-BC65-1F803DE51739}">
      <dgm:prSet/>
      <dgm:spPr/>
      <dgm:t>
        <a:bodyPr/>
        <a:lstStyle/>
        <a:p>
          <a:endParaRPr lang="es-ES" sz="2800"/>
        </a:p>
      </dgm:t>
    </dgm:pt>
    <dgm:pt modelId="{3D51F88E-2C80-40DA-9A64-4111859C8DF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CL" sz="2800" baseline="0" dirty="0" smtClean="0"/>
            <a:t>Diseño y su perfeccionamiento.</a:t>
          </a:r>
          <a:endParaRPr lang="es-ES" sz="2800" baseline="0" dirty="0"/>
        </a:p>
      </dgm:t>
    </dgm:pt>
    <dgm:pt modelId="{00B3C867-23F4-47C8-AE1A-1E198FFC8268}" type="parTrans" cxnId="{D3BA0B42-65BC-42AD-B6EC-46FDBC215CF9}">
      <dgm:prSet/>
      <dgm:spPr/>
      <dgm:t>
        <a:bodyPr/>
        <a:lstStyle/>
        <a:p>
          <a:endParaRPr lang="es-ES" sz="2800"/>
        </a:p>
      </dgm:t>
    </dgm:pt>
    <dgm:pt modelId="{667D2777-6FDA-4D21-A318-10FEB1002C8A}" type="sibTrans" cxnId="{D3BA0B42-65BC-42AD-B6EC-46FDBC215CF9}">
      <dgm:prSet/>
      <dgm:spPr/>
      <dgm:t>
        <a:bodyPr/>
        <a:lstStyle/>
        <a:p>
          <a:endParaRPr lang="es-ES" sz="2800"/>
        </a:p>
      </dgm:t>
    </dgm:pt>
    <dgm:pt modelId="{96F7F757-AD05-4E26-9E9D-896FEA97EB06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CL" sz="2800" baseline="0" dirty="0" smtClean="0"/>
            <a:t>Plazos evaluación, REM.</a:t>
          </a:r>
          <a:endParaRPr lang="es-ES" sz="2800" baseline="0" dirty="0"/>
        </a:p>
      </dgm:t>
    </dgm:pt>
    <dgm:pt modelId="{22755CC1-558B-4F35-B975-8C47DEDC3733}" type="parTrans" cxnId="{6CCEC385-5F4B-47C3-A493-262CAB2F030F}">
      <dgm:prSet/>
      <dgm:spPr/>
      <dgm:t>
        <a:bodyPr/>
        <a:lstStyle/>
        <a:p>
          <a:endParaRPr lang="es-ES" sz="2800"/>
        </a:p>
      </dgm:t>
    </dgm:pt>
    <dgm:pt modelId="{5258147D-0A0E-413C-8AD6-091E287ECFB1}" type="sibTrans" cxnId="{6CCEC385-5F4B-47C3-A493-262CAB2F030F}">
      <dgm:prSet/>
      <dgm:spPr/>
      <dgm:t>
        <a:bodyPr/>
        <a:lstStyle/>
        <a:p>
          <a:endParaRPr lang="es-ES" sz="2800"/>
        </a:p>
      </dgm:t>
    </dgm:pt>
    <dgm:pt modelId="{7724AF38-998B-4C8E-A28D-FCC9BFCE028E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s-ES" sz="2800" baseline="0" dirty="0"/>
        </a:p>
      </dgm:t>
    </dgm:pt>
    <dgm:pt modelId="{05CA51FC-1413-4BF2-8308-14FE1219AC1E}" type="parTrans" cxnId="{18F6A4C3-CCF1-432C-8F3B-509022717E14}">
      <dgm:prSet/>
      <dgm:spPr/>
    </dgm:pt>
    <dgm:pt modelId="{F0F09ED3-584F-4EED-9981-890819800142}" type="sibTrans" cxnId="{18F6A4C3-CCF1-432C-8F3B-509022717E14}">
      <dgm:prSet/>
      <dgm:spPr/>
    </dgm:pt>
    <dgm:pt modelId="{07EAD832-8386-421D-BBB9-D198B56F64EC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s-ES" sz="2800" baseline="0" dirty="0"/>
        </a:p>
      </dgm:t>
    </dgm:pt>
    <dgm:pt modelId="{1FF82D2E-37D1-44F4-B0D9-03E7A7766779}" type="parTrans" cxnId="{B3223CB4-E74A-4109-8DD8-8C42C167CB81}">
      <dgm:prSet/>
      <dgm:spPr/>
    </dgm:pt>
    <dgm:pt modelId="{0E9BC486-9B8A-43D0-9A0A-D7CA0549B4C8}" type="sibTrans" cxnId="{B3223CB4-E74A-4109-8DD8-8C42C167CB81}">
      <dgm:prSet/>
      <dgm:spPr/>
    </dgm:pt>
    <dgm:pt modelId="{E3866DB0-5D2A-4F40-A994-E13256DB13D0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s-ES" sz="2800" baseline="0" dirty="0"/>
        </a:p>
      </dgm:t>
    </dgm:pt>
    <dgm:pt modelId="{F1034917-7F41-4A07-8DDC-14397C6CD0DD}" type="parTrans" cxnId="{DECCD6EC-305B-40EB-8F2D-E3979FF27BFF}">
      <dgm:prSet/>
      <dgm:spPr/>
    </dgm:pt>
    <dgm:pt modelId="{2778DE35-EE21-4B1F-833D-CF70C3F9EB17}" type="sibTrans" cxnId="{DECCD6EC-305B-40EB-8F2D-E3979FF27BFF}">
      <dgm:prSet/>
      <dgm:spPr/>
    </dgm:pt>
    <dgm:pt modelId="{87B30720-3887-43F1-91AA-5DFF043B6F05}" type="pres">
      <dgm:prSet presAssocID="{1AA362B5-9CAE-486E-928C-465988F509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5D8D551-6BAA-4B4A-9607-2781D38BA90E}" type="pres">
      <dgm:prSet presAssocID="{1DC80FD7-9E3A-4D4D-8DA9-E7FE34F8BC57}" presName="parentText" presStyleLbl="node1" presStyleIdx="0" presStyleCnt="1" custLinFactY="-36815" custLinFactNeighborX="-1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E2ABAF-DFB3-4F27-92C5-C6221AC3E31F}" type="pres">
      <dgm:prSet presAssocID="{1DC80FD7-9E3A-4D4D-8DA9-E7FE34F8BC57}" presName="childText" presStyleLbl="revTx" presStyleIdx="0" presStyleCnt="1" custScaleY="3934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951F9FD-2298-45BB-BDA1-106FA7CCBFA5}" type="presOf" srcId="{E3866DB0-5D2A-4F40-A994-E13256DB13D0}" destId="{0DE2ABAF-DFB3-4F27-92C5-C6221AC3E31F}" srcOrd="0" destOrd="1" presId="urn:microsoft.com/office/officeart/2005/8/layout/vList2"/>
    <dgm:cxn modelId="{6CCEC385-5F4B-47C3-A493-262CAB2F030F}" srcId="{1DC80FD7-9E3A-4D4D-8DA9-E7FE34F8BC57}" destId="{96F7F757-AD05-4E26-9E9D-896FEA97EB06}" srcOrd="4" destOrd="0" parTransId="{22755CC1-558B-4F35-B975-8C47DEDC3733}" sibTransId="{5258147D-0A0E-413C-8AD6-091E287ECFB1}"/>
    <dgm:cxn modelId="{18F6A4C3-CCF1-432C-8F3B-509022717E14}" srcId="{1DC80FD7-9E3A-4D4D-8DA9-E7FE34F8BC57}" destId="{7724AF38-998B-4C8E-A28D-FCC9BFCE028E}" srcOrd="3" destOrd="0" parTransId="{05CA51FC-1413-4BF2-8308-14FE1219AC1E}" sibTransId="{F0F09ED3-584F-4EED-9981-890819800142}"/>
    <dgm:cxn modelId="{23D2DD03-2E01-46BB-AAEF-342AA81F232A}" type="presOf" srcId="{7724AF38-998B-4C8E-A28D-FCC9BFCE028E}" destId="{0DE2ABAF-DFB3-4F27-92C5-C6221AC3E31F}" srcOrd="0" destOrd="3" presId="urn:microsoft.com/office/officeart/2005/8/layout/vList2"/>
    <dgm:cxn modelId="{DECCD6EC-305B-40EB-8F2D-E3979FF27BFF}" srcId="{1DC80FD7-9E3A-4D4D-8DA9-E7FE34F8BC57}" destId="{E3866DB0-5D2A-4F40-A994-E13256DB13D0}" srcOrd="1" destOrd="0" parTransId="{F1034917-7F41-4A07-8DDC-14397C6CD0DD}" sibTransId="{2778DE35-EE21-4B1F-833D-CF70C3F9EB17}"/>
    <dgm:cxn modelId="{AE98DDF0-C59C-4C0A-B9D1-8AB78EC1D931}" type="presOf" srcId="{07EAD832-8386-421D-BBB9-D198B56F64EC}" destId="{0DE2ABAF-DFB3-4F27-92C5-C6221AC3E31F}" srcOrd="0" destOrd="0" presId="urn:microsoft.com/office/officeart/2005/8/layout/vList2"/>
    <dgm:cxn modelId="{D3BA0B42-65BC-42AD-B6EC-46FDBC215CF9}" srcId="{1DC80FD7-9E3A-4D4D-8DA9-E7FE34F8BC57}" destId="{3D51F88E-2C80-40DA-9A64-4111859C8DFF}" srcOrd="2" destOrd="0" parTransId="{00B3C867-23F4-47C8-AE1A-1E198FFC8268}" sibTransId="{667D2777-6FDA-4D21-A318-10FEB1002C8A}"/>
    <dgm:cxn modelId="{8D401274-7051-4DF8-9DCD-54A4CEA17BD9}" type="presOf" srcId="{1AA362B5-9CAE-486E-928C-465988F50939}" destId="{87B30720-3887-43F1-91AA-5DFF043B6F05}" srcOrd="0" destOrd="0" presId="urn:microsoft.com/office/officeart/2005/8/layout/vList2"/>
    <dgm:cxn modelId="{C3625D47-B4E5-43D4-955B-04FBA75BB9A4}" type="presOf" srcId="{1DC80FD7-9E3A-4D4D-8DA9-E7FE34F8BC57}" destId="{05D8D551-6BAA-4B4A-9607-2781D38BA90E}" srcOrd="0" destOrd="0" presId="urn:microsoft.com/office/officeart/2005/8/layout/vList2"/>
    <dgm:cxn modelId="{6D8BFB6A-C735-4DC7-A4B0-6B2937F04F7E}" type="presOf" srcId="{96F7F757-AD05-4E26-9E9D-896FEA97EB06}" destId="{0DE2ABAF-DFB3-4F27-92C5-C6221AC3E31F}" srcOrd="0" destOrd="4" presId="urn:microsoft.com/office/officeart/2005/8/layout/vList2"/>
    <dgm:cxn modelId="{5F2AE317-6CE9-40AB-BC65-1F803DE51739}" srcId="{1AA362B5-9CAE-486E-928C-465988F50939}" destId="{1DC80FD7-9E3A-4D4D-8DA9-E7FE34F8BC57}" srcOrd="0" destOrd="0" parTransId="{C555B2B1-64F3-44D8-8332-FA40266BCBE6}" sibTransId="{2A35C956-70B0-4334-85C9-13C81CFD7193}"/>
    <dgm:cxn modelId="{B3223CB4-E74A-4109-8DD8-8C42C167CB81}" srcId="{1DC80FD7-9E3A-4D4D-8DA9-E7FE34F8BC57}" destId="{07EAD832-8386-421D-BBB9-D198B56F64EC}" srcOrd="0" destOrd="0" parTransId="{1FF82D2E-37D1-44F4-B0D9-03E7A7766779}" sibTransId="{0E9BC486-9B8A-43D0-9A0A-D7CA0549B4C8}"/>
    <dgm:cxn modelId="{6FA461DD-AED6-411A-9324-2BB489D091DE}" type="presOf" srcId="{3D51F88E-2C80-40DA-9A64-4111859C8DFF}" destId="{0DE2ABAF-DFB3-4F27-92C5-C6221AC3E31F}" srcOrd="0" destOrd="2" presId="urn:microsoft.com/office/officeart/2005/8/layout/vList2"/>
    <dgm:cxn modelId="{95D71BE5-8986-47B9-A40F-22492D9D2A60}" type="presParOf" srcId="{87B30720-3887-43F1-91AA-5DFF043B6F05}" destId="{05D8D551-6BAA-4B4A-9607-2781D38BA90E}" srcOrd="0" destOrd="0" presId="urn:microsoft.com/office/officeart/2005/8/layout/vList2"/>
    <dgm:cxn modelId="{0EA9B4CB-8501-4F76-A770-D3A6F3DDB7A4}" type="presParOf" srcId="{87B30720-3887-43F1-91AA-5DFF043B6F05}" destId="{0DE2ABAF-DFB3-4F27-92C5-C6221AC3E31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ADCC548-880D-4B49-9DCB-F8717BB608CC}" type="doc">
      <dgm:prSet loTypeId="urn:microsoft.com/office/officeart/2005/8/layout/vList2" loCatId="list" qsTypeId="urn:microsoft.com/office/officeart/2005/8/quickstyle/simple1#67" qsCatId="simple" csTypeId="urn:microsoft.com/office/officeart/2005/8/colors/colorful1#24" csCatId="colorful"/>
      <dgm:spPr/>
      <dgm:t>
        <a:bodyPr/>
        <a:lstStyle/>
        <a:p>
          <a:endParaRPr lang="es-MX"/>
        </a:p>
      </dgm:t>
    </dgm:pt>
    <dgm:pt modelId="{88C65485-FDB2-4ADC-A94D-617010E9848C}">
      <dgm:prSet/>
      <dgm:spPr/>
      <dgm:t>
        <a:bodyPr/>
        <a:lstStyle/>
        <a:p>
          <a:pPr rtl="0"/>
          <a:r>
            <a:rPr lang="es-CL" b="1" dirty="0" smtClean="0"/>
            <a:t>Disponibilidad efectiva de Recursos</a:t>
          </a:r>
          <a:endParaRPr lang="es-ES" dirty="0"/>
        </a:p>
      </dgm:t>
    </dgm:pt>
    <dgm:pt modelId="{C8483283-9C25-4756-BEF3-C6A2E80BD423}" type="parTrans" cxnId="{0F7E4797-557C-45AE-919D-712F3134FDF6}">
      <dgm:prSet/>
      <dgm:spPr/>
      <dgm:t>
        <a:bodyPr/>
        <a:lstStyle/>
        <a:p>
          <a:endParaRPr lang="es-MX"/>
        </a:p>
      </dgm:t>
    </dgm:pt>
    <dgm:pt modelId="{8740ECCC-9FA0-4B90-AC64-6D91306660D8}" type="sibTrans" cxnId="{0F7E4797-557C-45AE-919D-712F3134FDF6}">
      <dgm:prSet/>
      <dgm:spPr/>
      <dgm:t>
        <a:bodyPr/>
        <a:lstStyle/>
        <a:p>
          <a:endParaRPr lang="es-MX"/>
        </a:p>
      </dgm:t>
    </dgm:pt>
    <dgm:pt modelId="{6828E01C-0BB9-4F17-BE96-53DFB36C087D}">
      <dgm:prSet/>
      <dgm:spPr/>
      <dgm:t>
        <a:bodyPr/>
        <a:lstStyle/>
        <a:p>
          <a:pPr rtl="0"/>
          <a:r>
            <a:rPr lang="es-CL" dirty="0" smtClean="0"/>
            <a:t>Asignación</a:t>
          </a:r>
          <a:endParaRPr lang="es-ES" dirty="0"/>
        </a:p>
      </dgm:t>
    </dgm:pt>
    <dgm:pt modelId="{1F919572-4796-4C00-9A89-A7C48E6FD581}" type="parTrans" cxnId="{E0887649-6055-4E7A-9291-69D7B753DB9D}">
      <dgm:prSet/>
      <dgm:spPr/>
      <dgm:t>
        <a:bodyPr/>
        <a:lstStyle/>
        <a:p>
          <a:endParaRPr lang="es-MX"/>
        </a:p>
      </dgm:t>
    </dgm:pt>
    <dgm:pt modelId="{02DD9DF1-6B80-48DA-BEA6-C92F7DF58727}" type="sibTrans" cxnId="{E0887649-6055-4E7A-9291-69D7B753DB9D}">
      <dgm:prSet/>
      <dgm:spPr/>
      <dgm:t>
        <a:bodyPr/>
        <a:lstStyle/>
        <a:p>
          <a:endParaRPr lang="es-MX"/>
        </a:p>
      </dgm:t>
    </dgm:pt>
    <dgm:pt modelId="{E6C82F97-B231-4453-84D2-931C3E1044D2}">
      <dgm:prSet/>
      <dgm:spPr/>
      <dgm:t>
        <a:bodyPr/>
        <a:lstStyle/>
        <a:p>
          <a:pPr rtl="0"/>
          <a:r>
            <a:rPr lang="es-CL" dirty="0" smtClean="0"/>
            <a:t>Distribución</a:t>
          </a:r>
          <a:endParaRPr lang="es-ES" dirty="0"/>
        </a:p>
      </dgm:t>
    </dgm:pt>
    <dgm:pt modelId="{EF485302-480A-4B26-A791-24D02D717B71}" type="parTrans" cxnId="{0EC42464-E563-4FD8-91B8-A8DBF1DF19CA}">
      <dgm:prSet/>
      <dgm:spPr/>
      <dgm:t>
        <a:bodyPr/>
        <a:lstStyle/>
        <a:p>
          <a:endParaRPr lang="es-MX"/>
        </a:p>
      </dgm:t>
    </dgm:pt>
    <dgm:pt modelId="{FE2ECE95-1AB2-4A0A-AA33-A88B2F4A9E90}" type="sibTrans" cxnId="{0EC42464-E563-4FD8-91B8-A8DBF1DF19CA}">
      <dgm:prSet/>
      <dgm:spPr/>
      <dgm:t>
        <a:bodyPr/>
        <a:lstStyle/>
        <a:p>
          <a:endParaRPr lang="es-MX"/>
        </a:p>
      </dgm:t>
    </dgm:pt>
    <dgm:pt modelId="{645E37D4-868B-44F3-B0C3-200932D9505C}">
      <dgm:prSet/>
      <dgm:spPr/>
      <dgm:t>
        <a:bodyPr/>
        <a:lstStyle/>
        <a:p>
          <a:pPr rtl="0"/>
          <a:r>
            <a:rPr lang="es-CL" dirty="0" smtClean="0"/>
            <a:t>Resolución de distribución</a:t>
          </a:r>
          <a:endParaRPr lang="es-ES" dirty="0"/>
        </a:p>
      </dgm:t>
    </dgm:pt>
    <dgm:pt modelId="{07388441-3B40-4B84-92DB-7751458E8C0A}" type="parTrans" cxnId="{3DD31848-E6C7-437C-AFA7-93D644A0C37E}">
      <dgm:prSet/>
      <dgm:spPr/>
      <dgm:t>
        <a:bodyPr/>
        <a:lstStyle/>
        <a:p>
          <a:endParaRPr lang="es-MX"/>
        </a:p>
      </dgm:t>
    </dgm:pt>
    <dgm:pt modelId="{DFDAFC1F-BEE8-403B-966A-8F3211C89998}" type="sibTrans" cxnId="{3DD31848-E6C7-437C-AFA7-93D644A0C37E}">
      <dgm:prSet/>
      <dgm:spPr/>
      <dgm:t>
        <a:bodyPr/>
        <a:lstStyle/>
        <a:p>
          <a:endParaRPr lang="es-MX"/>
        </a:p>
      </dgm:t>
    </dgm:pt>
    <dgm:pt modelId="{111578E8-0396-4EEA-A091-A632DA2E83D2}">
      <dgm:prSet/>
      <dgm:spPr/>
      <dgm:t>
        <a:bodyPr/>
        <a:lstStyle/>
        <a:p>
          <a:pPr rtl="0"/>
          <a:r>
            <a:rPr lang="es-CL" dirty="0" smtClean="0"/>
            <a:t>Programación de cajas a nivel sectorial</a:t>
          </a:r>
          <a:endParaRPr lang="es-ES" dirty="0"/>
        </a:p>
      </dgm:t>
    </dgm:pt>
    <dgm:pt modelId="{CB4135EE-F9B7-49AB-84E2-8680F80FA291}" type="parTrans" cxnId="{A89E3510-5C97-4C61-9353-211D2A29DC8E}">
      <dgm:prSet/>
      <dgm:spPr/>
      <dgm:t>
        <a:bodyPr/>
        <a:lstStyle/>
        <a:p>
          <a:endParaRPr lang="es-MX"/>
        </a:p>
      </dgm:t>
    </dgm:pt>
    <dgm:pt modelId="{7C2C0834-80A2-4262-8701-D42763D63662}" type="sibTrans" cxnId="{A89E3510-5C97-4C61-9353-211D2A29DC8E}">
      <dgm:prSet/>
      <dgm:spPr/>
      <dgm:t>
        <a:bodyPr/>
        <a:lstStyle/>
        <a:p>
          <a:endParaRPr lang="es-MX"/>
        </a:p>
      </dgm:t>
    </dgm:pt>
    <dgm:pt modelId="{7C50DD4A-A86C-4EC1-BBCA-B93DAA7FE1EA}">
      <dgm:prSet/>
      <dgm:spPr/>
      <dgm:t>
        <a:bodyPr/>
        <a:lstStyle/>
        <a:p>
          <a:pPr rtl="0"/>
          <a:r>
            <a:rPr lang="es-CL" dirty="0" smtClean="0"/>
            <a:t>Fechas sectoriales de transferencias determinadas por Hacienda (cajas fiscales)</a:t>
          </a:r>
          <a:endParaRPr lang="es-ES" dirty="0"/>
        </a:p>
      </dgm:t>
    </dgm:pt>
    <dgm:pt modelId="{2825C4A2-0B24-4520-BD25-3BBB08C3926E}" type="parTrans" cxnId="{F03F6BCD-89B3-493E-88C0-72E5AD82A97C}">
      <dgm:prSet/>
      <dgm:spPr/>
      <dgm:t>
        <a:bodyPr/>
        <a:lstStyle/>
        <a:p>
          <a:endParaRPr lang="es-MX"/>
        </a:p>
      </dgm:t>
    </dgm:pt>
    <dgm:pt modelId="{F66A15E1-E4A1-4044-8201-34B7116912C9}" type="sibTrans" cxnId="{F03F6BCD-89B3-493E-88C0-72E5AD82A97C}">
      <dgm:prSet/>
      <dgm:spPr/>
      <dgm:t>
        <a:bodyPr/>
        <a:lstStyle/>
        <a:p>
          <a:endParaRPr lang="es-MX"/>
        </a:p>
      </dgm:t>
    </dgm:pt>
    <dgm:pt modelId="{E7BB6BC0-C38B-4C1D-9FA2-36AEC4CA9895}">
      <dgm:prSet/>
      <dgm:spPr/>
      <dgm:t>
        <a:bodyPr/>
        <a:lstStyle/>
        <a:p>
          <a:pPr rtl="0"/>
          <a:r>
            <a:rPr lang="es-CL" dirty="0" smtClean="0"/>
            <a:t>Horas de cierre de órdenes de transferencia determinadas por seguro público</a:t>
          </a:r>
          <a:endParaRPr lang="es-ES" dirty="0"/>
        </a:p>
      </dgm:t>
    </dgm:pt>
    <dgm:pt modelId="{0F836090-F1CB-4391-8ECC-AF9FEE12FD70}" type="parTrans" cxnId="{1C9539FA-1AB2-42F1-BBB6-F07AD66765CB}">
      <dgm:prSet/>
      <dgm:spPr/>
      <dgm:t>
        <a:bodyPr/>
        <a:lstStyle/>
        <a:p>
          <a:endParaRPr lang="es-MX"/>
        </a:p>
      </dgm:t>
    </dgm:pt>
    <dgm:pt modelId="{8133A0DF-FE44-4B24-8132-3417453279D1}" type="sibTrans" cxnId="{1C9539FA-1AB2-42F1-BBB6-F07AD66765CB}">
      <dgm:prSet/>
      <dgm:spPr/>
      <dgm:t>
        <a:bodyPr/>
        <a:lstStyle/>
        <a:p>
          <a:endParaRPr lang="es-MX"/>
        </a:p>
      </dgm:t>
    </dgm:pt>
    <dgm:pt modelId="{2ED2B58C-8991-487B-859C-8D1D2D27D475}" type="pres">
      <dgm:prSet presAssocID="{8ADCC548-880D-4B49-9DCB-F8717BB608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B382EBE-BCFA-4A01-B513-859E677215D8}" type="pres">
      <dgm:prSet presAssocID="{88C65485-FDB2-4ADC-A94D-617010E984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7E3081-F494-48C8-9BC7-6A5D027B8EC9}" type="pres">
      <dgm:prSet presAssocID="{88C65485-FDB2-4ADC-A94D-617010E9848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3F6BCD-89B3-493E-88C0-72E5AD82A97C}" srcId="{88C65485-FDB2-4ADC-A94D-617010E9848C}" destId="{7C50DD4A-A86C-4EC1-BBCA-B93DAA7FE1EA}" srcOrd="4" destOrd="0" parTransId="{2825C4A2-0B24-4520-BD25-3BBB08C3926E}" sibTransId="{F66A15E1-E4A1-4044-8201-34B7116912C9}"/>
    <dgm:cxn modelId="{C96463F6-DA92-4B4D-AF10-AE76DA7CC9BD}" type="presOf" srcId="{8ADCC548-880D-4B49-9DCB-F8717BB608CC}" destId="{2ED2B58C-8991-487B-859C-8D1D2D27D475}" srcOrd="0" destOrd="0" presId="urn:microsoft.com/office/officeart/2005/8/layout/vList2"/>
    <dgm:cxn modelId="{0F7E4797-557C-45AE-919D-712F3134FDF6}" srcId="{8ADCC548-880D-4B49-9DCB-F8717BB608CC}" destId="{88C65485-FDB2-4ADC-A94D-617010E9848C}" srcOrd="0" destOrd="0" parTransId="{C8483283-9C25-4756-BEF3-C6A2E80BD423}" sibTransId="{8740ECCC-9FA0-4B90-AC64-6D91306660D8}"/>
    <dgm:cxn modelId="{E0887649-6055-4E7A-9291-69D7B753DB9D}" srcId="{88C65485-FDB2-4ADC-A94D-617010E9848C}" destId="{6828E01C-0BB9-4F17-BE96-53DFB36C087D}" srcOrd="0" destOrd="0" parTransId="{1F919572-4796-4C00-9A89-A7C48E6FD581}" sibTransId="{02DD9DF1-6B80-48DA-BEA6-C92F7DF58727}"/>
    <dgm:cxn modelId="{2BFF7682-514E-4AE3-805F-64305037BB70}" type="presOf" srcId="{111578E8-0396-4EEA-A091-A632DA2E83D2}" destId="{E17E3081-F494-48C8-9BC7-6A5D027B8EC9}" srcOrd="0" destOrd="3" presId="urn:microsoft.com/office/officeart/2005/8/layout/vList2"/>
    <dgm:cxn modelId="{0EC42464-E563-4FD8-91B8-A8DBF1DF19CA}" srcId="{88C65485-FDB2-4ADC-A94D-617010E9848C}" destId="{E6C82F97-B231-4453-84D2-931C3E1044D2}" srcOrd="1" destOrd="0" parTransId="{EF485302-480A-4B26-A791-24D02D717B71}" sibTransId="{FE2ECE95-1AB2-4A0A-AA33-A88B2F4A9E90}"/>
    <dgm:cxn modelId="{A89E3510-5C97-4C61-9353-211D2A29DC8E}" srcId="{88C65485-FDB2-4ADC-A94D-617010E9848C}" destId="{111578E8-0396-4EEA-A091-A632DA2E83D2}" srcOrd="3" destOrd="0" parTransId="{CB4135EE-F9B7-49AB-84E2-8680F80FA291}" sibTransId="{7C2C0834-80A2-4262-8701-D42763D63662}"/>
    <dgm:cxn modelId="{E506F6AA-B8F5-4F36-B3D7-22122D9175E6}" type="presOf" srcId="{6828E01C-0BB9-4F17-BE96-53DFB36C087D}" destId="{E17E3081-F494-48C8-9BC7-6A5D027B8EC9}" srcOrd="0" destOrd="0" presId="urn:microsoft.com/office/officeart/2005/8/layout/vList2"/>
    <dgm:cxn modelId="{7E0A15AC-AE4D-47E1-B574-BF525DEDE30D}" type="presOf" srcId="{E6C82F97-B231-4453-84D2-931C3E1044D2}" destId="{E17E3081-F494-48C8-9BC7-6A5D027B8EC9}" srcOrd="0" destOrd="1" presId="urn:microsoft.com/office/officeart/2005/8/layout/vList2"/>
    <dgm:cxn modelId="{C5FCCCE7-D8A7-4FE1-8334-D4AA2EB110E2}" type="presOf" srcId="{88C65485-FDB2-4ADC-A94D-617010E9848C}" destId="{EB382EBE-BCFA-4A01-B513-859E677215D8}" srcOrd="0" destOrd="0" presId="urn:microsoft.com/office/officeart/2005/8/layout/vList2"/>
    <dgm:cxn modelId="{446AA02B-DA44-4831-9FA9-745893545070}" type="presOf" srcId="{645E37D4-868B-44F3-B0C3-200932D9505C}" destId="{E17E3081-F494-48C8-9BC7-6A5D027B8EC9}" srcOrd="0" destOrd="2" presId="urn:microsoft.com/office/officeart/2005/8/layout/vList2"/>
    <dgm:cxn modelId="{5D5B2C47-7E5A-4EBA-944E-A2990A265B0E}" type="presOf" srcId="{E7BB6BC0-C38B-4C1D-9FA2-36AEC4CA9895}" destId="{E17E3081-F494-48C8-9BC7-6A5D027B8EC9}" srcOrd="0" destOrd="5" presId="urn:microsoft.com/office/officeart/2005/8/layout/vList2"/>
    <dgm:cxn modelId="{1C9539FA-1AB2-42F1-BBB6-F07AD66765CB}" srcId="{88C65485-FDB2-4ADC-A94D-617010E9848C}" destId="{E7BB6BC0-C38B-4C1D-9FA2-36AEC4CA9895}" srcOrd="5" destOrd="0" parTransId="{0F836090-F1CB-4391-8ECC-AF9FEE12FD70}" sibTransId="{8133A0DF-FE44-4B24-8132-3417453279D1}"/>
    <dgm:cxn modelId="{3DD31848-E6C7-437C-AFA7-93D644A0C37E}" srcId="{88C65485-FDB2-4ADC-A94D-617010E9848C}" destId="{645E37D4-868B-44F3-B0C3-200932D9505C}" srcOrd="2" destOrd="0" parTransId="{07388441-3B40-4B84-92DB-7751458E8C0A}" sibTransId="{DFDAFC1F-BEE8-403B-966A-8F3211C89998}"/>
    <dgm:cxn modelId="{0D40C43D-30E0-4D6D-B936-1456188D290A}" type="presOf" srcId="{7C50DD4A-A86C-4EC1-BBCA-B93DAA7FE1EA}" destId="{E17E3081-F494-48C8-9BC7-6A5D027B8EC9}" srcOrd="0" destOrd="4" presId="urn:microsoft.com/office/officeart/2005/8/layout/vList2"/>
    <dgm:cxn modelId="{C1D214B2-D71D-4620-8AFC-FC268C3210DB}" type="presParOf" srcId="{2ED2B58C-8991-487B-859C-8D1D2D27D475}" destId="{EB382EBE-BCFA-4A01-B513-859E677215D8}" srcOrd="0" destOrd="0" presId="urn:microsoft.com/office/officeart/2005/8/layout/vList2"/>
    <dgm:cxn modelId="{4A7DCCF1-633E-408B-9C74-CCBAF1F90B93}" type="presParOf" srcId="{2ED2B58C-8991-487B-859C-8D1D2D27D475}" destId="{E17E3081-F494-48C8-9BC7-6A5D027B8EC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89A5EB7-E115-4AAC-B4EC-AB5037F494EC}" type="doc">
      <dgm:prSet loTypeId="urn:microsoft.com/office/officeart/2005/8/layout/vList2" loCatId="list" qsTypeId="urn:microsoft.com/office/officeart/2005/8/quickstyle/simple1#68" qsCatId="simple" csTypeId="urn:microsoft.com/office/officeart/2005/8/colors/colorful1#25" csCatId="colorful" phldr="1"/>
      <dgm:spPr/>
      <dgm:t>
        <a:bodyPr/>
        <a:lstStyle/>
        <a:p>
          <a:endParaRPr lang="es-MX"/>
        </a:p>
      </dgm:t>
    </dgm:pt>
    <dgm:pt modelId="{84CA7035-A27A-408E-8D28-57FA1A5283FC}">
      <dgm:prSet/>
      <dgm:spPr/>
      <dgm:t>
        <a:bodyPr/>
        <a:lstStyle/>
        <a:p>
          <a:pPr rtl="0"/>
          <a:r>
            <a:rPr lang="es-CL" b="1" dirty="0" smtClean="0"/>
            <a:t>Proceso de transferencias. </a:t>
          </a:r>
          <a:endParaRPr lang="es-ES" dirty="0"/>
        </a:p>
      </dgm:t>
    </dgm:pt>
    <dgm:pt modelId="{ECD6E952-52F4-4295-9372-992BED6AAAC5}" type="parTrans" cxnId="{6736F9D3-A79F-4A77-BC2D-6879AC829DF1}">
      <dgm:prSet/>
      <dgm:spPr/>
      <dgm:t>
        <a:bodyPr/>
        <a:lstStyle/>
        <a:p>
          <a:endParaRPr lang="es-MX"/>
        </a:p>
      </dgm:t>
    </dgm:pt>
    <dgm:pt modelId="{951C9789-D7F7-4E88-857D-EFA03C6BC520}" type="sibTrans" cxnId="{6736F9D3-A79F-4A77-BC2D-6879AC829DF1}">
      <dgm:prSet/>
      <dgm:spPr/>
      <dgm:t>
        <a:bodyPr/>
        <a:lstStyle/>
        <a:p>
          <a:endParaRPr lang="es-MX"/>
        </a:p>
      </dgm:t>
    </dgm:pt>
    <dgm:pt modelId="{CA31D283-45E7-4A5A-810D-236753AF6601}">
      <dgm:prSet/>
      <dgm:spPr/>
      <dgm:t>
        <a:bodyPr/>
        <a:lstStyle/>
        <a:p>
          <a:pPr rtl="0"/>
          <a:r>
            <a:rPr lang="es-CL" dirty="0" smtClean="0"/>
            <a:t>Flujo y actores coordinados. Finanzas y APS</a:t>
          </a:r>
          <a:endParaRPr lang="es-ES" dirty="0"/>
        </a:p>
      </dgm:t>
    </dgm:pt>
    <dgm:pt modelId="{170B212F-B1AA-4349-A5B9-5C2EDB06BF9F}" type="parTrans" cxnId="{B10FA8C5-F3C5-41B6-AD2F-2BC5F3A8B1F2}">
      <dgm:prSet/>
      <dgm:spPr/>
      <dgm:t>
        <a:bodyPr/>
        <a:lstStyle/>
        <a:p>
          <a:endParaRPr lang="es-MX"/>
        </a:p>
      </dgm:t>
    </dgm:pt>
    <dgm:pt modelId="{C9E2CBD3-B02D-47AA-9CCB-D0D09196F48F}" type="sibTrans" cxnId="{B10FA8C5-F3C5-41B6-AD2F-2BC5F3A8B1F2}">
      <dgm:prSet/>
      <dgm:spPr/>
      <dgm:t>
        <a:bodyPr/>
        <a:lstStyle/>
        <a:p>
          <a:endParaRPr lang="es-MX"/>
        </a:p>
      </dgm:t>
    </dgm:pt>
    <dgm:pt modelId="{2478F5D8-0703-4B40-8D68-039A27A110C2}">
      <dgm:prSet/>
      <dgm:spPr/>
      <dgm:t>
        <a:bodyPr/>
        <a:lstStyle/>
        <a:p>
          <a:pPr rtl="0"/>
          <a:r>
            <a:rPr lang="es-CL" dirty="0" smtClean="0"/>
            <a:t>Autorizaciones de envío de recursos</a:t>
          </a:r>
          <a:endParaRPr lang="es-ES" dirty="0"/>
        </a:p>
      </dgm:t>
    </dgm:pt>
    <dgm:pt modelId="{70791C5E-E94C-47C0-B446-9D9D491DE226}" type="parTrans" cxnId="{20A451C8-CCEB-4111-9C25-D3431DD7AF7A}">
      <dgm:prSet/>
      <dgm:spPr/>
      <dgm:t>
        <a:bodyPr/>
        <a:lstStyle/>
        <a:p>
          <a:endParaRPr lang="es-MX"/>
        </a:p>
      </dgm:t>
    </dgm:pt>
    <dgm:pt modelId="{C1CD011D-0C11-4EF6-B170-64DD7EA74385}" type="sibTrans" cxnId="{20A451C8-CCEB-4111-9C25-D3431DD7AF7A}">
      <dgm:prSet/>
      <dgm:spPr/>
      <dgm:t>
        <a:bodyPr/>
        <a:lstStyle/>
        <a:p>
          <a:endParaRPr lang="es-MX"/>
        </a:p>
      </dgm:t>
    </dgm:pt>
    <dgm:pt modelId="{37208084-B6D1-4B42-9CAC-DD51EC38219E}">
      <dgm:prSet/>
      <dgm:spPr/>
      <dgm:t>
        <a:bodyPr/>
        <a:lstStyle/>
        <a:p>
          <a:pPr rtl="0"/>
          <a:r>
            <a:rPr lang="es-CL" dirty="0" smtClean="0"/>
            <a:t>Empozamiento de recursos</a:t>
          </a:r>
          <a:endParaRPr lang="es-ES" dirty="0"/>
        </a:p>
      </dgm:t>
    </dgm:pt>
    <dgm:pt modelId="{084D27DD-0243-4A08-BD54-BB38A10A74A2}" type="parTrans" cxnId="{FD6D5BF0-851B-4747-9FEB-E380BAB15421}">
      <dgm:prSet/>
      <dgm:spPr/>
      <dgm:t>
        <a:bodyPr/>
        <a:lstStyle/>
        <a:p>
          <a:endParaRPr lang="es-MX"/>
        </a:p>
      </dgm:t>
    </dgm:pt>
    <dgm:pt modelId="{451F25BC-C0AF-4744-AF2F-5E315231792F}" type="sibTrans" cxnId="{FD6D5BF0-851B-4747-9FEB-E380BAB15421}">
      <dgm:prSet/>
      <dgm:spPr/>
      <dgm:t>
        <a:bodyPr/>
        <a:lstStyle/>
        <a:p>
          <a:endParaRPr lang="es-MX"/>
        </a:p>
      </dgm:t>
    </dgm:pt>
    <dgm:pt modelId="{2DA68C55-EDED-40C5-9B69-38CC11DD550D}">
      <dgm:prSet/>
      <dgm:spPr/>
      <dgm:t>
        <a:bodyPr/>
        <a:lstStyle/>
        <a:p>
          <a:pPr rtl="0"/>
          <a:r>
            <a:rPr lang="es-CL" dirty="0" smtClean="0"/>
            <a:t>Ejecución. Rendiciones. Prórrogas.</a:t>
          </a:r>
          <a:endParaRPr lang="es-MX" dirty="0"/>
        </a:p>
      </dgm:t>
    </dgm:pt>
    <dgm:pt modelId="{E88553F9-F66C-4939-AEC3-A768AF1071C2}" type="parTrans" cxnId="{E8EE8F07-02C0-467C-9E2D-BCBAD980D0E7}">
      <dgm:prSet/>
      <dgm:spPr/>
      <dgm:t>
        <a:bodyPr/>
        <a:lstStyle/>
        <a:p>
          <a:endParaRPr lang="es-MX"/>
        </a:p>
      </dgm:t>
    </dgm:pt>
    <dgm:pt modelId="{6330F960-A983-4204-B8C0-A58D126494CC}" type="sibTrans" cxnId="{E8EE8F07-02C0-467C-9E2D-BCBAD980D0E7}">
      <dgm:prSet/>
      <dgm:spPr/>
      <dgm:t>
        <a:bodyPr/>
        <a:lstStyle/>
        <a:p>
          <a:endParaRPr lang="es-MX"/>
        </a:p>
      </dgm:t>
    </dgm:pt>
    <dgm:pt modelId="{631B829C-AE85-4004-9F0A-F5F0E113FE84}" type="pres">
      <dgm:prSet presAssocID="{F89A5EB7-E115-4AAC-B4EC-AB5037F494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17F1698-4638-4B21-9F06-9DF0E1735C79}" type="pres">
      <dgm:prSet presAssocID="{84CA7035-A27A-408E-8D28-57FA1A5283F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CD05BB-3A7D-4B46-831E-3D79F76E9D1F}" type="pres">
      <dgm:prSet presAssocID="{84CA7035-A27A-408E-8D28-57FA1A5283F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FB6FAFF-ABBC-495C-AF46-EBBCE6AF320D}" type="presOf" srcId="{CA31D283-45E7-4A5A-810D-236753AF6601}" destId="{91CD05BB-3A7D-4B46-831E-3D79F76E9D1F}" srcOrd="0" destOrd="0" presId="urn:microsoft.com/office/officeart/2005/8/layout/vList2"/>
    <dgm:cxn modelId="{FD6D5BF0-851B-4747-9FEB-E380BAB15421}" srcId="{84CA7035-A27A-408E-8D28-57FA1A5283FC}" destId="{37208084-B6D1-4B42-9CAC-DD51EC38219E}" srcOrd="2" destOrd="0" parTransId="{084D27DD-0243-4A08-BD54-BB38A10A74A2}" sibTransId="{451F25BC-C0AF-4744-AF2F-5E315231792F}"/>
    <dgm:cxn modelId="{8381C5BD-7BCE-4AFE-A490-5E2CA03800C6}" type="presOf" srcId="{F89A5EB7-E115-4AAC-B4EC-AB5037F494EC}" destId="{631B829C-AE85-4004-9F0A-F5F0E113FE84}" srcOrd="0" destOrd="0" presId="urn:microsoft.com/office/officeart/2005/8/layout/vList2"/>
    <dgm:cxn modelId="{D1AFACC5-0881-472A-993D-5CF8B35D6704}" type="presOf" srcId="{84CA7035-A27A-408E-8D28-57FA1A5283FC}" destId="{117F1698-4638-4B21-9F06-9DF0E1735C79}" srcOrd="0" destOrd="0" presId="urn:microsoft.com/office/officeart/2005/8/layout/vList2"/>
    <dgm:cxn modelId="{AA59AC1E-0DE7-4EC3-BCCF-F3954870F1F5}" type="presOf" srcId="{37208084-B6D1-4B42-9CAC-DD51EC38219E}" destId="{91CD05BB-3A7D-4B46-831E-3D79F76E9D1F}" srcOrd="0" destOrd="2" presId="urn:microsoft.com/office/officeart/2005/8/layout/vList2"/>
    <dgm:cxn modelId="{20A451C8-CCEB-4111-9C25-D3431DD7AF7A}" srcId="{84CA7035-A27A-408E-8D28-57FA1A5283FC}" destId="{2478F5D8-0703-4B40-8D68-039A27A110C2}" srcOrd="1" destOrd="0" parTransId="{70791C5E-E94C-47C0-B446-9D9D491DE226}" sibTransId="{C1CD011D-0C11-4EF6-B170-64DD7EA74385}"/>
    <dgm:cxn modelId="{2AC67785-0AE2-4629-B166-DACDA3ED91F4}" type="presOf" srcId="{2478F5D8-0703-4B40-8D68-039A27A110C2}" destId="{91CD05BB-3A7D-4B46-831E-3D79F76E9D1F}" srcOrd="0" destOrd="1" presId="urn:microsoft.com/office/officeart/2005/8/layout/vList2"/>
    <dgm:cxn modelId="{E8EE8F07-02C0-467C-9E2D-BCBAD980D0E7}" srcId="{84CA7035-A27A-408E-8D28-57FA1A5283FC}" destId="{2DA68C55-EDED-40C5-9B69-38CC11DD550D}" srcOrd="3" destOrd="0" parTransId="{E88553F9-F66C-4939-AEC3-A768AF1071C2}" sibTransId="{6330F960-A983-4204-B8C0-A58D126494CC}"/>
    <dgm:cxn modelId="{27CF61ED-8C35-4262-A94E-068D58724347}" type="presOf" srcId="{2DA68C55-EDED-40C5-9B69-38CC11DD550D}" destId="{91CD05BB-3A7D-4B46-831E-3D79F76E9D1F}" srcOrd="0" destOrd="3" presId="urn:microsoft.com/office/officeart/2005/8/layout/vList2"/>
    <dgm:cxn modelId="{B10FA8C5-F3C5-41B6-AD2F-2BC5F3A8B1F2}" srcId="{84CA7035-A27A-408E-8D28-57FA1A5283FC}" destId="{CA31D283-45E7-4A5A-810D-236753AF6601}" srcOrd="0" destOrd="0" parTransId="{170B212F-B1AA-4349-A5B9-5C2EDB06BF9F}" sibTransId="{C9E2CBD3-B02D-47AA-9CCB-D0D09196F48F}"/>
    <dgm:cxn modelId="{6736F9D3-A79F-4A77-BC2D-6879AC829DF1}" srcId="{F89A5EB7-E115-4AAC-B4EC-AB5037F494EC}" destId="{84CA7035-A27A-408E-8D28-57FA1A5283FC}" srcOrd="0" destOrd="0" parTransId="{ECD6E952-52F4-4295-9372-992BED6AAAC5}" sibTransId="{951C9789-D7F7-4E88-857D-EFA03C6BC520}"/>
    <dgm:cxn modelId="{8C3BDB8B-19B1-4D8B-A9BB-F1FAF510C2D8}" type="presParOf" srcId="{631B829C-AE85-4004-9F0A-F5F0E113FE84}" destId="{117F1698-4638-4B21-9F06-9DF0E1735C79}" srcOrd="0" destOrd="0" presId="urn:microsoft.com/office/officeart/2005/8/layout/vList2"/>
    <dgm:cxn modelId="{D0C5C786-2ACE-4C7C-8F57-AA757AC21BC9}" type="presParOf" srcId="{631B829C-AE85-4004-9F0A-F5F0E113FE84}" destId="{91CD05BB-3A7D-4B46-831E-3D79F76E9D1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111E1AB-4310-4896-9D90-2956EBE44745}" type="doc">
      <dgm:prSet loTypeId="urn:microsoft.com/office/officeart/2005/8/layout/process4" loCatId="process" qsTypeId="urn:microsoft.com/office/officeart/2005/8/quickstyle/simple1#69" qsCatId="simple" csTypeId="urn:microsoft.com/office/officeart/2005/8/colors/colorful1#26" csCatId="colorful" phldr="1"/>
      <dgm:spPr/>
      <dgm:t>
        <a:bodyPr/>
        <a:lstStyle/>
        <a:p>
          <a:endParaRPr lang="es-ES"/>
        </a:p>
      </dgm:t>
    </dgm:pt>
    <dgm:pt modelId="{1C74347F-11FB-4436-9FB1-C31B06B48BA2}">
      <dgm:prSet/>
      <dgm:spPr/>
      <dgm:t>
        <a:bodyPr/>
        <a:lstStyle/>
        <a:p>
          <a:pPr rtl="0"/>
          <a:r>
            <a:rPr lang="es-CL" b="1" dirty="0" smtClean="0"/>
            <a:t>Criterios de Contraloría</a:t>
          </a:r>
          <a:endParaRPr lang="es-ES" dirty="0"/>
        </a:p>
      </dgm:t>
    </dgm:pt>
    <dgm:pt modelId="{3B5846B5-0916-469D-99EF-36C085CC24B8}" type="parTrans" cxnId="{13946CA7-E6DD-4F80-90BF-515D20A3BA63}">
      <dgm:prSet/>
      <dgm:spPr/>
      <dgm:t>
        <a:bodyPr/>
        <a:lstStyle/>
        <a:p>
          <a:endParaRPr lang="es-ES"/>
        </a:p>
      </dgm:t>
    </dgm:pt>
    <dgm:pt modelId="{21F75E17-0A40-4BE0-A46E-EC47CE9748B8}" type="sibTrans" cxnId="{13946CA7-E6DD-4F80-90BF-515D20A3BA63}">
      <dgm:prSet/>
      <dgm:spPr/>
      <dgm:t>
        <a:bodyPr/>
        <a:lstStyle/>
        <a:p>
          <a:endParaRPr lang="es-ES"/>
        </a:p>
      </dgm:t>
    </dgm:pt>
    <dgm:pt modelId="{36C5F84D-49B9-4845-AB8E-9B9C24D27E5C}">
      <dgm:prSet/>
      <dgm:spPr/>
      <dgm:t>
        <a:bodyPr/>
        <a:lstStyle/>
        <a:p>
          <a:pPr rtl="0"/>
          <a:r>
            <a:rPr lang="es-CL" dirty="0" smtClean="0"/>
            <a:t>Foco en la población</a:t>
          </a:r>
          <a:endParaRPr lang="es-ES" dirty="0"/>
        </a:p>
      </dgm:t>
    </dgm:pt>
    <dgm:pt modelId="{20301635-2EE4-4AE0-B323-CB40E9CAAB5D}" type="parTrans" cxnId="{492CECC7-CB14-439B-8227-AEB124D61C77}">
      <dgm:prSet/>
      <dgm:spPr/>
      <dgm:t>
        <a:bodyPr/>
        <a:lstStyle/>
        <a:p>
          <a:endParaRPr lang="es-ES"/>
        </a:p>
      </dgm:t>
    </dgm:pt>
    <dgm:pt modelId="{6AF2E2A5-0449-4E12-B65C-288F0F3216C7}" type="sibTrans" cxnId="{492CECC7-CB14-439B-8227-AEB124D61C77}">
      <dgm:prSet/>
      <dgm:spPr/>
      <dgm:t>
        <a:bodyPr/>
        <a:lstStyle/>
        <a:p>
          <a:endParaRPr lang="es-ES"/>
        </a:p>
      </dgm:t>
    </dgm:pt>
    <dgm:pt modelId="{84987E30-6DA9-4150-812D-FC246D87D651}">
      <dgm:prSet/>
      <dgm:spPr/>
      <dgm:t>
        <a:bodyPr/>
        <a:lstStyle/>
        <a:p>
          <a:pPr rtl="0"/>
          <a:r>
            <a:rPr lang="es-CL" dirty="0" smtClean="0"/>
            <a:t>Montos Toma de razón</a:t>
          </a:r>
          <a:endParaRPr lang="es-ES" dirty="0"/>
        </a:p>
      </dgm:t>
    </dgm:pt>
    <dgm:pt modelId="{21D92052-5727-43BD-ACE5-9DB79CC22FA3}" type="parTrans" cxnId="{FD568C97-D847-4CB7-BFAF-280DD0AA24F5}">
      <dgm:prSet/>
      <dgm:spPr/>
      <dgm:t>
        <a:bodyPr/>
        <a:lstStyle/>
        <a:p>
          <a:endParaRPr lang="es-ES"/>
        </a:p>
      </dgm:t>
    </dgm:pt>
    <dgm:pt modelId="{162273DF-54E8-492E-BD5E-B1AA0BB37DB6}" type="sibTrans" cxnId="{FD568C97-D847-4CB7-BFAF-280DD0AA24F5}">
      <dgm:prSet/>
      <dgm:spPr/>
      <dgm:t>
        <a:bodyPr/>
        <a:lstStyle/>
        <a:p>
          <a:endParaRPr lang="es-ES"/>
        </a:p>
      </dgm:t>
    </dgm:pt>
    <dgm:pt modelId="{9CF9C7A9-A835-462B-9B52-46B8E85D55D5}">
      <dgm:prSet/>
      <dgm:spPr/>
      <dgm:t>
        <a:bodyPr/>
        <a:lstStyle/>
        <a:p>
          <a:pPr rtl="0"/>
          <a:r>
            <a:rPr lang="es-CL" dirty="0" smtClean="0"/>
            <a:t>Irretroactividad de procesos. Derecho administrativo.   Ley de Bases N°19.880 artículo 52</a:t>
          </a:r>
          <a:endParaRPr lang="es-ES" dirty="0"/>
        </a:p>
      </dgm:t>
    </dgm:pt>
    <dgm:pt modelId="{9C60323A-6BAD-4518-8D31-019E76B2893C}" type="parTrans" cxnId="{7117DF89-F82E-4E06-AB6D-297F12820A50}">
      <dgm:prSet/>
      <dgm:spPr/>
      <dgm:t>
        <a:bodyPr/>
        <a:lstStyle/>
        <a:p>
          <a:endParaRPr lang="es-ES"/>
        </a:p>
      </dgm:t>
    </dgm:pt>
    <dgm:pt modelId="{5F94CFCC-16EC-4F53-8345-F38CBB34170C}" type="sibTrans" cxnId="{7117DF89-F82E-4E06-AB6D-297F12820A50}">
      <dgm:prSet/>
      <dgm:spPr/>
      <dgm:t>
        <a:bodyPr/>
        <a:lstStyle/>
        <a:p>
          <a:endParaRPr lang="es-ES"/>
        </a:p>
      </dgm:t>
    </dgm:pt>
    <dgm:pt modelId="{C8EBAB73-B295-42C6-AFDD-D376A5A9DA8A}">
      <dgm:prSet/>
      <dgm:spPr/>
      <dgm:t>
        <a:bodyPr/>
        <a:lstStyle/>
        <a:p>
          <a:pPr algn="ctr" rtl="0"/>
          <a:endParaRPr lang="es-ES" dirty="0"/>
        </a:p>
      </dgm:t>
    </dgm:pt>
    <dgm:pt modelId="{5B942FDB-8AB0-4A4F-9749-D6A80214E73C}" type="parTrans" cxnId="{C817108B-F72E-4E92-909E-DE1F4FBA1C43}">
      <dgm:prSet/>
      <dgm:spPr/>
      <dgm:t>
        <a:bodyPr/>
        <a:lstStyle/>
        <a:p>
          <a:endParaRPr lang="es-ES"/>
        </a:p>
      </dgm:t>
    </dgm:pt>
    <dgm:pt modelId="{F5D47F5F-C557-4A40-B9D4-297AC4B97D72}" type="sibTrans" cxnId="{C817108B-F72E-4E92-909E-DE1F4FBA1C43}">
      <dgm:prSet/>
      <dgm:spPr/>
      <dgm:t>
        <a:bodyPr/>
        <a:lstStyle/>
        <a:p>
          <a:endParaRPr lang="es-ES"/>
        </a:p>
      </dgm:t>
    </dgm:pt>
    <dgm:pt modelId="{AE505E4A-0E6C-44C4-ABE1-5FF9D542E578}">
      <dgm:prSet custT="1"/>
      <dgm:spPr/>
      <dgm:t>
        <a:bodyPr/>
        <a:lstStyle/>
        <a:p>
          <a:pPr rtl="0"/>
          <a:r>
            <a:rPr lang="es-CL" sz="2000" dirty="0" smtClean="0"/>
            <a:t>Objetivos finales en salud. </a:t>
          </a:r>
          <a:r>
            <a:rPr lang="es-ES" sz="2000" dirty="0" smtClean="0"/>
            <a:t>Resultado sanitario en la red asistencial </a:t>
          </a:r>
          <a:endParaRPr lang="es-ES" sz="2000" dirty="0"/>
        </a:p>
      </dgm:t>
    </dgm:pt>
    <dgm:pt modelId="{CB6273A6-6398-42F3-9E43-36D4C2502BBE}" type="parTrans" cxnId="{A6E34AF0-24A8-4906-8E25-6D6161828A5E}">
      <dgm:prSet/>
      <dgm:spPr/>
      <dgm:t>
        <a:bodyPr/>
        <a:lstStyle/>
        <a:p>
          <a:endParaRPr lang="es-ES"/>
        </a:p>
      </dgm:t>
    </dgm:pt>
    <dgm:pt modelId="{8BEDB2A0-2232-44A3-9058-FF69C7A77445}" type="sibTrans" cxnId="{A6E34AF0-24A8-4906-8E25-6D6161828A5E}">
      <dgm:prSet/>
      <dgm:spPr/>
      <dgm:t>
        <a:bodyPr/>
        <a:lstStyle/>
        <a:p>
          <a:endParaRPr lang="es-ES"/>
        </a:p>
      </dgm:t>
    </dgm:pt>
    <dgm:pt modelId="{23A014B3-2309-4093-9EDE-B5851476EC72}">
      <dgm:prSet/>
      <dgm:spPr/>
      <dgm:t>
        <a:bodyPr/>
        <a:lstStyle/>
        <a:p>
          <a:pPr algn="l" rtl="0"/>
          <a:r>
            <a:rPr lang="es-ES" dirty="0" smtClean="0"/>
            <a:t>Resolución  exenta N° 1600</a:t>
          </a:r>
          <a:endParaRPr lang="es-ES" dirty="0"/>
        </a:p>
      </dgm:t>
    </dgm:pt>
    <dgm:pt modelId="{3445C310-79AC-4F31-A281-3B3963338201}" type="parTrans" cxnId="{C43B9837-8D5B-4887-9B00-1EED13333AF0}">
      <dgm:prSet/>
      <dgm:spPr/>
    </dgm:pt>
    <dgm:pt modelId="{4A7000CF-7FAA-442D-B644-331D77A22B1B}" type="sibTrans" cxnId="{C43B9837-8D5B-4887-9B00-1EED13333AF0}">
      <dgm:prSet/>
      <dgm:spPr/>
    </dgm:pt>
    <dgm:pt modelId="{8F61A066-2053-4E09-BD6F-C518BC02E9DA}">
      <dgm:prSet/>
      <dgm:spPr/>
      <dgm:t>
        <a:bodyPr/>
        <a:lstStyle/>
        <a:p>
          <a:pPr algn="l" rtl="0"/>
          <a:endParaRPr lang="es-ES" dirty="0"/>
        </a:p>
      </dgm:t>
    </dgm:pt>
    <dgm:pt modelId="{93116075-2FCC-4679-88F4-5868CF2468E6}" type="parTrans" cxnId="{3B2D6551-A411-4D8C-B346-04F22FF5EDDB}">
      <dgm:prSet/>
      <dgm:spPr/>
    </dgm:pt>
    <dgm:pt modelId="{8D085707-6E0F-4738-B2E3-E46C21A3DAD6}" type="sibTrans" cxnId="{3B2D6551-A411-4D8C-B346-04F22FF5EDDB}">
      <dgm:prSet/>
      <dgm:spPr/>
    </dgm:pt>
    <dgm:pt modelId="{357DB8FE-0C06-4BC1-A849-56CE30BD655A}">
      <dgm:prSet/>
      <dgm:spPr/>
      <dgm:t>
        <a:bodyPr/>
        <a:lstStyle/>
        <a:p>
          <a:pPr algn="l" rtl="0"/>
          <a:r>
            <a:rPr lang="es-ES" dirty="0" smtClean="0"/>
            <a:t>Resolución exenta N° 759</a:t>
          </a:r>
          <a:endParaRPr lang="es-ES" dirty="0"/>
        </a:p>
      </dgm:t>
    </dgm:pt>
    <dgm:pt modelId="{298032D4-086B-44B8-91F0-AE90CDEEAAA4}" type="sibTrans" cxnId="{12AB6B80-D627-4A00-9461-DD3628DF088E}">
      <dgm:prSet/>
      <dgm:spPr/>
      <dgm:t>
        <a:bodyPr/>
        <a:lstStyle/>
        <a:p>
          <a:endParaRPr lang="es-ES"/>
        </a:p>
      </dgm:t>
    </dgm:pt>
    <dgm:pt modelId="{519E51BC-4AFF-4CF5-9D42-36E40609CF58}" type="parTrans" cxnId="{12AB6B80-D627-4A00-9461-DD3628DF088E}">
      <dgm:prSet/>
      <dgm:spPr/>
      <dgm:t>
        <a:bodyPr/>
        <a:lstStyle/>
        <a:p>
          <a:endParaRPr lang="es-ES"/>
        </a:p>
      </dgm:t>
    </dgm:pt>
    <dgm:pt modelId="{B98FF860-5412-416A-B7C6-57B1980327EB}">
      <dgm:prSet/>
      <dgm:spPr/>
      <dgm:t>
        <a:bodyPr/>
        <a:lstStyle/>
        <a:p>
          <a:pPr algn="l" rtl="0"/>
          <a:endParaRPr lang="es-ES" dirty="0"/>
        </a:p>
      </dgm:t>
    </dgm:pt>
    <dgm:pt modelId="{12DD06A5-879C-4658-9665-79C620D4BE6E}" type="parTrans" cxnId="{6CEA487D-AC3A-4B26-B5DD-0D99760D3AEF}">
      <dgm:prSet/>
      <dgm:spPr/>
    </dgm:pt>
    <dgm:pt modelId="{C6B92B26-42BE-4BE9-867C-A9CEBEE91B7D}" type="sibTrans" cxnId="{6CEA487D-AC3A-4B26-B5DD-0D99760D3AEF}">
      <dgm:prSet/>
      <dgm:spPr/>
    </dgm:pt>
    <dgm:pt modelId="{BD5E784D-3B5B-4C9A-B6F4-FECB3A180082}">
      <dgm:prSet/>
      <dgm:spPr/>
      <dgm:t>
        <a:bodyPr/>
        <a:lstStyle/>
        <a:p>
          <a:pPr algn="l" rtl="0"/>
          <a:endParaRPr lang="es-ES" dirty="0"/>
        </a:p>
      </dgm:t>
    </dgm:pt>
    <dgm:pt modelId="{CD20C4CF-C58F-4945-9BDA-514ECA361783}" type="parTrans" cxnId="{AAAC1ECE-5485-4073-BF17-7E93EC35AEA3}">
      <dgm:prSet/>
      <dgm:spPr/>
    </dgm:pt>
    <dgm:pt modelId="{6865801F-AE8F-4F00-8770-B5DD1187E7DD}" type="sibTrans" cxnId="{AAAC1ECE-5485-4073-BF17-7E93EC35AEA3}">
      <dgm:prSet/>
      <dgm:spPr/>
    </dgm:pt>
    <dgm:pt modelId="{6DC91297-E63D-43EE-8697-695457204BD2}" type="pres">
      <dgm:prSet presAssocID="{7111E1AB-4310-4896-9D90-2956EBE447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6254F4C-328A-46F6-AB39-FB6D0816251E}" type="pres">
      <dgm:prSet presAssocID="{AE505E4A-0E6C-44C4-ABE1-5FF9D542E578}" presName="boxAndChildren" presStyleCnt="0"/>
      <dgm:spPr/>
    </dgm:pt>
    <dgm:pt modelId="{917C7F84-CE2F-4AF6-B05E-32B8E05BAB81}" type="pres">
      <dgm:prSet presAssocID="{AE505E4A-0E6C-44C4-ABE1-5FF9D542E578}" presName="parentTextBox" presStyleLbl="node1" presStyleIdx="0" presStyleCnt="2"/>
      <dgm:spPr/>
      <dgm:t>
        <a:bodyPr/>
        <a:lstStyle/>
        <a:p>
          <a:endParaRPr lang="es-MX"/>
        </a:p>
      </dgm:t>
    </dgm:pt>
    <dgm:pt modelId="{49B74C27-BFF0-45CB-A4A8-EE315F506CEC}" type="pres">
      <dgm:prSet presAssocID="{AE505E4A-0E6C-44C4-ABE1-5FF9D542E578}" presName="entireBox" presStyleLbl="node1" presStyleIdx="0" presStyleCnt="2" custScaleY="72895" custLinFactNeighborY="-4758"/>
      <dgm:spPr/>
      <dgm:t>
        <a:bodyPr/>
        <a:lstStyle/>
        <a:p>
          <a:endParaRPr lang="es-MX"/>
        </a:p>
      </dgm:t>
    </dgm:pt>
    <dgm:pt modelId="{F0A743EA-720B-4689-8945-560373390D1F}" type="pres">
      <dgm:prSet presAssocID="{AE505E4A-0E6C-44C4-ABE1-5FF9D542E578}" presName="descendantBox" presStyleCnt="0"/>
      <dgm:spPr/>
    </dgm:pt>
    <dgm:pt modelId="{4FEB8AE7-20A9-4EDA-BCA5-E352D84DB1C4}" type="pres">
      <dgm:prSet presAssocID="{36C5F84D-49B9-4845-AB8E-9B9C24D27E5C}" presName="childTextBox" presStyleLbl="fgAccFollowNode1" presStyleIdx="0" presStyleCnt="4" custScaleX="52319" custScaleY="1405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FBE135-32A0-4DFD-BA85-412C359C9F25}" type="pres">
      <dgm:prSet presAssocID="{84987E30-6DA9-4150-812D-FC246D87D651}" presName="childTextBox" presStyleLbl="fgAccFollowNode1" presStyleIdx="1" presStyleCnt="4" custScaleX="47435" custScaleY="1391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62CCB6-6A8B-4AB5-9659-BAD696C6FF5F}" type="pres">
      <dgm:prSet presAssocID="{9CF9C7A9-A835-462B-9B52-46B8E85D55D5}" presName="childTextBox" presStyleLbl="fgAccFollowNode1" presStyleIdx="2" presStyleCnt="4" custScaleY="1391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AD9D1F-ADBE-4957-A1C6-C045A75D8CD0}" type="pres">
      <dgm:prSet presAssocID="{C8EBAB73-B295-42C6-AFDD-D376A5A9DA8A}" presName="childTextBox" presStyleLbl="fgAccFollowNode1" presStyleIdx="3" presStyleCnt="4" custScaleX="110523" custScaleY="139162" custLinFactNeighborY="-19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6F2725-8476-4CFD-803C-65F27E7277D8}" type="pres">
      <dgm:prSet presAssocID="{21F75E17-0A40-4BE0-A46E-EC47CE9748B8}" presName="sp" presStyleCnt="0"/>
      <dgm:spPr/>
    </dgm:pt>
    <dgm:pt modelId="{AF92FD2D-A32A-4E70-AA8D-6D839B6126AD}" type="pres">
      <dgm:prSet presAssocID="{1C74347F-11FB-4436-9FB1-C31B06B48BA2}" presName="arrowAndChildren" presStyleCnt="0"/>
      <dgm:spPr/>
    </dgm:pt>
    <dgm:pt modelId="{89D04E92-5E0F-4EC1-942D-A6C79A544A45}" type="pres">
      <dgm:prSet presAssocID="{1C74347F-11FB-4436-9FB1-C31B06B48BA2}" presName="parentTextArrow" presStyleLbl="node1" presStyleIdx="1" presStyleCnt="2" custScaleY="19915" custLinFactNeighborY="-22851"/>
      <dgm:spPr/>
      <dgm:t>
        <a:bodyPr/>
        <a:lstStyle/>
        <a:p>
          <a:endParaRPr lang="es-ES"/>
        </a:p>
      </dgm:t>
    </dgm:pt>
  </dgm:ptLst>
  <dgm:cxnLst>
    <dgm:cxn modelId="{12AB6B80-D627-4A00-9461-DD3628DF088E}" srcId="{C8EBAB73-B295-42C6-AFDD-D376A5A9DA8A}" destId="{357DB8FE-0C06-4BC1-A849-56CE30BD655A}" srcOrd="2" destOrd="0" parTransId="{519E51BC-4AFF-4CF5-9D42-36E40609CF58}" sibTransId="{298032D4-086B-44B8-91F0-AE90CDEEAAA4}"/>
    <dgm:cxn modelId="{3523B3D2-A39A-4081-8A07-8682640BD8D0}" type="presOf" srcId="{BD5E784D-3B5B-4C9A-B6F4-FECB3A180082}" destId="{08AD9D1F-ADBE-4957-A1C6-C045A75D8CD0}" srcOrd="0" destOrd="2" presId="urn:microsoft.com/office/officeart/2005/8/layout/process4"/>
    <dgm:cxn modelId="{C817108B-F72E-4E92-909E-DE1F4FBA1C43}" srcId="{AE505E4A-0E6C-44C4-ABE1-5FF9D542E578}" destId="{C8EBAB73-B295-42C6-AFDD-D376A5A9DA8A}" srcOrd="3" destOrd="0" parTransId="{5B942FDB-8AB0-4A4F-9749-D6A80214E73C}" sibTransId="{F5D47F5F-C557-4A40-B9D4-297AC4B97D72}"/>
    <dgm:cxn modelId="{380C59DF-5BBB-4B9A-9742-DBF78A21399A}" type="presOf" srcId="{B98FF860-5412-416A-B7C6-57B1980327EB}" destId="{08AD9D1F-ADBE-4957-A1C6-C045A75D8CD0}" srcOrd="0" destOrd="1" presId="urn:microsoft.com/office/officeart/2005/8/layout/process4"/>
    <dgm:cxn modelId="{28B9FF33-7C74-4E96-A6AC-D20D6877FE08}" type="presOf" srcId="{7111E1AB-4310-4896-9D90-2956EBE44745}" destId="{6DC91297-E63D-43EE-8697-695457204BD2}" srcOrd="0" destOrd="0" presId="urn:microsoft.com/office/officeart/2005/8/layout/process4"/>
    <dgm:cxn modelId="{361CB777-DE2A-4A25-9F14-A69DA5AFE87A}" type="presOf" srcId="{AE505E4A-0E6C-44C4-ABE1-5FF9D542E578}" destId="{49B74C27-BFF0-45CB-A4A8-EE315F506CEC}" srcOrd="1" destOrd="0" presId="urn:microsoft.com/office/officeart/2005/8/layout/process4"/>
    <dgm:cxn modelId="{6CEA487D-AC3A-4B26-B5DD-0D99760D3AEF}" srcId="{C8EBAB73-B295-42C6-AFDD-D376A5A9DA8A}" destId="{B98FF860-5412-416A-B7C6-57B1980327EB}" srcOrd="0" destOrd="0" parTransId="{12DD06A5-879C-4658-9665-79C620D4BE6E}" sibTransId="{C6B92B26-42BE-4BE9-867C-A9CEBEE91B7D}"/>
    <dgm:cxn modelId="{DC74ADB4-6EA9-4E92-B820-77FA377BCBB1}" type="presOf" srcId="{357DB8FE-0C06-4BC1-A849-56CE30BD655A}" destId="{08AD9D1F-ADBE-4957-A1C6-C045A75D8CD0}" srcOrd="0" destOrd="3" presId="urn:microsoft.com/office/officeart/2005/8/layout/process4"/>
    <dgm:cxn modelId="{F71F55C7-0AF4-40A2-A6D3-4E749AA1C606}" type="presOf" srcId="{8F61A066-2053-4E09-BD6F-C518BC02E9DA}" destId="{08AD9D1F-ADBE-4957-A1C6-C045A75D8CD0}" srcOrd="0" destOrd="4" presId="urn:microsoft.com/office/officeart/2005/8/layout/process4"/>
    <dgm:cxn modelId="{378F788C-CB00-4128-BDD0-DAEBC0EA88F3}" type="presOf" srcId="{1C74347F-11FB-4436-9FB1-C31B06B48BA2}" destId="{89D04E92-5E0F-4EC1-942D-A6C79A544A45}" srcOrd="0" destOrd="0" presId="urn:microsoft.com/office/officeart/2005/8/layout/process4"/>
    <dgm:cxn modelId="{24F960E1-97CA-444E-8A1F-CF85D7C66151}" type="presOf" srcId="{9CF9C7A9-A835-462B-9B52-46B8E85D55D5}" destId="{3C62CCB6-6A8B-4AB5-9659-BAD696C6FF5F}" srcOrd="0" destOrd="0" presId="urn:microsoft.com/office/officeart/2005/8/layout/process4"/>
    <dgm:cxn modelId="{AAAC1ECE-5485-4073-BF17-7E93EC35AEA3}" srcId="{C8EBAB73-B295-42C6-AFDD-D376A5A9DA8A}" destId="{BD5E784D-3B5B-4C9A-B6F4-FECB3A180082}" srcOrd="1" destOrd="0" parTransId="{CD20C4CF-C58F-4945-9BDA-514ECA361783}" sibTransId="{6865801F-AE8F-4F00-8770-B5DD1187E7DD}"/>
    <dgm:cxn modelId="{D949F2F8-2BAC-41A0-B790-EA0C72307B8C}" type="presOf" srcId="{36C5F84D-49B9-4845-AB8E-9B9C24D27E5C}" destId="{4FEB8AE7-20A9-4EDA-BCA5-E352D84DB1C4}" srcOrd="0" destOrd="0" presId="urn:microsoft.com/office/officeart/2005/8/layout/process4"/>
    <dgm:cxn modelId="{2DAF7E7B-1A15-4581-903F-A2E5EC859E3C}" type="presOf" srcId="{C8EBAB73-B295-42C6-AFDD-D376A5A9DA8A}" destId="{08AD9D1F-ADBE-4957-A1C6-C045A75D8CD0}" srcOrd="0" destOrd="0" presId="urn:microsoft.com/office/officeart/2005/8/layout/process4"/>
    <dgm:cxn modelId="{C43B9837-8D5B-4887-9B00-1EED13333AF0}" srcId="{C8EBAB73-B295-42C6-AFDD-D376A5A9DA8A}" destId="{23A014B3-2309-4093-9EDE-B5851476EC72}" srcOrd="4" destOrd="0" parTransId="{3445C310-79AC-4F31-A281-3B3963338201}" sibTransId="{4A7000CF-7FAA-442D-B644-331D77A22B1B}"/>
    <dgm:cxn modelId="{FD568C97-D847-4CB7-BFAF-280DD0AA24F5}" srcId="{AE505E4A-0E6C-44C4-ABE1-5FF9D542E578}" destId="{84987E30-6DA9-4150-812D-FC246D87D651}" srcOrd="1" destOrd="0" parTransId="{21D92052-5727-43BD-ACE5-9DB79CC22FA3}" sibTransId="{162273DF-54E8-492E-BD5E-B1AA0BB37DB6}"/>
    <dgm:cxn modelId="{7117DF89-F82E-4E06-AB6D-297F12820A50}" srcId="{AE505E4A-0E6C-44C4-ABE1-5FF9D542E578}" destId="{9CF9C7A9-A835-462B-9B52-46B8E85D55D5}" srcOrd="2" destOrd="0" parTransId="{9C60323A-6BAD-4518-8D31-019E76B2893C}" sibTransId="{5F94CFCC-16EC-4F53-8345-F38CBB34170C}"/>
    <dgm:cxn modelId="{A6E34AF0-24A8-4906-8E25-6D6161828A5E}" srcId="{7111E1AB-4310-4896-9D90-2956EBE44745}" destId="{AE505E4A-0E6C-44C4-ABE1-5FF9D542E578}" srcOrd="1" destOrd="0" parTransId="{CB6273A6-6398-42F3-9E43-36D4C2502BBE}" sibTransId="{8BEDB2A0-2232-44A3-9058-FF69C7A77445}"/>
    <dgm:cxn modelId="{3B2D6551-A411-4D8C-B346-04F22FF5EDDB}" srcId="{C8EBAB73-B295-42C6-AFDD-D376A5A9DA8A}" destId="{8F61A066-2053-4E09-BD6F-C518BC02E9DA}" srcOrd="3" destOrd="0" parTransId="{93116075-2FCC-4679-88F4-5868CF2468E6}" sibTransId="{8D085707-6E0F-4738-B2E3-E46C21A3DAD6}"/>
    <dgm:cxn modelId="{13946CA7-E6DD-4F80-90BF-515D20A3BA63}" srcId="{7111E1AB-4310-4896-9D90-2956EBE44745}" destId="{1C74347F-11FB-4436-9FB1-C31B06B48BA2}" srcOrd="0" destOrd="0" parTransId="{3B5846B5-0916-469D-99EF-36C085CC24B8}" sibTransId="{21F75E17-0A40-4BE0-A46E-EC47CE9748B8}"/>
    <dgm:cxn modelId="{E849D6F8-8F4A-4CF8-A417-D9DCFE6B03FE}" type="presOf" srcId="{AE505E4A-0E6C-44C4-ABE1-5FF9D542E578}" destId="{917C7F84-CE2F-4AF6-B05E-32B8E05BAB81}" srcOrd="0" destOrd="0" presId="urn:microsoft.com/office/officeart/2005/8/layout/process4"/>
    <dgm:cxn modelId="{492CECC7-CB14-439B-8227-AEB124D61C77}" srcId="{AE505E4A-0E6C-44C4-ABE1-5FF9D542E578}" destId="{36C5F84D-49B9-4845-AB8E-9B9C24D27E5C}" srcOrd="0" destOrd="0" parTransId="{20301635-2EE4-4AE0-B323-CB40E9CAAB5D}" sibTransId="{6AF2E2A5-0449-4E12-B65C-288F0F3216C7}"/>
    <dgm:cxn modelId="{298B9DD5-0492-460F-B3AF-C6B2557C7E7A}" type="presOf" srcId="{23A014B3-2309-4093-9EDE-B5851476EC72}" destId="{08AD9D1F-ADBE-4957-A1C6-C045A75D8CD0}" srcOrd="0" destOrd="5" presId="urn:microsoft.com/office/officeart/2005/8/layout/process4"/>
    <dgm:cxn modelId="{08F1B8CD-1914-4430-B67A-9C9663FD3427}" type="presOf" srcId="{84987E30-6DA9-4150-812D-FC246D87D651}" destId="{CDFBE135-32A0-4DFD-BA85-412C359C9F25}" srcOrd="0" destOrd="0" presId="urn:microsoft.com/office/officeart/2005/8/layout/process4"/>
    <dgm:cxn modelId="{16CF56A5-F2A4-4E9D-A884-8BB0FBDA29A6}" type="presParOf" srcId="{6DC91297-E63D-43EE-8697-695457204BD2}" destId="{C6254F4C-328A-46F6-AB39-FB6D0816251E}" srcOrd="0" destOrd="0" presId="urn:microsoft.com/office/officeart/2005/8/layout/process4"/>
    <dgm:cxn modelId="{A332023F-73BF-47FD-BD94-75DAAA845D44}" type="presParOf" srcId="{C6254F4C-328A-46F6-AB39-FB6D0816251E}" destId="{917C7F84-CE2F-4AF6-B05E-32B8E05BAB81}" srcOrd="0" destOrd="0" presId="urn:microsoft.com/office/officeart/2005/8/layout/process4"/>
    <dgm:cxn modelId="{1191BEA8-E274-4FF6-BA59-EE847B13B80B}" type="presParOf" srcId="{C6254F4C-328A-46F6-AB39-FB6D0816251E}" destId="{49B74C27-BFF0-45CB-A4A8-EE315F506CEC}" srcOrd="1" destOrd="0" presId="urn:microsoft.com/office/officeart/2005/8/layout/process4"/>
    <dgm:cxn modelId="{DA781C3A-E802-403F-AA0A-249D659135B4}" type="presParOf" srcId="{C6254F4C-328A-46F6-AB39-FB6D0816251E}" destId="{F0A743EA-720B-4689-8945-560373390D1F}" srcOrd="2" destOrd="0" presId="urn:microsoft.com/office/officeart/2005/8/layout/process4"/>
    <dgm:cxn modelId="{AC476602-A472-4A8D-A9C1-57EDD2D86AF4}" type="presParOf" srcId="{F0A743EA-720B-4689-8945-560373390D1F}" destId="{4FEB8AE7-20A9-4EDA-BCA5-E352D84DB1C4}" srcOrd="0" destOrd="0" presId="urn:microsoft.com/office/officeart/2005/8/layout/process4"/>
    <dgm:cxn modelId="{8045BDD1-E2F7-40F1-8A81-F2F1B1E1AB65}" type="presParOf" srcId="{F0A743EA-720B-4689-8945-560373390D1F}" destId="{CDFBE135-32A0-4DFD-BA85-412C359C9F25}" srcOrd="1" destOrd="0" presId="urn:microsoft.com/office/officeart/2005/8/layout/process4"/>
    <dgm:cxn modelId="{A26A9D75-DC1D-4F93-B088-217B01EA1126}" type="presParOf" srcId="{F0A743EA-720B-4689-8945-560373390D1F}" destId="{3C62CCB6-6A8B-4AB5-9659-BAD696C6FF5F}" srcOrd="2" destOrd="0" presId="urn:microsoft.com/office/officeart/2005/8/layout/process4"/>
    <dgm:cxn modelId="{352A7089-B36F-4607-A8FD-0C72FABABACB}" type="presParOf" srcId="{F0A743EA-720B-4689-8945-560373390D1F}" destId="{08AD9D1F-ADBE-4957-A1C6-C045A75D8CD0}" srcOrd="3" destOrd="0" presId="urn:microsoft.com/office/officeart/2005/8/layout/process4"/>
    <dgm:cxn modelId="{D5FD5317-EED5-4274-9C33-495CF8B7307A}" type="presParOf" srcId="{6DC91297-E63D-43EE-8697-695457204BD2}" destId="{A26F2725-8476-4CFD-803C-65F27E7277D8}" srcOrd="1" destOrd="0" presId="urn:microsoft.com/office/officeart/2005/8/layout/process4"/>
    <dgm:cxn modelId="{2D3C6C5C-0F55-4ECC-AF19-EEC655117B84}" type="presParOf" srcId="{6DC91297-E63D-43EE-8697-695457204BD2}" destId="{AF92FD2D-A32A-4E70-AA8D-6D839B6126AD}" srcOrd="2" destOrd="0" presId="urn:microsoft.com/office/officeart/2005/8/layout/process4"/>
    <dgm:cxn modelId="{84CBC8B7-5312-49EE-B484-D4BE7F0DBA8D}" type="presParOf" srcId="{AF92FD2D-A32A-4E70-AA8D-6D839B6126AD}" destId="{89D04E92-5E0F-4EC1-942D-A6C79A544A4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F55A19-BDDC-4859-99DC-D24837B662DE}" type="doc">
      <dgm:prSet loTypeId="urn:microsoft.com/office/officeart/2005/8/layout/vList2" loCatId="list" qsTypeId="urn:microsoft.com/office/officeart/2005/8/quickstyle/simple1#26" qsCatId="simple" csTypeId="urn:microsoft.com/office/officeart/2005/8/colors/colorful1#4" csCatId="colorful"/>
      <dgm:spPr/>
      <dgm:t>
        <a:bodyPr/>
        <a:lstStyle/>
        <a:p>
          <a:endParaRPr lang="es-MX"/>
        </a:p>
      </dgm:t>
    </dgm:pt>
    <dgm:pt modelId="{72ED532A-5D3D-4BFB-969B-4A2AA23FAC44}">
      <dgm:prSet/>
      <dgm:spPr/>
      <dgm:t>
        <a:bodyPr/>
        <a:lstStyle/>
        <a:p>
          <a:pPr rtl="0"/>
          <a:r>
            <a:rPr lang="es-ES" b="1" dirty="0" smtClean="0"/>
            <a:t>APS MUNICIPAL</a:t>
          </a:r>
          <a:endParaRPr lang="es-ES" b="1" dirty="0"/>
        </a:p>
      </dgm:t>
    </dgm:pt>
    <dgm:pt modelId="{BBACF011-B391-4859-A77C-3E0D28814755}" type="parTrans" cxnId="{BB61D8E0-1FEB-4890-828A-64B6932CE816}">
      <dgm:prSet/>
      <dgm:spPr/>
      <dgm:t>
        <a:bodyPr/>
        <a:lstStyle/>
        <a:p>
          <a:endParaRPr lang="es-MX"/>
        </a:p>
      </dgm:t>
    </dgm:pt>
    <dgm:pt modelId="{7A7653CB-6F70-4CEF-8783-06AEA37C0F84}" type="sibTrans" cxnId="{BB61D8E0-1FEB-4890-828A-64B6932CE816}">
      <dgm:prSet/>
      <dgm:spPr/>
      <dgm:t>
        <a:bodyPr/>
        <a:lstStyle/>
        <a:p>
          <a:endParaRPr lang="es-MX"/>
        </a:p>
      </dgm:t>
    </dgm:pt>
    <dgm:pt modelId="{64D2F90D-0FA7-470F-8DB0-1AC500AE49EE}" type="pres">
      <dgm:prSet presAssocID="{87F55A19-BDDC-4859-99DC-D24837B662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A9652EB-BA1C-4B29-B97F-65BEE7BA0D0C}" type="pres">
      <dgm:prSet presAssocID="{72ED532A-5D3D-4BFB-969B-4A2AA23FAC4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C98E8BE-8D84-4624-AF3C-42F72CF78D4D}" type="presOf" srcId="{87F55A19-BDDC-4859-99DC-D24837B662DE}" destId="{64D2F90D-0FA7-470F-8DB0-1AC500AE49EE}" srcOrd="0" destOrd="0" presId="urn:microsoft.com/office/officeart/2005/8/layout/vList2"/>
    <dgm:cxn modelId="{751D01CC-6728-496C-A8AF-DDDEA0F26ACA}" type="presOf" srcId="{72ED532A-5D3D-4BFB-969B-4A2AA23FAC44}" destId="{BA9652EB-BA1C-4B29-B97F-65BEE7BA0D0C}" srcOrd="0" destOrd="0" presId="urn:microsoft.com/office/officeart/2005/8/layout/vList2"/>
    <dgm:cxn modelId="{BB61D8E0-1FEB-4890-828A-64B6932CE816}" srcId="{87F55A19-BDDC-4859-99DC-D24837B662DE}" destId="{72ED532A-5D3D-4BFB-969B-4A2AA23FAC44}" srcOrd="0" destOrd="0" parTransId="{BBACF011-B391-4859-A77C-3E0D28814755}" sibTransId="{7A7653CB-6F70-4CEF-8783-06AEA37C0F84}"/>
    <dgm:cxn modelId="{13C6DB71-39D4-4DAA-9882-152C73528077}" type="presParOf" srcId="{64D2F90D-0FA7-470F-8DB0-1AC500AE49EE}" destId="{BA9652EB-BA1C-4B29-B97F-65BEE7BA0D0C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2BE5E8-03FD-4CC4-8F75-BD02A789FF6D}" type="doc">
      <dgm:prSet loTypeId="urn:microsoft.com/office/officeart/2005/8/layout/vList2" loCatId="list" qsTypeId="urn:microsoft.com/office/officeart/2005/8/quickstyle/simple1#27" qsCatId="simple" csTypeId="urn:microsoft.com/office/officeart/2005/8/colors/colorful1#5" csCatId="colorful"/>
      <dgm:spPr/>
      <dgm:t>
        <a:bodyPr/>
        <a:lstStyle/>
        <a:p>
          <a:endParaRPr lang="es-MX"/>
        </a:p>
      </dgm:t>
    </dgm:pt>
    <dgm:pt modelId="{1E53AACA-8331-43D9-B4A5-AE39A4E6E4DA}">
      <dgm:prSet/>
      <dgm:spPr/>
      <dgm:t>
        <a:bodyPr/>
        <a:lstStyle/>
        <a:p>
          <a:pPr rtl="0"/>
          <a:r>
            <a:rPr lang="es-ES" b="1" dirty="0" smtClean="0"/>
            <a:t>APS DEPENDIENTE DE SERVICIOS DE SALUD</a:t>
          </a:r>
          <a:endParaRPr lang="es-ES" b="1" dirty="0"/>
        </a:p>
      </dgm:t>
    </dgm:pt>
    <dgm:pt modelId="{03308A12-EA32-4377-AF8C-6E42D91E13E5}" type="parTrans" cxnId="{FE23E7E9-60D1-4F90-93BE-ACD07C83F18B}">
      <dgm:prSet/>
      <dgm:spPr/>
      <dgm:t>
        <a:bodyPr/>
        <a:lstStyle/>
        <a:p>
          <a:endParaRPr lang="es-MX"/>
        </a:p>
      </dgm:t>
    </dgm:pt>
    <dgm:pt modelId="{AD0C6536-2659-4EE5-830E-9BE5F7809A09}" type="sibTrans" cxnId="{FE23E7E9-60D1-4F90-93BE-ACD07C83F18B}">
      <dgm:prSet/>
      <dgm:spPr/>
      <dgm:t>
        <a:bodyPr/>
        <a:lstStyle/>
        <a:p>
          <a:endParaRPr lang="es-MX"/>
        </a:p>
      </dgm:t>
    </dgm:pt>
    <dgm:pt modelId="{C486D0FF-AAAC-438B-A10F-565456A8ADBE}" type="pres">
      <dgm:prSet presAssocID="{E62BE5E8-03FD-4CC4-8F75-BD02A789FF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FC92BE-C5AB-4934-8D3C-4DBD4562304A}" type="pres">
      <dgm:prSet presAssocID="{1E53AACA-8331-43D9-B4A5-AE39A4E6E4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EF54543-BDF3-417E-B8B5-627C70276D2A}" type="presOf" srcId="{E62BE5E8-03FD-4CC4-8F75-BD02A789FF6D}" destId="{C486D0FF-AAAC-438B-A10F-565456A8ADBE}" srcOrd="0" destOrd="0" presId="urn:microsoft.com/office/officeart/2005/8/layout/vList2"/>
    <dgm:cxn modelId="{A3DA3C9E-C664-444C-AF92-0C7C2BB9C236}" type="presOf" srcId="{1E53AACA-8331-43D9-B4A5-AE39A4E6E4DA}" destId="{43FC92BE-C5AB-4934-8D3C-4DBD4562304A}" srcOrd="0" destOrd="0" presId="urn:microsoft.com/office/officeart/2005/8/layout/vList2"/>
    <dgm:cxn modelId="{FE23E7E9-60D1-4F90-93BE-ACD07C83F18B}" srcId="{E62BE5E8-03FD-4CC4-8F75-BD02A789FF6D}" destId="{1E53AACA-8331-43D9-B4A5-AE39A4E6E4DA}" srcOrd="0" destOrd="0" parTransId="{03308A12-EA32-4377-AF8C-6E42D91E13E5}" sibTransId="{AD0C6536-2659-4EE5-830E-9BE5F7809A09}"/>
    <dgm:cxn modelId="{A4C67C61-3EBC-49FC-BE08-C1749109A978}" type="presParOf" srcId="{C486D0FF-AAAC-438B-A10F-565456A8ADBE}" destId="{43FC92BE-C5AB-4934-8D3C-4DBD4562304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001D17-F19A-4203-A6C5-E69AF8C61F3F}" type="doc">
      <dgm:prSet loTypeId="urn:microsoft.com/office/officeart/2005/8/layout/target3" loCatId="list" qsTypeId="urn:microsoft.com/office/officeart/2005/8/quickstyle/simple1#28" qsCatId="simple" csTypeId="urn:microsoft.com/office/officeart/2005/8/colors/colorful1#6" csCatId="colorful" phldr="1"/>
      <dgm:spPr/>
      <dgm:t>
        <a:bodyPr/>
        <a:lstStyle/>
        <a:p>
          <a:endParaRPr lang="es-MX"/>
        </a:p>
      </dgm:t>
    </dgm:pt>
    <dgm:pt modelId="{D8F177AF-B651-4CD8-BC50-A056026DA33F}">
      <dgm:prSet/>
      <dgm:spPr/>
      <dgm:t>
        <a:bodyPr/>
        <a:lstStyle/>
        <a:p>
          <a:pPr rtl="0"/>
          <a:r>
            <a:rPr lang="es-ES_tradnl" b="1" dirty="0" smtClean="0">
              <a:solidFill>
                <a:schemeClr val="tx2"/>
              </a:solidFill>
            </a:rPr>
            <a:t>MECANISMO PER CÁPITA: LEY 19.378. ART. 49 </a:t>
          </a:r>
          <a:endParaRPr lang="es-ES_tradnl" b="1" dirty="0">
            <a:solidFill>
              <a:schemeClr val="tx2"/>
            </a:solidFill>
          </a:endParaRPr>
        </a:p>
      </dgm:t>
    </dgm:pt>
    <dgm:pt modelId="{CFF3E820-1211-47C4-A564-25E2978AD41F}" type="parTrans" cxnId="{92D9D864-614B-4A7B-A0A0-43E308996606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2AFF9D5C-DF57-4854-AC9E-0AE0D6AFC1A0}" type="sibTrans" cxnId="{92D9D864-614B-4A7B-A0A0-43E308996606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A3E8594B-81D3-4660-BD91-5D7536270DE5}">
      <dgm:prSet/>
      <dgm:spPr/>
      <dgm:t>
        <a:bodyPr/>
        <a:lstStyle/>
        <a:p>
          <a:pPr rtl="0"/>
          <a:r>
            <a:rPr lang="es-ES_tradnl" b="1" dirty="0" smtClean="0">
              <a:solidFill>
                <a:schemeClr val="tx2"/>
              </a:solidFill>
            </a:rPr>
            <a:t>PAGO PROSPECTIVO POR PRESTACIÓN: PROGRAMAS: : LEY 19.378. ART. 56</a:t>
          </a:r>
          <a:endParaRPr lang="es-MX" dirty="0">
            <a:solidFill>
              <a:schemeClr val="tx2"/>
            </a:solidFill>
          </a:endParaRPr>
        </a:p>
      </dgm:t>
    </dgm:pt>
    <dgm:pt modelId="{8A4D5FCF-F76C-4EB0-A468-705679C59F02}" type="parTrans" cxnId="{2A89B534-6746-488F-A43D-30BFDFF8F4DD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55EA854E-A16B-4D50-B2EE-17555384D7BD}" type="sibTrans" cxnId="{2A89B534-6746-488F-A43D-30BFDFF8F4DD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9978E892-D9A4-48DD-B09F-73243370ADDD}">
      <dgm:prSet/>
      <dgm:spPr/>
      <dgm:t>
        <a:bodyPr/>
        <a:lstStyle/>
        <a:p>
          <a:pPr rtl="0"/>
          <a:r>
            <a:rPr lang="es-ES_tradnl" b="1" dirty="0" smtClean="0">
              <a:solidFill>
                <a:schemeClr val="tx2"/>
              </a:solidFill>
            </a:rPr>
            <a:t>GLOSA 03 LEY PRESUPUESTOS</a:t>
          </a:r>
          <a:endParaRPr lang="es-ES" b="1" dirty="0">
            <a:solidFill>
              <a:schemeClr val="tx2"/>
            </a:solidFill>
          </a:endParaRPr>
        </a:p>
      </dgm:t>
    </dgm:pt>
    <dgm:pt modelId="{85468945-3950-4CBF-B77F-D755BF208AA3}" type="parTrans" cxnId="{F5EFAAAD-812F-45A8-B941-1C4716AA6370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E6FD3918-5435-4B32-B401-58A5CC5A05AF}" type="sibTrans" cxnId="{F5EFAAAD-812F-45A8-B941-1C4716AA6370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C91E485D-50EB-4536-9FC7-168AC81F5F8D}" type="pres">
      <dgm:prSet presAssocID="{49001D17-F19A-4203-A6C5-E69AF8C61F3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815110E-37B0-4923-8F65-D582D460DE4B}" type="pres">
      <dgm:prSet presAssocID="{D8F177AF-B651-4CD8-BC50-A056026DA33F}" presName="circle1" presStyleLbl="node1" presStyleIdx="0" presStyleCnt="3"/>
      <dgm:spPr/>
    </dgm:pt>
    <dgm:pt modelId="{CB4BA467-0A16-4E8C-BC67-C0A028C38E1B}" type="pres">
      <dgm:prSet presAssocID="{D8F177AF-B651-4CD8-BC50-A056026DA33F}" presName="space" presStyleCnt="0"/>
      <dgm:spPr/>
    </dgm:pt>
    <dgm:pt modelId="{3C98C84E-424C-4A1B-8ECE-F54C8B11307A}" type="pres">
      <dgm:prSet presAssocID="{D8F177AF-B651-4CD8-BC50-A056026DA33F}" presName="rect1" presStyleLbl="alignAcc1" presStyleIdx="0" presStyleCnt="3"/>
      <dgm:spPr/>
      <dgm:t>
        <a:bodyPr/>
        <a:lstStyle/>
        <a:p>
          <a:endParaRPr lang="es-MX"/>
        </a:p>
      </dgm:t>
    </dgm:pt>
    <dgm:pt modelId="{E60D6D58-004B-4715-A92F-64584C709A6B}" type="pres">
      <dgm:prSet presAssocID="{A3E8594B-81D3-4660-BD91-5D7536270DE5}" presName="vertSpace2" presStyleLbl="node1" presStyleIdx="0" presStyleCnt="3"/>
      <dgm:spPr/>
    </dgm:pt>
    <dgm:pt modelId="{B2B2DBE4-87E2-4929-BDDD-B8950C9BC6EC}" type="pres">
      <dgm:prSet presAssocID="{A3E8594B-81D3-4660-BD91-5D7536270DE5}" presName="circle2" presStyleLbl="node1" presStyleIdx="1" presStyleCnt="3"/>
      <dgm:spPr/>
    </dgm:pt>
    <dgm:pt modelId="{74C8C947-E994-4233-B245-7C23CAAE382B}" type="pres">
      <dgm:prSet presAssocID="{A3E8594B-81D3-4660-BD91-5D7536270DE5}" presName="rect2" presStyleLbl="alignAcc1" presStyleIdx="1" presStyleCnt="3"/>
      <dgm:spPr/>
      <dgm:t>
        <a:bodyPr/>
        <a:lstStyle/>
        <a:p>
          <a:endParaRPr lang="es-MX"/>
        </a:p>
      </dgm:t>
    </dgm:pt>
    <dgm:pt modelId="{91E718FE-8677-4DD8-8122-872EC82C4D9E}" type="pres">
      <dgm:prSet presAssocID="{9978E892-D9A4-48DD-B09F-73243370ADDD}" presName="vertSpace3" presStyleLbl="node1" presStyleIdx="1" presStyleCnt="3"/>
      <dgm:spPr/>
    </dgm:pt>
    <dgm:pt modelId="{0B69438F-EBFF-4D2A-B6CB-F64DB656A2EF}" type="pres">
      <dgm:prSet presAssocID="{9978E892-D9A4-48DD-B09F-73243370ADDD}" presName="circle3" presStyleLbl="node1" presStyleIdx="2" presStyleCnt="3"/>
      <dgm:spPr/>
    </dgm:pt>
    <dgm:pt modelId="{F17E7DC9-4BFA-4CFD-90B7-0EE07DA04CDE}" type="pres">
      <dgm:prSet presAssocID="{9978E892-D9A4-48DD-B09F-73243370ADDD}" presName="rect3" presStyleLbl="alignAcc1" presStyleIdx="2" presStyleCnt="3"/>
      <dgm:spPr/>
      <dgm:t>
        <a:bodyPr/>
        <a:lstStyle/>
        <a:p>
          <a:endParaRPr lang="es-MX"/>
        </a:p>
      </dgm:t>
    </dgm:pt>
    <dgm:pt modelId="{233CB1B1-879F-4CCE-9728-CA5E7ECA3CD5}" type="pres">
      <dgm:prSet presAssocID="{D8F177AF-B651-4CD8-BC50-A056026DA33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9E5CF1-1842-45E4-8073-B898192AC4F2}" type="pres">
      <dgm:prSet presAssocID="{A3E8594B-81D3-4660-BD91-5D7536270DE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5F0144-9407-4569-8989-3CA5CADBD62D}" type="pres">
      <dgm:prSet presAssocID="{9978E892-D9A4-48DD-B09F-73243370ADD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EAFD24-35D7-42F3-9C80-4C0635A34184}" type="presOf" srcId="{D8F177AF-B651-4CD8-BC50-A056026DA33F}" destId="{233CB1B1-879F-4CCE-9728-CA5E7ECA3CD5}" srcOrd="1" destOrd="0" presId="urn:microsoft.com/office/officeart/2005/8/layout/target3"/>
    <dgm:cxn modelId="{62FCF912-0F79-4D73-8856-D135986E52D7}" type="presOf" srcId="{49001D17-F19A-4203-A6C5-E69AF8C61F3F}" destId="{C91E485D-50EB-4536-9FC7-168AC81F5F8D}" srcOrd="0" destOrd="0" presId="urn:microsoft.com/office/officeart/2005/8/layout/target3"/>
    <dgm:cxn modelId="{ABD4A3F9-9476-40B3-9F54-9F24ED7D901F}" type="presOf" srcId="{A3E8594B-81D3-4660-BD91-5D7536270DE5}" destId="{74C8C947-E994-4233-B245-7C23CAAE382B}" srcOrd="0" destOrd="0" presId="urn:microsoft.com/office/officeart/2005/8/layout/target3"/>
    <dgm:cxn modelId="{92D9D864-614B-4A7B-A0A0-43E308996606}" srcId="{49001D17-F19A-4203-A6C5-E69AF8C61F3F}" destId="{D8F177AF-B651-4CD8-BC50-A056026DA33F}" srcOrd="0" destOrd="0" parTransId="{CFF3E820-1211-47C4-A564-25E2978AD41F}" sibTransId="{2AFF9D5C-DF57-4854-AC9E-0AE0D6AFC1A0}"/>
    <dgm:cxn modelId="{A6B1F304-06C1-4332-8E7E-477BDBD62B12}" type="presOf" srcId="{D8F177AF-B651-4CD8-BC50-A056026DA33F}" destId="{3C98C84E-424C-4A1B-8ECE-F54C8B11307A}" srcOrd="0" destOrd="0" presId="urn:microsoft.com/office/officeart/2005/8/layout/target3"/>
    <dgm:cxn modelId="{ED626A11-E5E1-425B-B3C5-FEBC288A24DC}" type="presOf" srcId="{9978E892-D9A4-48DD-B09F-73243370ADDD}" destId="{F17E7DC9-4BFA-4CFD-90B7-0EE07DA04CDE}" srcOrd="0" destOrd="0" presId="urn:microsoft.com/office/officeart/2005/8/layout/target3"/>
    <dgm:cxn modelId="{67A0D953-0D9E-41A2-A50B-E726853F4013}" type="presOf" srcId="{A3E8594B-81D3-4660-BD91-5D7536270DE5}" destId="{6C9E5CF1-1842-45E4-8073-B898192AC4F2}" srcOrd="1" destOrd="0" presId="urn:microsoft.com/office/officeart/2005/8/layout/target3"/>
    <dgm:cxn modelId="{3661B17E-1BC3-45AA-B25F-4C9950777A97}" type="presOf" srcId="{9978E892-D9A4-48DD-B09F-73243370ADDD}" destId="{975F0144-9407-4569-8989-3CA5CADBD62D}" srcOrd="1" destOrd="0" presId="urn:microsoft.com/office/officeart/2005/8/layout/target3"/>
    <dgm:cxn modelId="{2A89B534-6746-488F-A43D-30BFDFF8F4DD}" srcId="{49001D17-F19A-4203-A6C5-E69AF8C61F3F}" destId="{A3E8594B-81D3-4660-BD91-5D7536270DE5}" srcOrd="1" destOrd="0" parTransId="{8A4D5FCF-F76C-4EB0-A468-705679C59F02}" sibTransId="{55EA854E-A16B-4D50-B2EE-17555384D7BD}"/>
    <dgm:cxn modelId="{F5EFAAAD-812F-45A8-B941-1C4716AA6370}" srcId="{49001D17-F19A-4203-A6C5-E69AF8C61F3F}" destId="{9978E892-D9A4-48DD-B09F-73243370ADDD}" srcOrd="2" destOrd="0" parTransId="{85468945-3950-4CBF-B77F-D755BF208AA3}" sibTransId="{E6FD3918-5435-4B32-B401-58A5CC5A05AF}"/>
    <dgm:cxn modelId="{485EAEC7-75B3-48BC-AE6F-D1401CAB88CA}" type="presParOf" srcId="{C91E485D-50EB-4536-9FC7-168AC81F5F8D}" destId="{4815110E-37B0-4923-8F65-D582D460DE4B}" srcOrd="0" destOrd="0" presId="urn:microsoft.com/office/officeart/2005/8/layout/target3"/>
    <dgm:cxn modelId="{CF126886-6907-4FF1-BE1B-095D6F56F8EF}" type="presParOf" srcId="{C91E485D-50EB-4536-9FC7-168AC81F5F8D}" destId="{CB4BA467-0A16-4E8C-BC67-C0A028C38E1B}" srcOrd="1" destOrd="0" presId="urn:microsoft.com/office/officeart/2005/8/layout/target3"/>
    <dgm:cxn modelId="{59C564E8-7C14-4BF0-BEF4-8E954959B245}" type="presParOf" srcId="{C91E485D-50EB-4536-9FC7-168AC81F5F8D}" destId="{3C98C84E-424C-4A1B-8ECE-F54C8B11307A}" srcOrd="2" destOrd="0" presId="urn:microsoft.com/office/officeart/2005/8/layout/target3"/>
    <dgm:cxn modelId="{AB932E18-7FC4-476F-9F4E-E8A089A18414}" type="presParOf" srcId="{C91E485D-50EB-4536-9FC7-168AC81F5F8D}" destId="{E60D6D58-004B-4715-A92F-64584C709A6B}" srcOrd="3" destOrd="0" presId="urn:microsoft.com/office/officeart/2005/8/layout/target3"/>
    <dgm:cxn modelId="{053EB4A5-0D45-4E04-B093-03AFEBC7C8F6}" type="presParOf" srcId="{C91E485D-50EB-4536-9FC7-168AC81F5F8D}" destId="{B2B2DBE4-87E2-4929-BDDD-B8950C9BC6EC}" srcOrd="4" destOrd="0" presId="urn:microsoft.com/office/officeart/2005/8/layout/target3"/>
    <dgm:cxn modelId="{3006CB62-68FB-4A6E-8CB6-5F753BD87F17}" type="presParOf" srcId="{C91E485D-50EB-4536-9FC7-168AC81F5F8D}" destId="{74C8C947-E994-4233-B245-7C23CAAE382B}" srcOrd="5" destOrd="0" presId="urn:microsoft.com/office/officeart/2005/8/layout/target3"/>
    <dgm:cxn modelId="{83534F04-8984-4669-9B21-02EEF145D14C}" type="presParOf" srcId="{C91E485D-50EB-4536-9FC7-168AC81F5F8D}" destId="{91E718FE-8677-4DD8-8122-872EC82C4D9E}" srcOrd="6" destOrd="0" presId="urn:microsoft.com/office/officeart/2005/8/layout/target3"/>
    <dgm:cxn modelId="{8A158105-8470-4735-B1FC-54A3D4F91A2F}" type="presParOf" srcId="{C91E485D-50EB-4536-9FC7-168AC81F5F8D}" destId="{0B69438F-EBFF-4D2A-B6CB-F64DB656A2EF}" srcOrd="7" destOrd="0" presId="urn:microsoft.com/office/officeart/2005/8/layout/target3"/>
    <dgm:cxn modelId="{D6BE2B9D-B136-4F4A-B421-795E7AF01244}" type="presParOf" srcId="{C91E485D-50EB-4536-9FC7-168AC81F5F8D}" destId="{F17E7DC9-4BFA-4CFD-90B7-0EE07DA04CDE}" srcOrd="8" destOrd="0" presId="urn:microsoft.com/office/officeart/2005/8/layout/target3"/>
    <dgm:cxn modelId="{65C81AC6-34B8-43F5-9AD0-FCA8F848BF44}" type="presParOf" srcId="{C91E485D-50EB-4536-9FC7-168AC81F5F8D}" destId="{233CB1B1-879F-4CCE-9728-CA5E7ECA3CD5}" srcOrd="9" destOrd="0" presId="urn:microsoft.com/office/officeart/2005/8/layout/target3"/>
    <dgm:cxn modelId="{9B39C63D-59AC-41A4-9825-4FEA3E6384D9}" type="presParOf" srcId="{C91E485D-50EB-4536-9FC7-168AC81F5F8D}" destId="{6C9E5CF1-1842-45E4-8073-B898192AC4F2}" srcOrd="10" destOrd="0" presId="urn:microsoft.com/office/officeart/2005/8/layout/target3"/>
    <dgm:cxn modelId="{5D252301-9E00-4282-B22A-FD5844392D8C}" type="presParOf" srcId="{C91E485D-50EB-4536-9FC7-168AC81F5F8D}" destId="{975F0144-9407-4569-8989-3CA5CADBD62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9B3D6C-89F4-46C9-A4B3-A266F470BA05}" type="doc">
      <dgm:prSet loTypeId="urn:microsoft.com/office/officeart/2005/8/layout/target3" loCatId="relationship" qsTypeId="urn:microsoft.com/office/officeart/2005/8/quickstyle/simple1#29" qsCatId="simple" csTypeId="urn:microsoft.com/office/officeart/2005/8/colors/colorful1#7" csCatId="colorful" phldr="1"/>
      <dgm:spPr/>
      <dgm:t>
        <a:bodyPr/>
        <a:lstStyle/>
        <a:p>
          <a:endParaRPr lang="es-MX"/>
        </a:p>
      </dgm:t>
    </dgm:pt>
    <dgm:pt modelId="{5F0193B3-0AC1-424C-9D11-40165C4423B9}">
      <dgm:prSet/>
      <dgm:spPr/>
      <dgm:t>
        <a:bodyPr/>
        <a:lstStyle/>
        <a:p>
          <a:pPr rtl="0"/>
          <a:r>
            <a:rPr lang="es-ES_tradnl" b="1" dirty="0" smtClean="0">
              <a:solidFill>
                <a:schemeClr val="tx2"/>
              </a:solidFill>
            </a:rPr>
            <a:t>MECANISMO: PAGO PROSPECTIVO POR PRESTACIÓN </a:t>
          </a:r>
          <a:endParaRPr lang="es-MX" dirty="0">
            <a:solidFill>
              <a:schemeClr val="tx2"/>
            </a:solidFill>
          </a:endParaRPr>
        </a:p>
      </dgm:t>
    </dgm:pt>
    <dgm:pt modelId="{828161DF-6772-4121-A480-F3059976A839}" type="parTrans" cxnId="{1E469482-7522-4B0F-9139-71193416B6F4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0B141EE2-91C8-4EA2-9934-D05998B1E30D}" type="sibTrans" cxnId="{1E469482-7522-4B0F-9139-71193416B6F4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793AC6EA-4802-4E60-A7C6-FEEF278914B0}">
      <dgm:prSet/>
      <dgm:spPr/>
      <dgm:t>
        <a:bodyPr/>
        <a:lstStyle/>
        <a:p>
          <a:pPr rtl="0"/>
          <a:r>
            <a:rPr lang="es-ES" b="1" dirty="0" smtClean="0">
              <a:solidFill>
                <a:schemeClr val="tx2"/>
              </a:solidFill>
            </a:rPr>
            <a:t>PRESUPUESTO HISTÓRICO</a:t>
          </a:r>
          <a:r>
            <a:rPr lang="es-ES" dirty="0" smtClean="0">
              <a:solidFill>
                <a:schemeClr val="tx2"/>
              </a:solidFill>
            </a:rPr>
            <a:t> </a:t>
          </a:r>
          <a:endParaRPr lang="es-MX" dirty="0">
            <a:solidFill>
              <a:schemeClr val="tx2"/>
            </a:solidFill>
          </a:endParaRPr>
        </a:p>
      </dgm:t>
    </dgm:pt>
    <dgm:pt modelId="{262FC157-6B79-41BA-AFE6-BD2D82460593}" type="parTrans" cxnId="{4B6D822E-D25C-4BE9-84D4-1053A6EF1B03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07468481-D232-4204-81B8-CEC70B73A25E}" type="sibTrans" cxnId="{4B6D822E-D25C-4BE9-84D4-1053A6EF1B03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DB5CA5DD-7CAC-4CEE-9674-284F0DC85A0B}">
      <dgm:prSet/>
      <dgm:spPr/>
      <dgm:t>
        <a:bodyPr/>
        <a:lstStyle/>
        <a:p>
          <a:pPr rtl="0"/>
          <a:r>
            <a:rPr lang="es-ES_tradnl" b="1" dirty="0" smtClean="0">
              <a:solidFill>
                <a:schemeClr val="tx2"/>
              </a:solidFill>
            </a:rPr>
            <a:t>PROGRAMAS: GLOSA 02 LEY PRESUPUESTOS</a:t>
          </a:r>
          <a:endParaRPr lang="es-ES" b="1" dirty="0">
            <a:solidFill>
              <a:schemeClr val="tx2"/>
            </a:solidFill>
          </a:endParaRPr>
        </a:p>
      </dgm:t>
    </dgm:pt>
    <dgm:pt modelId="{A59B5BF9-EA5F-45FA-94FC-2E468D10AE30}" type="parTrans" cxnId="{DB812FC0-0483-4126-9881-698BF5163F66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A60319BE-A0E7-4B6D-B1E6-8BCAFC354DE9}" type="sibTrans" cxnId="{DB812FC0-0483-4126-9881-698BF5163F66}">
      <dgm:prSet/>
      <dgm:spPr/>
      <dgm:t>
        <a:bodyPr/>
        <a:lstStyle/>
        <a:p>
          <a:endParaRPr lang="es-MX">
            <a:solidFill>
              <a:schemeClr val="tx2"/>
            </a:solidFill>
          </a:endParaRPr>
        </a:p>
      </dgm:t>
    </dgm:pt>
    <dgm:pt modelId="{7B58D250-AC23-4339-9931-A5DD15C47BC0}" type="pres">
      <dgm:prSet presAssocID="{9F9B3D6C-89F4-46C9-A4B3-A266F470BA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DAD878-76D9-4FF4-9A80-9CDE02AC3619}" type="pres">
      <dgm:prSet presAssocID="{5F0193B3-0AC1-424C-9D11-40165C4423B9}" presName="circle1" presStyleLbl="node1" presStyleIdx="0" presStyleCnt="3"/>
      <dgm:spPr/>
    </dgm:pt>
    <dgm:pt modelId="{867AD7CB-6F90-47EE-BC34-A1C66A94B6DE}" type="pres">
      <dgm:prSet presAssocID="{5F0193B3-0AC1-424C-9D11-40165C4423B9}" presName="space" presStyleCnt="0"/>
      <dgm:spPr/>
    </dgm:pt>
    <dgm:pt modelId="{8A912BA4-D921-4367-9E06-F8E49BCFA425}" type="pres">
      <dgm:prSet presAssocID="{5F0193B3-0AC1-424C-9D11-40165C4423B9}" presName="rect1" presStyleLbl="alignAcc1" presStyleIdx="0" presStyleCnt="3"/>
      <dgm:spPr/>
      <dgm:t>
        <a:bodyPr/>
        <a:lstStyle/>
        <a:p>
          <a:endParaRPr lang="es-MX"/>
        </a:p>
      </dgm:t>
    </dgm:pt>
    <dgm:pt modelId="{A9052778-5AC8-4A63-B491-2663158E67AE}" type="pres">
      <dgm:prSet presAssocID="{793AC6EA-4802-4E60-A7C6-FEEF278914B0}" presName="vertSpace2" presStyleLbl="node1" presStyleIdx="0" presStyleCnt="3"/>
      <dgm:spPr/>
    </dgm:pt>
    <dgm:pt modelId="{8A96DF8F-CDD2-4B7C-8A66-49CC45F233E4}" type="pres">
      <dgm:prSet presAssocID="{793AC6EA-4802-4E60-A7C6-FEEF278914B0}" presName="circle2" presStyleLbl="node1" presStyleIdx="1" presStyleCnt="3"/>
      <dgm:spPr/>
    </dgm:pt>
    <dgm:pt modelId="{DC5F95E6-A064-4033-BC99-85B6CDF6FDF1}" type="pres">
      <dgm:prSet presAssocID="{793AC6EA-4802-4E60-A7C6-FEEF278914B0}" presName="rect2" presStyleLbl="alignAcc1" presStyleIdx="1" presStyleCnt="3"/>
      <dgm:spPr/>
      <dgm:t>
        <a:bodyPr/>
        <a:lstStyle/>
        <a:p>
          <a:endParaRPr lang="es-MX"/>
        </a:p>
      </dgm:t>
    </dgm:pt>
    <dgm:pt modelId="{93E46C05-5136-4B52-B714-D072DDE6A5FD}" type="pres">
      <dgm:prSet presAssocID="{DB5CA5DD-7CAC-4CEE-9674-284F0DC85A0B}" presName="vertSpace3" presStyleLbl="node1" presStyleIdx="1" presStyleCnt="3"/>
      <dgm:spPr/>
    </dgm:pt>
    <dgm:pt modelId="{C17D9BEE-1A5B-468D-B59A-B5226B2DD253}" type="pres">
      <dgm:prSet presAssocID="{DB5CA5DD-7CAC-4CEE-9674-284F0DC85A0B}" presName="circle3" presStyleLbl="node1" presStyleIdx="2" presStyleCnt="3"/>
      <dgm:spPr/>
    </dgm:pt>
    <dgm:pt modelId="{76D693EB-569E-4DF5-BA9F-1471E2983F77}" type="pres">
      <dgm:prSet presAssocID="{DB5CA5DD-7CAC-4CEE-9674-284F0DC85A0B}" presName="rect3" presStyleLbl="alignAcc1" presStyleIdx="2" presStyleCnt="3"/>
      <dgm:spPr/>
      <dgm:t>
        <a:bodyPr/>
        <a:lstStyle/>
        <a:p>
          <a:endParaRPr lang="es-MX"/>
        </a:p>
      </dgm:t>
    </dgm:pt>
    <dgm:pt modelId="{E4E809A7-9867-4F65-97BA-E8C8C633B326}" type="pres">
      <dgm:prSet presAssocID="{5F0193B3-0AC1-424C-9D11-40165C4423B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2E004E-4132-412A-B053-B515A501891E}" type="pres">
      <dgm:prSet presAssocID="{793AC6EA-4802-4E60-A7C6-FEEF278914B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D35FFA-7703-41AD-AB0D-4AE27A4B0DD5}" type="pres">
      <dgm:prSet presAssocID="{DB5CA5DD-7CAC-4CEE-9674-284F0DC85A0B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E469482-7522-4B0F-9139-71193416B6F4}" srcId="{9F9B3D6C-89F4-46C9-A4B3-A266F470BA05}" destId="{5F0193B3-0AC1-424C-9D11-40165C4423B9}" srcOrd="0" destOrd="0" parTransId="{828161DF-6772-4121-A480-F3059976A839}" sibTransId="{0B141EE2-91C8-4EA2-9934-D05998B1E30D}"/>
    <dgm:cxn modelId="{28C75456-91EF-4AA8-A1D4-9D173A3B2E32}" type="presOf" srcId="{DB5CA5DD-7CAC-4CEE-9674-284F0DC85A0B}" destId="{76D693EB-569E-4DF5-BA9F-1471E2983F77}" srcOrd="0" destOrd="0" presId="urn:microsoft.com/office/officeart/2005/8/layout/target3"/>
    <dgm:cxn modelId="{4B6D822E-D25C-4BE9-84D4-1053A6EF1B03}" srcId="{9F9B3D6C-89F4-46C9-A4B3-A266F470BA05}" destId="{793AC6EA-4802-4E60-A7C6-FEEF278914B0}" srcOrd="1" destOrd="0" parTransId="{262FC157-6B79-41BA-AFE6-BD2D82460593}" sibTransId="{07468481-D232-4204-81B8-CEC70B73A25E}"/>
    <dgm:cxn modelId="{8D17C5CE-B7EF-4927-891E-F9637BEF8B85}" type="presOf" srcId="{9F9B3D6C-89F4-46C9-A4B3-A266F470BA05}" destId="{7B58D250-AC23-4339-9931-A5DD15C47BC0}" srcOrd="0" destOrd="0" presId="urn:microsoft.com/office/officeart/2005/8/layout/target3"/>
    <dgm:cxn modelId="{DB812FC0-0483-4126-9881-698BF5163F66}" srcId="{9F9B3D6C-89F4-46C9-A4B3-A266F470BA05}" destId="{DB5CA5DD-7CAC-4CEE-9674-284F0DC85A0B}" srcOrd="2" destOrd="0" parTransId="{A59B5BF9-EA5F-45FA-94FC-2E468D10AE30}" sibTransId="{A60319BE-A0E7-4B6D-B1E6-8BCAFC354DE9}"/>
    <dgm:cxn modelId="{3EC3DF0F-EEA9-411B-A908-E09420CC8088}" type="presOf" srcId="{793AC6EA-4802-4E60-A7C6-FEEF278914B0}" destId="{E92E004E-4132-412A-B053-B515A501891E}" srcOrd="1" destOrd="0" presId="urn:microsoft.com/office/officeart/2005/8/layout/target3"/>
    <dgm:cxn modelId="{957938FD-7653-4309-8EE6-74AA9F8DF5E3}" type="presOf" srcId="{DB5CA5DD-7CAC-4CEE-9674-284F0DC85A0B}" destId="{F8D35FFA-7703-41AD-AB0D-4AE27A4B0DD5}" srcOrd="1" destOrd="0" presId="urn:microsoft.com/office/officeart/2005/8/layout/target3"/>
    <dgm:cxn modelId="{87F0DC4F-1DE2-4AAD-8AE8-3449EE324F1A}" type="presOf" srcId="{5F0193B3-0AC1-424C-9D11-40165C4423B9}" destId="{E4E809A7-9867-4F65-97BA-E8C8C633B326}" srcOrd="1" destOrd="0" presId="urn:microsoft.com/office/officeart/2005/8/layout/target3"/>
    <dgm:cxn modelId="{9E1B17CF-F7D9-4F58-ADB1-BED0AFC5F116}" type="presOf" srcId="{793AC6EA-4802-4E60-A7C6-FEEF278914B0}" destId="{DC5F95E6-A064-4033-BC99-85B6CDF6FDF1}" srcOrd="0" destOrd="0" presId="urn:microsoft.com/office/officeart/2005/8/layout/target3"/>
    <dgm:cxn modelId="{542C10DF-599D-4B4E-A19B-1AB5FA72D25A}" type="presOf" srcId="{5F0193B3-0AC1-424C-9D11-40165C4423B9}" destId="{8A912BA4-D921-4367-9E06-F8E49BCFA425}" srcOrd="0" destOrd="0" presId="urn:microsoft.com/office/officeart/2005/8/layout/target3"/>
    <dgm:cxn modelId="{207E87BF-3B3E-4516-8242-382CFE143966}" type="presParOf" srcId="{7B58D250-AC23-4339-9931-A5DD15C47BC0}" destId="{2CDAD878-76D9-4FF4-9A80-9CDE02AC3619}" srcOrd="0" destOrd="0" presId="urn:microsoft.com/office/officeart/2005/8/layout/target3"/>
    <dgm:cxn modelId="{984F198F-220D-449C-B011-CCB63C2356AC}" type="presParOf" srcId="{7B58D250-AC23-4339-9931-A5DD15C47BC0}" destId="{867AD7CB-6F90-47EE-BC34-A1C66A94B6DE}" srcOrd="1" destOrd="0" presId="urn:microsoft.com/office/officeart/2005/8/layout/target3"/>
    <dgm:cxn modelId="{E6883D74-BFFC-4AAF-9FE7-654461E242EE}" type="presParOf" srcId="{7B58D250-AC23-4339-9931-A5DD15C47BC0}" destId="{8A912BA4-D921-4367-9E06-F8E49BCFA425}" srcOrd="2" destOrd="0" presId="urn:microsoft.com/office/officeart/2005/8/layout/target3"/>
    <dgm:cxn modelId="{113414B5-4286-4FC0-910C-E91F2BA61D04}" type="presParOf" srcId="{7B58D250-AC23-4339-9931-A5DD15C47BC0}" destId="{A9052778-5AC8-4A63-B491-2663158E67AE}" srcOrd="3" destOrd="0" presId="urn:microsoft.com/office/officeart/2005/8/layout/target3"/>
    <dgm:cxn modelId="{DB4E1CD2-9CFD-4CF9-B00B-7E967954DEF4}" type="presParOf" srcId="{7B58D250-AC23-4339-9931-A5DD15C47BC0}" destId="{8A96DF8F-CDD2-4B7C-8A66-49CC45F233E4}" srcOrd="4" destOrd="0" presId="urn:microsoft.com/office/officeart/2005/8/layout/target3"/>
    <dgm:cxn modelId="{47947C20-6189-475E-9EA7-03A79751C103}" type="presParOf" srcId="{7B58D250-AC23-4339-9931-A5DD15C47BC0}" destId="{DC5F95E6-A064-4033-BC99-85B6CDF6FDF1}" srcOrd="5" destOrd="0" presId="urn:microsoft.com/office/officeart/2005/8/layout/target3"/>
    <dgm:cxn modelId="{54EA95E4-F9F2-4E8A-897A-5214A16FC802}" type="presParOf" srcId="{7B58D250-AC23-4339-9931-A5DD15C47BC0}" destId="{93E46C05-5136-4B52-B714-D072DDE6A5FD}" srcOrd="6" destOrd="0" presId="urn:microsoft.com/office/officeart/2005/8/layout/target3"/>
    <dgm:cxn modelId="{ABA5FA41-F41B-4AAE-934D-D96CFC31DB84}" type="presParOf" srcId="{7B58D250-AC23-4339-9931-A5DD15C47BC0}" destId="{C17D9BEE-1A5B-468D-B59A-B5226B2DD253}" srcOrd="7" destOrd="0" presId="urn:microsoft.com/office/officeart/2005/8/layout/target3"/>
    <dgm:cxn modelId="{1C1D13A6-F868-4AF3-A14F-66D58EAC9B5B}" type="presParOf" srcId="{7B58D250-AC23-4339-9931-A5DD15C47BC0}" destId="{76D693EB-569E-4DF5-BA9F-1471E2983F77}" srcOrd="8" destOrd="0" presId="urn:microsoft.com/office/officeart/2005/8/layout/target3"/>
    <dgm:cxn modelId="{CF7006DF-04FC-4157-8570-9E67B3B29DA8}" type="presParOf" srcId="{7B58D250-AC23-4339-9931-A5DD15C47BC0}" destId="{E4E809A7-9867-4F65-97BA-E8C8C633B326}" srcOrd="9" destOrd="0" presId="urn:microsoft.com/office/officeart/2005/8/layout/target3"/>
    <dgm:cxn modelId="{9D4AB633-B514-478D-85A0-1446625FC2C2}" type="presParOf" srcId="{7B58D250-AC23-4339-9931-A5DD15C47BC0}" destId="{E92E004E-4132-412A-B053-B515A501891E}" srcOrd="10" destOrd="0" presId="urn:microsoft.com/office/officeart/2005/8/layout/target3"/>
    <dgm:cxn modelId="{17CFE712-16CC-4702-961E-89724FAFA426}" type="presParOf" srcId="{7B58D250-AC23-4339-9931-A5DD15C47BC0}" destId="{F8D35FFA-7703-41AD-AB0D-4AE27A4B0DD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A17900-B120-4E16-BCA1-5F9678B20628}" type="doc">
      <dgm:prSet loTypeId="urn:microsoft.com/office/officeart/2005/8/layout/process4" loCatId="list" qsTypeId="urn:microsoft.com/office/officeart/2005/8/quickstyle/simple1#37" qsCatId="simple" csTypeId="urn:microsoft.com/office/officeart/2005/8/colors/colorful1#6" csCatId="colorful" phldr="1"/>
      <dgm:spPr/>
      <dgm:t>
        <a:bodyPr/>
        <a:lstStyle/>
        <a:p>
          <a:endParaRPr lang="es-MX"/>
        </a:p>
      </dgm:t>
    </dgm:pt>
    <dgm:pt modelId="{3E85EFAC-C38F-4FAB-A17F-400365DD3B4E}">
      <dgm:prSet custT="1"/>
      <dgm:spPr/>
      <dgm:t>
        <a:bodyPr/>
        <a:lstStyle/>
        <a:p>
          <a:pPr rtl="0"/>
          <a:r>
            <a:rPr lang="es-ES" sz="2400" dirty="0" smtClean="0"/>
            <a:t>Conjunto de prestaciones que concede derecho al aporte estatal, está definido en los Programas de Salud, art. 7. decreto.</a:t>
          </a:r>
          <a:endParaRPr lang="es-MX" sz="2400" dirty="0"/>
        </a:p>
      </dgm:t>
    </dgm:pt>
    <dgm:pt modelId="{74A7DD1F-0E85-46B7-9669-6F71530C99AC}" type="parTrans" cxnId="{D865E1C9-7009-4312-8A46-9436F764E201}">
      <dgm:prSet/>
      <dgm:spPr/>
      <dgm:t>
        <a:bodyPr/>
        <a:lstStyle/>
        <a:p>
          <a:endParaRPr lang="es-MX" sz="2400"/>
        </a:p>
      </dgm:t>
    </dgm:pt>
    <dgm:pt modelId="{CFA75DF3-C84A-4D94-9338-0C80DCE88D88}" type="sibTrans" cxnId="{D865E1C9-7009-4312-8A46-9436F764E201}">
      <dgm:prSet/>
      <dgm:spPr/>
      <dgm:t>
        <a:bodyPr/>
        <a:lstStyle/>
        <a:p>
          <a:endParaRPr lang="es-MX" sz="2400"/>
        </a:p>
      </dgm:t>
    </dgm:pt>
    <dgm:pt modelId="{A7DF840E-0818-430B-ADD1-A3D3FAC5DD58}">
      <dgm:prSet custT="1"/>
      <dgm:spPr/>
      <dgm:t>
        <a:bodyPr/>
        <a:lstStyle/>
        <a:p>
          <a:pPr rtl="0"/>
          <a:r>
            <a:rPr lang="es-ES" sz="2400" dirty="0" smtClean="0"/>
            <a:t>Para la ejecución de dichos Programas de Salud,  el plan se traduce en una tarifa : un aporte básico unitario homogéneo (per </a:t>
          </a:r>
          <a:r>
            <a:rPr lang="es-ES" sz="2400" dirty="0" err="1" smtClean="0"/>
            <a:t>capita</a:t>
          </a:r>
          <a:r>
            <a:rPr lang="es-ES" sz="2400" dirty="0" smtClean="0"/>
            <a:t> basal), igual para toda la población beneficiaria y todas las comunas del país.</a:t>
          </a:r>
          <a:endParaRPr lang="es-MX" sz="2400" dirty="0"/>
        </a:p>
      </dgm:t>
    </dgm:pt>
    <dgm:pt modelId="{A9911A0B-762C-4F3C-939A-87B10E35B9FB}" type="parTrans" cxnId="{6C519073-B794-4871-BDB8-03F6C01919CF}">
      <dgm:prSet/>
      <dgm:spPr/>
      <dgm:t>
        <a:bodyPr/>
        <a:lstStyle/>
        <a:p>
          <a:endParaRPr lang="es-MX" sz="2400"/>
        </a:p>
      </dgm:t>
    </dgm:pt>
    <dgm:pt modelId="{7FF31F97-F307-421A-9F25-BD65DBAD3D85}" type="sibTrans" cxnId="{6C519073-B794-4871-BDB8-03F6C01919CF}">
      <dgm:prSet/>
      <dgm:spPr/>
      <dgm:t>
        <a:bodyPr/>
        <a:lstStyle/>
        <a:p>
          <a:endParaRPr lang="es-MX" sz="2400"/>
        </a:p>
      </dgm:t>
    </dgm:pt>
    <dgm:pt modelId="{B5050645-A5A5-4D98-B3F7-79DD65DDB4AA}" type="pres">
      <dgm:prSet presAssocID="{92A17900-B120-4E16-BCA1-5F9678B206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8EF05B3-6E95-4715-95AD-99BF6D5BCCAB}" type="pres">
      <dgm:prSet presAssocID="{A7DF840E-0818-430B-ADD1-A3D3FAC5DD58}" presName="boxAndChildren" presStyleCnt="0"/>
      <dgm:spPr/>
    </dgm:pt>
    <dgm:pt modelId="{3AD79B4A-0DAE-404B-9540-5E0B5A095288}" type="pres">
      <dgm:prSet presAssocID="{A7DF840E-0818-430B-ADD1-A3D3FAC5DD58}" presName="parentTextBox" presStyleLbl="node1" presStyleIdx="0" presStyleCnt="2"/>
      <dgm:spPr/>
      <dgm:t>
        <a:bodyPr/>
        <a:lstStyle/>
        <a:p>
          <a:endParaRPr lang="es-MX"/>
        </a:p>
      </dgm:t>
    </dgm:pt>
    <dgm:pt modelId="{B1852063-1CE2-47DE-87C7-E069AD46A308}" type="pres">
      <dgm:prSet presAssocID="{CFA75DF3-C84A-4D94-9338-0C80DCE88D88}" presName="sp" presStyleCnt="0"/>
      <dgm:spPr/>
    </dgm:pt>
    <dgm:pt modelId="{B053BC27-764B-4D64-ACDA-E240D9B5D239}" type="pres">
      <dgm:prSet presAssocID="{3E85EFAC-C38F-4FAB-A17F-400365DD3B4E}" presName="arrowAndChildren" presStyleCnt="0"/>
      <dgm:spPr/>
    </dgm:pt>
    <dgm:pt modelId="{3513C500-0858-45C9-80DF-AF625D5BDC3B}" type="pres">
      <dgm:prSet presAssocID="{3E85EFAC-C38F-4FAB-A17F-400365DD3B4E}" presName="parentTextArrow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23BCBBCE-152A-4A51-B87F-94BC77713326}" type="presOf" srcId="{A7DF840E-0818-430B-ADD1-A3D3FAC5DD58}" destId="{3AD79B4A-0DAE-404B-9540-5E0B5A095288}" srcOrd="0" destOrd="0" presId="urn:microsoft.com/office/officeart/2005/8/layout/process4"/>
    <dgm:cxn modelId="{0F1526EF-1FD8-489C-9D9F-7E0E7F93EE4A}" type="presOf" srcId="{3E85EFAC-C38F-4FAB-A17F-400365DD3B4E}" destId="{3513C500-0858-45C9-80DF-AF625D5BDC3B}" srcOrd="0" destOrd="0" presId="urn:microsoft.com/office/officeart/2005/8/layout/process4"/>
    <dgm:cxn modelId="{D865E1C9-7009-4312-8A46-9436F764E201}" srcId="{92A17900-B120-4E16-BCA1-5F9678B20628}" destId="{3E85EFAC-C38F-4FAB-A17F-400365DD3B4E}" srcOrd="0" destOrd="0" parTransId="{74A7DD1F-0E85-46B7-9669-6F71530C99AC}" sibTransId="{CFA75DF3-C84A-4D94-9338-0C80DCE88D88}"/>
    <dgm:cxn modelId="{6C519073-B794-4871-BDB8-03F6C01919CF}" srcId="{92A17900-B120-4E16-BCA1-5F9678B20628}" destId="{A7DF840E-0818-430B-ADD1-A3D3FAC5DD58}" srcOrd="1" destOrd="0" parTransId="{A9911A0B-762C-4F3C-939A-87B10E35B9FB}" sibTransId="{7FF31F97-F307-421A-9F25-BD65DBAD3D85}"/>
    <dgm:cxn modelId="{710477BD-8F67-4094-A298-59AEE3374664}" type="presOf" srcId="{92A17900-B120-4E16-BCA1-5F9678B20628}" destId="{B5050645-A5A5-4D98-B3F7-79DD65DDB4AA}" srcOrd="0" destOrd="0" presId="urn:microsoft.com/office/officeart/2005/8/layout/process4"/>
    <dgm:cxn modelId="{7106974A-6AFE-4C02-A4C5-93886AD9E602}" type="presParOf" srcId="{B5050645-A5A5-4D98-B3F7-79DD65DDB4AA}" destId="{48EF05B3-6E95-4715-95AD-99BF6D5BCCAB}" srcOrd="0" destOrd="0" presId="urn:microsoft.com/office/officeart/2005/8/layout/process4"/>
    <dgm:cxn modelId="{1B03BFB3-B36B-495D-BFD7-FEF98A0DE73B}" type="presParOf" srcId="{48EF05B3-6E95-4715-95AD-99BF6D5BCCAB}" destId="{3AD79B4A-0DAE-404B-9540-5E0B5A095288}" srcOrd="0" destOrd="0" presId="urn:microsoft.com/office/officeart/2005/8/layout/process4"/>
    <dgm:cxn modelId="{D8B709A6-C7EC-4719-B913-7BE3077CD539}" type="presParOf" srcId="{B5050645-A5A5-4D98-B3F7-79DD65DDB4AA}" destId="{B1852063-1CE2-47DE-87C7-E069AD46A308}" srcOrd="1" destOrd="0" presId="urn:microsoft.com/office/officeart/2005/8/layout/process4"/>
    <dgm:cxn modelId="{A0D84759-C5B2-420C-9B8B-0560687B14B5}" type="presParOf" srcId="{B5050645-A5A5-4D98-B3F7-79DD65DDB4AA}" destId="{B053BC27-764B-4D64-ACDA-E240D9B5D239}" srcOrd="2" destOrd="0" presId="urn:microsoft.com/office/officeart/2005/8/layout/process4"/>
    <dgm:cxn modelId="{D17914D2-BA7D-4250-9A25-987522635858}" type="presParOf" srcId="{B053BC27-764B-4D64-ACDA-E240D9B5D239}" destId="{3513C500-0858-45C9-80DF-AF625D5BDC3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93CCCF-CF0D-41BB-B48F-0C6A9B3D0A90}" type="doc">
      <dgm:prSet loTypeId="urn:microsoft.com/office/officeart/2005/8/layout/vList2" loCatId="list" qsTypeId="urn:microsoft.com/office/officeart/2005/8/quickstyle/simple1#42" qsCatId="simple" csTypeId="urn:microsoft.com/office/officeart/2005/8/colors/accent1_2#16" csCatId="accent1" phldr="1"/>
      <dgm:spPr/>
      <dgm:t>
        <a:bodyPr/>
        <a:lstStyle/>
        <a:p>
          <a:endParaRPr lang="es-ES"/>
        </a:p>
      </dgm:t>
    </dgm:pt>
    <dgm:pt modelId="{DD0A0CFA-3B12-40C4-90D2-1992A0F15C2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es-ES" sz="2400" b="1" dirty="0" smtClean="0"/>
            <a:t>INCREMENTOS AL  PER CAPITA BASAL</a:t>
          </a:r>
          <a:endParaRPr lang="es-ES" sz="2400" b="1" dirty="0"/>
        </a:p>
      </dgm:t>
    </dgm:pt>
    <dgm:pt modelId="{2CD3F7AC-8A7A-4719-9C3B-FA4270ADEAB0}" type="parTrans" cxnId="{933747FE-CC0A-41D0-8AF0-4F7D1C8DC59A}">
      <dgm:prSet/>
      <dgm:spPr/>
      <dgm:t>
        <a:bodyPr/>
        <a:lstStyle/>
        <a:p>
          <a:endParaRPr lang="es-ES" sz="2400"/>
        </a:p>
      </dgm:t>
    </dgm:pt>
    <dgm:pt modelId="{931FC533-DE08-4BB3-BCFB-60BF3C7D7667}" type="sibTrans" cxnId="{933747FE-CC0A-41D0-8AF0-4F7D1C8DC59A}">
      <dgm:prSet/>
      <dgm:spPr/>
      <dgm:t>
        <a:bodyPr/>
        <a:lstStyle/>
        <a:p>
          <a:endParaRPr lang="es-ES" sz="2400"/>
        </a:p>
      </dgm:t>
    </dgm:pt>
    <dgm:pt modelId="{B8092044-C642-4E44-A263-3C532658F5AA}" type="pres">
      <dgm:prSet presAssocID="{9993CCCF-CF0D-41BB-B48F-0C6A9B3D0A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A712280-1A83-46C4-9EC2-0B54DAC791E7}" type="pres">
      <dgm:prSet presAssocID="{DD0A0CFA-3B12-40C4-90D2-1992A0F15C2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5AE5329-CD4F-4125-9EC7-C9783C4A2A62}" type="presOf" srcId="{9993CCCF-CF0D-41BB-B48F-0C6A9B3D0A90}" destId="{B8092044-C642-4E44-A263-3C532658F5AA}" srcOrd="0" destOrd="0" presId="urn:microsoft.com/office/officeart/2005/8/layout/vList2"/>
    <dgm:cxn modelId="{933747FE-CC0A-41D0-8AF0-4F7D1C8DC59A}" srcId="{9993CCCF-CF0D-41BB-B48F-0C6A9B3D0A90}" destId="{DD0A0CFA-3B12-40C4-90D2-1992A0F15C20}" srcOrd="0" destOrd="0" parTransId="{2CD3F7AC-8A7A-4719-9C3B-FA4270ADEAB0}" sibTransId="{931FC533-DE08-4BB3-BCFB-60BF3C7D7667}"/>
    <dgm:cxn modelId="{0B028480-D1FD-4342-8995-63939D7C10BE}" type="presOf" srcId="{DD0A0CFA-3B12-40C4-90D2-1992A0F15C20}" destId="{9A712280-1A83-46C4-9EC2-0B54DAC791E7}" srcOrd="0" destOrd="0" presId="urn:microsoft.com/office/officeart/2005/8/layout/vList2"/>
    <dgm:cxn modelId="{B14A2C7C-407D-4B93-AC2E-BEA41C1BB300}" type="presParOf" srcId="{B8092044-C642-4E44-A263-3C532658F5AA}" destId="{9A712280-1A83-46C4-9EC2-0B54DAC791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52BBCD-46C9-460E-923B-B6C28D4A2700}" type="doc">
      <dgm:prSet loTypeId="urn:microsoft.com/office/officeart/2005/8/layout/hProcess9" loCatId="process" qsTypeId="urn:microsoft.com/office/officeart/2005/8/quickstyle/simple1#43" qsCatId="simple" csTypeId="urn:microsoft.com/office/officeart/2005/8/colors/colorful1#7" csCatId="colorful" phldr="1"/>
      <dgm:spPr/>
    </dgm:pt>
    <dgm:pt modelId="{621BDE73-26EF-4351-BAB2-8AF44207A141}">
      <dgm:prSet phldrT="[Texto]"/>
      <dgm:spPr/>
      <dgm:t>
        <a:bodyPr/>
        <a:lstStyle/>
        <a:p>
          <a:r>
            <a:rPr lang="es-MX" b="1" dirty="0" smtClean="0"/>
            <a:t>POBREZA</a:t>
          </a:r>
          <a:endParaRPr lang="es-MX" b="1" dirty="0"/>
        </a:p>
      </dgm:t>
    </dgm:pt>
    <dgm:pt modelId="{77CD0066-A19F-4011-BB1F-5A898E814D98}" type="parTrans" cxnId="{D0529B8E-E4B6-4D7B-BCF8-D0BD8639FC25}">
      <dgm:prSet/>
      <dgm:spPr/>
      <dgm:t>
        <a:bodyPr/>
        <a:lstStyle/>
        <a:p>
          <a:endParaRPr lang="es-MX" b="1"/>
        </a:p>
      </dgm:t>
    </dgm:pt>
    <dgm:pt modelId="{A58FB290-9C26-4698-B1FF-F811A13AB9AA}" type="sibTrans" cxnId="{D0529B8E-E4B6-4D7B-BCF8-D0BD8639FC25}">
      <dgm:prSet/>
      <dgm:spPr/>
      <dgm:t>
        <a:bodyPr/>
        <a:lstStyle/>
        <a:p>
          <a:endParaRPr lang="es-MX" b="1"/>
        </a:p>
      </dgm:t>
    </dgm:pt>
    <dgm:pt modelId="{632CBBAB-8262-43CC-85E0-85A5B8EC1619}">
      <dgm:prSet phldrT="[Texto]"/>
      <dgm:spPr/>
      <dgm:t>
        <a:bodyPr/>
        <a:lstStyle/>
        <a:p>
          <a:r>
            <a:rPr lang="es-MX" b="1" dirty="0" smtClean="0"/>
            <a:t>RURALIDAD</a:t>
          </a:r>
          <a:endParaRPr lang="es-MX" b="1" dirty="0"/>
        </a:p>
      </dgm:t>
    </dgm:pt>
    <dgm:pt modelId="{F6C61F00-6D2E-4F5F-9FFB-0B41D05869F1}" type="parTrans" cxnId="{69FE7833-7F25-4E6F-B074-CF27159E4150}">
      <dgm:prSet/>
      <dgm:spPr/>
      <dgm:t>
        <a:bodyPr/>
        <a:lstStyle/>
        <a:p>
          <a:endParaRPr lang="es-MX" b="1"/>
        </a:p>
      </dgm:t>
    </dgm:pt>
    <dgm:pt modelId="{34253AC2-4CBE-4F22-98FB-29469EC46018}" type="sibTrans" cxnId="{69FE7833-7F25-4E6F-B074-CF27159E4150}">
      <dgm:prSet/>
      <dgm:spPr/>
      <dgm:t>
        <a:bodyPr/>
        <a:lstStyle/>
        <a:p>
          <a:endParaRPr lang="es-MX" b="1"/>
        </a:p>
      </dgm:t>
    </dgm:pt>
    <dgm:pt modelId="{D8439A93-1AD1-46CE-8212-176C7398DA8A}">
      <dgm:prSet phldrT="[Texto]"/>
      <dgm:spPr/>
      <dgm:t>
        <a:bodyPr/>
        <a:lstStyle/>
        <a:p>
          <a:r>
            <a:rPr lang="es-MX" b="1" dirty="0" smtClean="0"/>
            <a:t>DIFICULTAD  PARA ACCEDER A ATENCIONES DE SALUD</a:t>
          </a:r>
          <a:endParaRPr lang="es-MX" b="1" dirty="0"/>
        </a:p>
      </dgm:t>
    </dgm:pt>
    <dgm:pt modelId="{9414FB4F-575C-47A6-A912-9806CF4975B7}" type="parTrans" cxnId="{7FDCFC24-3C78-4C79-8E50-EA319C275A02}">
      <dgm:prSet/>
      <dgm:spPr/>
      <dgm:t>
        <a:bodyPr/>
        <a:lstStyle/>
        <a:p>
          <a:endParaRPr lang="es-MX" b="1"/>
        </a:p>
      </dgm:t>
    </dgm:pt>
    <dgm:pt modelId="{F13C48EE-3A0B-4F3D-B7B3-1B8AF9611551}" type="sibTrans" cxnId="{7FDCFC24-3C78-4C79-8E50-EA319C275A02}">
      <dgm:prSet/>
      <dgm:spPr/>
      <dgm:t>
        <a:bodyPr/>
        <a:lstStyle/>
        <a:p>
          <a:endParaRPr lang="es-MX" b="1"/>
        </a:p>
      </dgm:t>
    </dgm:pt>
    <dgm:pt modelId="{D90792DE-6D86-4EAA-9A38-7DCAB4E80C3A}" type="pres">
      <dgm:prSet presAssocID="{C552BBCD-46C9-460E-923B-B6C28D4A2700}" presName="CompostProcess" presStyleCnt="0">
        <dgm:presLayoutVars>
          <dgm:dir/>
          <dgm:resizeHandles val="exact"/>
        </dgm:presLayoutVars>
      </dgm:prSet>
      <dgm:spPr/>
    </dgm:pt>
    <dgm:pt modelId="{E8EE9BDB-F9E8-4FD1-9AFE-A61987C8DCF3}" type="pres">
      <dgm:prSet presAssocID="{C552BBCD-46C9-460E-923B-B6C28D4A2700}" presName="arrow" presStyleLbl="bgShp" presStyleIdx="0" presStyleCnt="1"/>
      <dgm:spPr/>
    </dgm:pt>
    <dgm:pt modelId="{A2FD114D-21B6-4B91-AFE9-C52EA6F16439}" type="pres">
      <dgm:prSet presAssocID="{C552BBCD-46C9-460E-923B-B6C28D4A2700}" presName="linearProcess" presStyleCnt="0"/>
      <dgm:spPr/>
    </dgm:pt>
    <dgm:pt modelId="{F4719E51-0620-466B-910E-5B6B7EB27685}" type="pres">
      <dgm:prSet presAssocID="{621BDE73-26EF-4351-BAB2-8AF44207A141}" presName="textNode" presStyleLbl="node1" presStyleIdx="0" presStyleCnt="3" custLinFactNeighborX="21052" custLinFactNeighborY="-43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EA1E1B-B603-408F-BD6B-798F1C956875}" type="pres">
      <dgm:prSet presAssocID="{A58FB290-9C26-4698-B1FF-F811A13AB9AA}" presName="sibTrans" presStyleCnt="0"/>
      <dgm:spPr/>
    </dgm:pt>
    <dgm:pt modelId="{FF0DC5DC-B204-4511-BB4B-1001DB64D045}" type="pres">
      <dgm:prSet presAssocID="{632CBBAB-8262-43CC-85E0-85A5B8EC161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F2A14A-4142-4B0B-A1B4-5E14385532DF}" type="pres">
      <dgm:prSet presAssocID="{34253AC2-4CBE-4F22-98FB-29469EC46018}" presName="sibTrans" presStyleCnt="0"/>
      <dgm:spPr/>
    </dgm:pt>
    <dgm:pt modelId="{A4517B3F-59F2-4351-9650-03C64947AC2C}" type="pres">
      <dgm:prSet presAssocID="{D8439A93-1AD1-46CE-8212-176C7398DA8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FDCFC24-3C78-4C79-8E50-EA319C275A02}" srcId="{C552BBCD-46C9-460E-923B-B6C28D4A2700}" destId="{D8439A93-1AD1-46CE-8212-176C7398DA8A}" srcOrd="2" destOrd="0" parTransId="{9414FB4F-575C-47A6-A912-9806CF4975B7}" sibTransId="{F13C48EE-3A0B-4F3D-B7B3-1B8AF9611551}"/>
    <dgm:cxn modelId="{D0529B8E-E4B6-4D7B-BCF8-D0BD8639FC25}" srcId="{C552BBCD-46C9-460E-923B-B6C28D4A2700}" destId="{621BDE73-26EF-4351-BAB2-8AF44207A141}" srcOrd="0" destOrd="0" parTransId="{77CD0066-A19F-4011-BB1F-5A898E814D98}" sibTransId="{A58FB290-9C26-4698-B1FF-F811A13AB9AA}"/>
    <dgm:cxn modelId="{6891282B-19B7-4E5B-846A-73D3C8C643B7}" type="presOf" srcId="{621BDE73-26EF-4351-BAB2-8AF44207A141}" destId="{F4719E51-0620-466B-910E-5B6B7EB27685}" srcOrd="0" destOrd="0" presId="urn:microsoft.com/office/officeart/2005/8/layout/hProcess9"/>
    <dgm:cxn modelId="{44D8C1DD-D940-46C3-A844-A348B9F56A96}" type="presOf" srcId="{D8439A93-1AD1-46CE-8212-176C7398DA8A}" destId="{A4517B3F-59F2-4351-9650-03C64947AC2C}" srcOrd="0" destOrd="0" presId="urn:microsoft.com/office/officeart/2005/8/layout/hProcess9"/>
    <dgm:cxn modelId="{69FE7833-7F25-4E6F-B074-CF27159E4150}" srcId="{C552BBCD-46C9-460E-923B-B6C28D4A2700}" destId="{632CBBAB-8262-43CC-85E0-85A5B8EC1619}" srcOrd="1" destOrd="0" parTransId="{F6C61F00-6D2E-4F5F-9FFB-0B41D05869F1}" sibTransId="{34253AC2-4CBE-4F22-98FB-29469EC46018}"/>
    <dgm:cxn modelId="{364D75AF-87BD-4ED5-9DCF-60D7A79332E8}" type="presOf" srcId="{C552BBCD-46C9-460E-923B-B6C28D4A2700}" destId="{D90792DE-6D86-4EAA-9A38-7DCAB4E80C3A}" srcOrd="0" destOrd="0" presId="urn:microsoft.com/office/officeart/2005/8/layout/hProcess9"/>
    <dgm:cxn modelId="{E433DD36-66ED-4FB6-8361-50D3D090E2B9}" type="presOf" srcId="{632CBBAB-8262-43CC-85E0-85A5B8EC1619}" destId="{FF0DC5DC-B204-4511-BB4B-1001DB64D045}" srcOrd="0" destOrd="0" presId="urn:microsoft.com/office/officeart/2005/8/layout/hProcess9"/>
    <dgm:cxn modelId="{565BBE45-5736-4A6A-89EC-F2B116A2C79E}" type="presParOf" srcId="{D90792DE-6D86-4EAA-9A38-7DCAB4E80C3A}" destId="{E8EE9BDB-F9E8-4FD1-9AFE-A61987C8DCF3}" srcOrd="0" destOrd="0" presId="urn:microsoft.com/office/officeart/2005/8/layout/hProcess9"/>
    <dgm:cxn modelId="{B0A6A755-C7CD-4D48-909C-3BD66B66745E}" type="presParOf" srcId="{D90792DE-6D86-4EAA-9A38-7DCAB4E80C3A}" destId="{A2FD114D-21B6-4B91-AFE9-C52EA6F16439}" srcOrd="1" destOrd="0" presId="urn:microsoft.com/office/officeart/2005/8/layout/hProcess9"/>
    <dgm:cxn modelId="{20596950-87AC-44CC-BDA0-438DDD8FAFA0}" type="presParOf" srcId="{A2FD114D-21B6-4B91-AFE9-C52EA6F16439}" destId="{F4719E51-0620-466B-910E-5B6B7EB27685}" srcOrd="0" destOrd="0" presId="urn:microsoft.com/office/officeart/2005/8/layout/hProcess9"/>
    <dgm:cxn modelId="{2983B3BB-FE1D-4617-B1A8-9CA4F6E2BF72}" type="presParOf" srcId="{A2FD114D-21B6-4B91-AFE9-C52EA6F16439}" destId="{A1EA1E1B-B603-408F-BD6B-798F1C956875}" srcOrd="1" destOrd="0" presId="urn:microsoft.com/office/officeart/2005/8/layout/hProcess9"/>
    <dgm:cxn modelId="{A91C279B-D37A-4B1E-B06E-19FC06A093C0}" type="presParOf" srcId="{A2FD114D-21B6-4B91-AFE9-C52EA6F16439}" destId="{FF0DC5DC-B204-4511-BB4B-1001DB64D045}" srcOrd="2" destOrd="0" presId="urn:microsoft.com/office/officeart/2005/8/layout/hProcess9"/>
    <dgm:cxn modelId="{D4D440E2-E7FE-415A-8508-D23843DF0538}" type="presParOf" srcId="{A2FD114D-21B6-4B91-AFE9-C52EA6F16439}" destId="{D0F2A14A-4142-4B0B-A1B4-5E14385532DF}" srcOrd="3" destOrd="0" presId="urn:microsoft.com/office/officeart/2005/8/layout/hProcess9"/>
    <dgm:cxn modelId="{527C7941-7003-4EF1-8F67-3D91346D875B}" type="presParOf" srcId="{A2FD114D-21B6-4B91-AFE9-C52EA6F16439}" destId="{A4517B3F-59F2-4351-9650-03C64947AC2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C11BAB-19B6-4C22-AAF8-911228AE589E}">
      <dsp:nvSpPr>
        <dsp:cNvPr id="0" name=""/>
        <dsp:cNvSpPr/>
      </dsp:nvSpPr>
      <dsp:spPr>
        <a:xfrm>
          <a:off x="461" y="840779"/>
          <a:ext cx="1985367" cy="2382440"/>
        </a:xfrm>
        <a:prstGeom prst="roundRect">
          <a:avLst>
            <a:gd name="adj" fmla="val 5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432" rIns="35560" bIns="0" numCol="1" spcCol="1270" anchor="t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6200000">
        <a:off x="-777802" y="1619043"/>
        <a:ext cx="1953601" cy="397073"/>
      </dsp:txXfrm>
    </dsp:sp>
    <dsp:sp modelId="{BA7E141C-4A19-4128-9DE8-93834BEBA965}">
      <dsp:nvSpPr>
        <dsp:cNvPr id="0" name=""/>
        <dsp:cNvSpPr/>
      </dsp:nvSpPr>
      <dsp:spPr>
        <a:xfrm>
          <a:off x="397534" y="840779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273 Comunas Salud Municipal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97534" y="840779"/>
        <a:ext cx="1479098" cy="2382440"/>
      </dsp:txXfrm>
    </dsp:sp>
    <dsp:sp modelId="{75A7BB45-477D-4E1C-BD14-7EF0A843CEBA}">
      <dsp:nvSpPr>
        <dsp:cNvPr id="0" name=""/>
        <dsp:cNvSpPr/>
      </dsp:nvSpPr>
      <dsp:spPr>
        <a:xfrm>
          <a:off x="2055316" y="840779"/>
          <a:ext cx="1985367" cy="2382440"/>
        </a:xfrm>
        <a:prstGeom prst="roundRect">
          <a:avLst>
            <a:gd name="adj" fmla="val 5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432" rIns="35560" bIns="0" numCol="1" spcCol="1270" anchor="t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6200000">
        <a:off x="1277052" y="1619043"/>
        <a:ext cx="1953601" cy="397073"/>
      </dsp:txXfrm>
    </dsp:sp>
    <dsp:sp modelId="{5203B639-656A-47AD-BCDA-97B27D0251E4}">
      <dsp:nvSpPr>
        <dsp:cNvPr id="0" name=""/>
        <dsp:cNvSpPr/>
      </dsp:nvSpPr>
      <dsp:spPr>
        <a:xfrm rot="5400000">
          <a:off x="1890224" y="2733758"/>
          <a:ext cx="350036" cy="297805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9A6B9-C8C7-4431-BF82-B1C921557721}">
      <dsp:nvSpPr>
        <dsp:cNvPr id="0" name=""/>
        <dsp:cNvSpPr/>
      </dsp:nvSpPr>
      <dsp:spPr>
        <a:xfrm>
          <a:off x="2452389" y="840779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48 comunas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Costo fijo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52389" y="840779"/>
        <a:ext cx="1479098" cy="2382440"/>
      </dsp:txXfrm>
    </dsp:sp>
    <dsp:sp modelId="{80539C27-A476-4B46-A0F6-6AA7DCD6C940}">
      <dsp:nvSpPr>
        <dsp:cNvPr id="0" name=""/>
        <dsp:cNvSpPr/>
      </dsp:nvSpPr>
      <dsp:spPr>
        <a:xfrm>
          <a:off x="4110171" y="840779"/>
          <a:ext cx="1985367" cy="2382440"/>
        </a:xfrm>
        <a:prstGeom prst="roundRect">
          <a:avLst>
            <a:gd name="adj" fmla="val 5000"/>
          </a:avLst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432" rIns="35560" bIns="0" numCol="1" spcCol="1270" anchor="t" anchorCtr="0">
          <a:noAutofit/>
        </a:bodyPr>
        <a:lstStyle/>
        <a:p>
          <a:pPr lvl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APS</a:t>
          </a:r>
          <a:endParaRPr lang="es-ES" sz="8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6200000">
        <a:off x="3331907" y="1619043"/>
        <a:ext cx="1953601" cy="397073"/>
      </dsp:txXfrm>
    </dsp:sp>
    <dsp:sp modelId="{8382099C-29A6-47A3-90E7-6C70F6E77943}">
      <dsp:nvSpPr>
        <dsp:cNvPr id="0" name=""/>
        <dsp:cNvSpPr/>
      </dsp:nvSpPr>
      <dsp:spPr>
        <a:xfrm rot="5400000">
          <a:off x="3945079" y="2733758"/>
          <a:ext cx="350036" cy="297805"/>
        </a:xfrm>
        <a:prstGeom prst="flowChartExtra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89A022-8C27-4ADE-8183-352C49E8D7C2}">
      <dsp:nvSpPr>
        <dsp:cNvPr id="0" name=""/>
        <dsp:cNvSpPr/>
      </dsp:nvSpPr>
      <dsp:spPr>
        <a:xfrm>
          <a:off x="4507244" y="840779"/>
          <a:ext cx="1479098" cy="23824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28 comunas Dependientes de los SS</a:t>
          </a:r>
          <a:endParaRPr lang="es-ES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507244" y="840779"/>
        <a:ext cx="1479098" cy="23824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315AB-B621-4510-B796-0320ADA71A8F}">
      <dsp:nvSpPr>
        <dsp:cNvPr id="0" name=""/>
        <dsp:cNvSpPr/>
      </dsp:nvSpPr>
      <dsp:spPr>
        <a:xfrm>
          <a:off x="0" y="0"/>
          <a:ext cx="7190373" cy="12887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Considera nivel socioeconómico de la población potencialmente beneficiaria.</a:t>
          </a:r>
          <a:endParaRPr lang="es-MX" sz="2400" kern="1200" dirty="0"/>
        </a:p>
      </dsp:txBody>
      <dsp:txXfrm>
        <a:off x="37746" y="37746"/>
        <a:ext cx="5646297" cy="1213244"/>
      </dsp:txXfrm>
    </dsp:sp>
    <dsp:sp modelId="{778A82E0-4AA0-4784-A75A-CB6CBFC60EAA}">
      <dsp:nvSpPr>
        <dsp:cNvPr id="0" name=""/>
        <dsp:cNvSpPr/>
      </dsp:nvSpPr>
      <dsp:spPr>
        <a:xfrm>
          <a:off x="-109012" y="1523051"/>
          <a:ext cx="8576266" cy="12887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a) Clasifica comunas sobre la base del Índice de Privación Promedio Municipal, calculado con datos proporcionados por la SUBDERE esquematizándolo para estos efectos, en diferentes tramos de pobreza.</a:t>
          </a:r>
          <a:endParaRPr lang="es-MX" sz="2200" kern="1200" dirty="0"/>
        </a:p>
      </dsp:txBody>
      <dsp:txXfrm>
        <a:off x="-71266" y="1560797"/>
        <a:ext cx="6752134" cy="1213244"/>
      </dsp:txXfrm>
    </dsp:sp>
    <dsp:sp modelId="{0E971E01-D2E5-4509-9628-50749E47F1BF}">
      <dsp:nvSpPr>
        <dsp:cNvPr id="0" name=""/>
        <dsp:cNvSpPr/>
      </dsp:nvSpPr>
      <dsp:spPr>
        <a:xfrm>
          <a:off x="1268165" y="3046103"/>
          <a:ext cx="6972347" cy="12887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i="0" u="none" kern="1200" dirty="0" smtClean="0"/>
            <a:t>      Tramo 1  - 18%;Tramo 2 – 12%;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i="0" u="none" kern="1200" dirty="0" smtClean="0"/>
            <a:t>Tramo 3 – 6%; Tramo 4 -  0%</a:t>
          </a:r>
          <a:endParaRPr lang="es-MX" sz="2200" b="1" i="0" u="none" kern="1200" dirty="0"/>
        </a:p>
      </dsp:txBody>
      <dsp:txXfrm>
        <a:off x="1305911" y="3083849"/>
        <a:ext cx="5483958" cy="1213244"/>
      </dsp:txXfrm>
    </dsp:sp>
    <dsp:sp modelId="{E95473C8-790F-4771-BCD5-48563E4D4C02}">
      <dsp:nvSpPr>
        <dsp:cNvPr id="0" name=""/>
        <dsp:cNvSpPr/>
      </dsp:nvSpPr>
      <dsp:spPr>
        <a:xfrm>
          <a:off x="1743121" y="4569155"/>
          <a:ext cx="6972347" cy="12887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b) Asignación por Población de 65 años y más a cargo: $ 519 /Persona/Mes</a:t>
          </a:r>
          <a:endParaRPr lang="es-MX" sz="2400" kern="1200" dirty="0"/>
        </a:p>
      </dsp:txBody>
      <dsp:txXfrm>
        <a:off x="1780867" y="4606901"/>
        <a:ext cx="5475243" cy="1213244"/>
      </dsp:txXfrm>
    </dsp:sp>
    <dsp:sp modelId="{41A97E08-B118-49F5-8478-5BD1A1B400D8}">
      <dsp:nvSpPr>
        <dsp:cNvPr id="0" name=""/>
        <dsp:cNvSpPr/>
      </dsp:nvSpPr>
      <dsp:spPr>
        <a:xfrm>
          <a:off x="6243682" y="987054"/>
          <a:ext cx="837678" cy="83767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6432160" y="987054"/>
        <a:ext cx="460722" cy="630353"/>
      </dsp:txXfrm>
    </dsp:sp>
    <dsp:sp modelId="{19DBBC58-A3CE-4A5C-BB57-E1ED7CABB051}">
      <dsp:nvSpPr>
        <dsp:cNvPr id="0" name=""/>
        <dsp:cNvSpPr/>
      </dsp:nvSpPr>
      <dsp:spPr>
        <a:xfrm>
          <a:off x="6827616" y="2510106"/>
          <a:ext cx="837678" cy="83767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7016094" y="2510106"/>
        <a:ext cx="460722" cy="630353"/>
      </dsp:txXfrm>
    </dsp:sp>
    <dsp:sp modelId="{4D63B7D9-0CB9-42AB-97B6-EA927A013CE4}">
      <dsp:nvSpPr>
        <dsp:cNvPr id="0" name=""/>
        <dsp:cNvSpPr/>
      </dsp:nvSpPr>
      <dsp:spPr>
        <a:xfrm>
          <a:off x="7402834" y="4033158"/>
          <a:ext cx="837678" cy="83767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7591312" y="4033158"/>
        <a:ext cx="460722" cy="6303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2317F-57E2-40A0-BFE6-CBDB980D3936}">
      <dsp:nvSpPr>
        <dsp:cNvPr id="0" name=""/>
        <dsp:cNvSpPr/>
      </dsp:nvSpPr>
      <dsp:spPr>
        <a:xfrm>
          <a:off x="0" y="0"/>
          <a:ext cx="4424387" cy="62361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600" b="1" kern="1200" dirty="0" smtClean="0"/>
            <a:t>POBREZA</a:t>
          </a:r>
          <a:endParaRPr lang="es-MX" sz="2600" b="1" kern="1200" dirty="0"/>
        </a:p>
      </dsp:txBody>
      <dsp:txXfrm>
        <a:off x="30442" y="30442"/>
        <a:ext cx="4363503" cy="5627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E67DB-AD97-431B-8CD3-347CD6A47D05}">
      <dsp:nvSpPr>
        <dsp:cNvPr id="0" name=""/>
        <dsp:cNvSpPr/>
      </dsp:nvSpPr>
      <dsp:spPr>
        <a:xfrm>
          <a:off x="0" y="0"/>
          <a:ext cx="6740175" cy="158592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RURALIDAD: </a:t>
          </a:r>
          <a:r>
            <a:rPr lang="es-ES" sz="2000" kern="1200" dirty="0" smtClean="0"/>
            <a:t>Con base al  censo de 2002, se clasifican las comunas en rurales y urbanas.</a:t>
          </a:r>
          <a:endParaRPr lang="es-MX" sz="2000" kern="1200" dirty="0"/>
        </a:p>
      </dsp:txBody>
      <dsp:txXfrm>
        <a:off x="46450" y="46450"/>
        <a:ext cx="5028840" cy="1493023"/>
      </dsp:txXfrm>
    </dsp:sp>
    <dsp:sp modelId="{2B98527B-653B-4FCC-BD67-A4FDDA053ECA}">
      <dsp:nvSpPr>
        <dsp:cNvPr id="0" name=""/>
        <dsp:cNvSpPr/>
      </dsp:nvSpPr>
      <dsp:spPr>
        <a:xfrm>
          <a:off x="594721" y="1850244"/>
          <a:ext cx="6740175" cy="158592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Rural toda comuna en la cual la población rural sea igual o mayor al 30%;</a:t>
          </a:r>
          <a:endParaRPr lang="es-MX" sz="2000" kern="1200" dirty="0"/>
        </a:p>
      </dsp:txBody>
      <dsp:txXfrm>
        <a:off x="641171" y="1896694"/>
        <a:ext cx="5021703" cy="1493023"/>
      </dsp:txXfrm>
    </dsp:sp>
    <dsp:sp modelId="{4B060DED-6DF6-47D7-9C4B-F3B8DBD6C206}">
      <dsp:nvSpPr>
        <dsp:cNvPr id="0" name=""/>
        <dsp:cNvSpPr/>
      </dsp:nvSpPr>
      <dsp:spPr>
        <a:xfrm>
          <a:off x="1189442" y="3700488"/>
          <a:ext cx="6740175" cy="158592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Donde la entidad administra solamente establecimientos rurales, tales como: consultorios generales rurales, postas rurales de salud, estaciones médico rurales, etc.</a:t>
          </a:r>
          <a:endParaRPr lang="es-MX" sz="2000" kern="1200" dirty="0"/>
        </a:p>
      </dsp:txBody>
      <dsp:txXfrm>
        <a:off x="1235892" y="3746938"/>
        <a:ext cx="5021703" cy="1493023"/>
      </dsp:txXfrm>
    </dsp:sp>
    <dsp:sp modelId="{9D41FBF5-4910-4CA7-AF04-3284C03AC061}">
      <dsp:nvSpPr>
        <dsp:cNvPr id="0" name=""/>
        <dsp:cNvSpPr/>
      </dsp:nvSpPr>
      <dsp:spPr>
        <a:xfrm>
          <a:off x="5709324" y="1202658"/>
          <a:ext cx="1030850" cy="103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5941265" y="1202658"/>
        <a:ext cx="566968" cy="775715"/>
      </dsp:txXfrm>
    </dsp:sp>
    <dsp:sp modelId="{46F10142-D2B0-4F18-9180-5532487A6FEA}">
      <dsp:nvSpPr>
        <dsp:cNvPr id="0" name=""/>
        <dsp:cNvSpPr/>
      </dsp:nvSpPr>
      <dsp:spPr>
        <a:xfrm>
          <a:off x="6304046" y="3042330"/>
          <a:ext cx="1030850" cy="103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6535987" y="3042330"/>
        <a:ext cx="566968" cy="77571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A517E-20FD-4D37-AB96-BBD71024DADB}">
      <dsp:nvSpPr>
        <dsp:cNvPr id="0" name=""/>
        <dsp:cNvSpPr/>
      </dsp:nvSpPr>
      <dsp:spPr>
        <a:xfrm>
          <a:off x="0" y="214291"/>
          <a:ext cx="4500032" cy="450003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90C3C-8D97-4687-895A-77573C9496BF}">
      <dsp:nvSpPr>
        <dsp:cNvPr id="0" name=""/>
        <dsp:cNvSpPr/>
      </dsp:nvSpPr>
      <dsp:spPr>
        <a:xfrm>
          <a:off x="2250016" y="0"/>
          <a:ext cx="5853257" cy="45000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Comunas que presentan distintos índices de dificultad para acceder a las atenciones de salud, se considera en forma referencial, el porcentaje de asignación de zona establecido en el artículo 7° del decreto ley N° 249, de 1973, esquematizándolo para estos  efectos en diferentes tramos</a:t>
          </a:r>
          <a:r>
            <a:rPr lang="es-MX" sz="2000" kern="1200" dirty="0" smtClean="0"/>
            <a:t>:</a:t>
          </a:r>
          <a:endParaRPr lang="es-MX" sz="2000" kern="1200" dirty="0"/>
        </a:p>
      </dsp:txBody>
      <dsp:txXfrm>
        <a:off x="2250016" y="0"/>
        <a:ext cx="5853257" cy="2137515"/>
      </dsp:txXfrm>
    </dsp:sp>
    <dsp:sp modelId="{FA05D9D6-9911-4FBE-BC61-0F1088675A02}">
      <dsp:nvSpPr>
        <dsp:cNvPr id="0" name=""/>
        <dsp:cNvSpPr/>
      </dsp:nvSpPr>
      <dsp:spPr>
        <a:xfrm>
          <a:off x="1181258" y="2137515"/>
          <a:ext cx="2137515" cy="213751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0BCD5-0294-4AB1-8E75-15DB7B03F492}">
      <dsp:nvSpPr>
        <dsp:cNvPr id="0" name=""/>
        <dsp:cNvSpPr/>
      </dsp:nvSpPr>
      <dsp:spPr>
        <a:xfrm>
          <a:off x="2250016" y="2137515"/>
          <a:ext cx="5853257" cy="21375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Contempla dificultad para prestar atenciones de salud  en comunas en que alguno de sus establecimientos se hace acreedor a la asignación de desempeño difícil.</a:t>
          </a:r>
          <a:endParaRPr lang="es-MX" sz="2000" kern="1200" dirty="0"/>
        </a:p>
      </dsp:txBody>
      <dsp:txXfrm>
        <a:off x="2250016" y="2137515"/>
        <a:ext cx="5853257" cy="213751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E5940-572B-43DE-8F43-33B6C1A13F39}">
      <dsp:nvSpPr>
        <dsp:cNvPr id="0" name=""/>
        <dsp:cNvSpPr/>
      </dsp:nvSpPr>
      <dsp:spPr>
        <a:xfrm>
          <a:off x="0" y="279"/>
          <a:ext cx="5177197" cy="36905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/>
            <a:t>REFERENCIA ASIGNACION DE ZONA</a:t>
          </a:r>
          <a:endParaRPr lang="es-MX" sz="2400" b="1" kern="1200" dirty="0"/>
        </a:p>
      </dsp:txBody>
      <dsp:txXfrm>
        <a:off x="18016" y="18295"/>
        <a:ext cx="5141165" cy="3330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574EC-EE1B-4973-908E-0A05B7630C63}">
      <dsp:nvSpPr>
        <dsp:cNvPr id="0" name=""/>
        <dsp:cNvSpPr/>
      </dsp:nvSpPr>
      <dsp:spPr>
        <a:xfrm>
          <a:off x="0" y="2888813"/>
          <a:ext cx="7388894" cy="18953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Valor básico que representa esta asignación calculada conforme a la normativa precedentemente citada</a:t>
          </a:r>
          <a:endParaRPr lang="es-MX" sz="2400" kern="1200" dirty="0"/>
        </a:p>
      </dsp:txBody>
      <dsp:txXfrm>
        <a:off x="0" y="2888813"/>
        <a:ext cx="7388894" cy="1895374"/>
      </dsp:txXfrm>
    </dsp:sp>
    <dsp:sp modelId="{1E068F0B-3AC8-4C68-B638-FDF5BBD2849B}">
      <dsp:nvSpPr>
        <dsp:cNvPr id="0" name=""/>
        <dsp:cNvSpPr/>
      </dsp:nvSpPr>
      <dsp:spPr>
        <a:xfrm rot="10800000">
          <a:off x="0" y="2158"/>
          <a:ext cx="7388894" cy="2915085"/>
        </a:xfrm>
        <a:prstGeom prst="upArrowCallou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Dificultad para prestar atenciones de salud comunas en que alguno de sus establecimientos se hace acreedor a la asignación de desempeño difícil,  normada en los artículos  28, 29 y 30 de la  ley N° 19.378, en los artículos 77 a 80 del decreto N° 1.889 de 1995 </a:t>
          </a:r>
          <a:endParaRPr lang="es-MX" sz="2400" kern="1200" dirty="0"/>
        </a:p>
      </dsp:txBody>
      <dsp:txXfrm rot="10800000">
        <a:off x="0" y="2158"/>
        <a:ext cx="7388894" cy="18941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370B6-DAB9-40D3-AD93-F92E4975E6D1}">
      <dsp:nvSpPr>
        <dsp:cNvPr id="0" name=""/>
        <dsp:cNvSpPr/>
      </dsp:nvSpPr>
      <dsp:spPr>
        <a:xfrm>
          <a:off x="0" y="26686"/>
          <a:ext cx="8208142" cy="486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A. ACTIVIDAD GENERAL</a:t>
          </a:r>
          <a:endParaRPr lang="es-ES" sz="2000" kern="1200" dirty="0"/>
        </a:p>
      </dsp:txBody>
      <dsp:txXfrm>
        <a:off x="23760" y="50446"/>
        <a:ext cx="8160622" cy="439199"/>
      </dsp:txXfrm>
    </dsp:sp>
    <dsp:sp modelId="{ADEECD6A-40E7-4C41-B589-8F5CEB7C9420}">
      <dsp:nvSpPr>
        <dsp:cNvPr id="0" name=""/>
        <dsp:cNvSpPr/>
      </dsp:nvSpPr>
      <dsp:spPr>
        <a:xfrm>
          <a:off x="0" y="592599"/>
          <a:ext cx="8208142" cy="4867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B. ACTIVIDAD CON CONTINUIDAD DE ATENCION</a:t>
          </a:r>
          <a:endParaRPr lang="es-ES" sz="2000" kern="1200" dirty="0"/>
        </a:p>
      </dsp:txBody>
      <dsp:txXfrm>
        <a:off x="23760" y="616359"/>
        <a:ext cx="8160622" cy="439199"/>
      </dsp:txXfrm>
    </dsp:sp>
    <dsp:sp modelId="{A221D5D5-DC89-486C-9DA1-B35788637844}">
      <dsp:nvSpPr>
        <dsp:cNvPr id="0" name=""/>
        <dsp:cNvSpPr/>
      </dsp:nvSpPr>
      <dsp:spPr>
        <a:xfrm>
          <a:off x="0" y="1154199"/>
          <a:ext cx="8208142" cy="4867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C. ACTIVIDAD CON GARANTIA EXPLICITAS EN SALUD</a:t>
          </a:r>
          <a:endParaRPr lang="es-ES" sz="2000" kern="1200" dirty="0"/>
        </a:p>
      </dsp:txBody>
      <dsp:txXfrm>
        <a:off x="23760" y="1177959"/>
        <a:ext cx="8160622" cy="439199"/>
      </dsp:txXfrm>
    </dsp:sp>
    <dsp:sp modelId="{F2F1775C-212E-4015-A0FB-21CF6C241C99}">
      <dsp:nvSpPr>
        <dsp:cNvPr id="0" name=""/>
        <dsp:cNvSpPr/>
      </dsp:nvSpPr>
      <dsp:spPr>
        <a:xfrm>
          <a:off x="0" y="1715799"/>
          <a:ext cx="8208142" cy="3303037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/>
        </a:p>
      </dsp:txBody>
      <dsp:txXfrm>
        <a:off x="161241" y="1877040"/>
        <a:ext cx="7885660" cy="298055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6CE5E-3990-4491-B5A5-2C4D46CAC207}">
      <dsp:nvSpPr>
        <dsp:cNvPr id="0" name=""/>
        <dsp:cNvSpPr/>
      </dsp:nvSpPr>
      <dsp:spPr>
        <a:xfrm>
          <a:off x="0" y="72542"/>
          <a:ext cx="6247595" cy="57563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/>
            <a:t>INDICE DE ACTIVIDAD DE ATENCION PRIMARIA</a:t>
          </a:r>
          <a:endParaRPr lang="es-MX" sz="2400" kern="1200" dirty="0"/>
        </a:p>
      </dsp:txBody>
      <dsp:txXfrm>
        <a:off x="28100" y="100642"/>
        <a:ext cx="6191395" cy="51943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67D84-32E5-4581-9760-8C072222ECB0}">
      <dsp:nvSpPr>
        <dsp:cNvPr id="0" name=""/>
        <dsp:cNvSpPr/>
      </dsp:nvSpPr>
      <dsp:spPr>
        <a:xfrm rot="16200000">
          <a:off x="-1011054" y="1013877"/>
          <a:ext cx="3760838" cy="1733083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Pago prospectivo por Prestación</a:t>
          </a:r>
          <a:endParaRPr lang="es-MX" sz="2000" kern="1200" dirty="0"/>
        </a:p>
      </dsp:txBody>
      <dsp:txXfrm rot="5400000">
        <a:off x="2823" y="752168"/>
        <a:ext cx="1733083" cy="2256502"/>
      </dsp:txXfrm>
    </dsp:sp>
    <dsp:sp modelId="{88316F0C-C265-4B04-A4BB-504DD9291C52}">
      <dsp:nvSpPr>
        <dsp:cNvPr id="0" name=""/>
        <dsp:cNvSpPr/>
      </dsp:nvSpPr>
      <dsp:spPr>
        <a:xfrm rot="16200000">
          <a:off x="852010" y="1013877"/>
          <a:ext cx="3760838" cy="173308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Programas – Contratos</a:t>
          </a:r>
          <a:endParaRPr lang="es-ES" sz="2000" b="1" kern="1200" dirty="0"/>
        </a:p>
      </dsp:txBody>
      <dsp:txXfrm rot="5400000">
        <a:off x="1865887" y="752168"/>
        <a:ext cx="1733083" cy="2256502"/>
      </dsp:txXfrm>
    </dsp:sp>
    <dsp:sp modelId="{71CFDB49-BF5A-47C0-8116-58C04970544A}">
      <dsp:nvSpPr>
        <dsp:cNvPr id="0" name=""/>
        <dsp:cNvSpPr/>
      </dsp:nvSpPr>
      <dsp:spPr>
        <a:xfrm rot="16200000">
          <a:off x="3031961" y="696992"/>
          <a:ext cx="3760838" cy="236685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Evaluación,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cumplimiento </a:t>
          </a:r>
          <a:endParaRPr lang="es-ES" sz="2000" b="1" kern="1200" dirty="0"/>
        </a:p>
      </dsp:txBody>
      <dsp:txXfrm rot="5400000">
        <a:off x="3728953" y="752168"/>
        <a:ext cx="2366854" cy="2256502"/>
      </dsp:txXfrm>
    </dsp:sp>
    <dsp:sp modelId="{E12B0E9A-EA7C-4BD1-AE63-E21E61285D17}">
      <dsp:nvSpPr>
        <dsp:cNvPr id="0" name=""/>
        <dsp:cNvSpPr/>
      </dsp:nvSpPr>
      <dsp:spPr>
        <a:xfrm rot="16200000">
          <a:off x="5466571" y="759218"/>
          <a:ext cx="3760838" cy="2242402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Reliquidación</a:t>
          </a:r>
          <a:endParaRPr lang="es-ES" sz="2000" b="1" kern="1200" dirty="0"/>
        </a:p>
      </dsp:txBody>
      <dsp:txXfrm rot="5400000">
        <a:off x="6225789" y="752168"/>
        <a:ext cx="2242402" cy="22565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B6245-7FE7-41CE-8D4A-FF7E0EC424DB}">
      <dsp:nvSpPr>
        <dsp:cNvPr id="0" name=""/>
        <dsp:cNvSpPr/>
      </dsp:nvSpPr>
      <dsp:spPr>
        <a:xfrm>
          <a:off x="0" y="190"/>
          <a:ext cx="5857916" cy="67672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b="1" kern="1200" dirty="0" smtClean="0"/>
            <a:t>MECANIMOS Y REGULACION DEL FINANCIAMIENTO EN APS</a:t>
          </a:r>
          <a:endParaRPr lang="es-ES" sz="2000" b="1" kern="1200" dirty="0"/>
        </a:p>
      </dsp:txBody>
      <dsp:txXfrm>
        <a:off x="33035" y="33225"/>
        <a:ext cx="5791846" cy="61065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8D551-6BAA-4B4A-9607-2781D38BA90E}">
      <dsp:nvSpPr>
        <dsp:cNvPr id="0" name=""/>
        <dsp:cNvSpPr/>
      </dsp:nvSpPr>
      <dsp:spPr>
        <a:xfrm>
          <a:off x="0" y="0"/>
          <a:ext cx="7460465" cy="5851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b="1" kern="1200" dirty="0" smtClean="0"/>
            <a:t>Condiciones de evaluación y </a:t>
          </a:r>
          <a:r>
            <a:rPr lang="es-CL" sz="2800" b="1" kern="1200" dirty="0" err="1" smtClean="0"/>
            <a:t>reliquidación</a:t>
          </a:r>
          <a:endParaRPr lang="es-CL" sz="2800" b="1" kern="1200" dirty="0"/>
        </a:p>
      </dsp:txBody>
      <dsp:txXfrm>
        <a:off x="28565" y="28565"/>
        <a:ext cx="7403335" cy="528029"/>
      </dsp:txXfrm>
    </dsp:sp>
    <dsp:sp modelId="{0DE2ABAF-DFB3-4F27-92C5-C6221AC3E31F}">
      <dsp:nvSpPr>
        <dsp:cNvPr id="0" name=""/>
        <dsp:cNvSpPr/>
      </dsp:nvSpPr>
      <dsp:spPr>
        <a:xfrm>
          <a:off x="0" y="586475"/>
          <a:ext cx="7460465" cy="368099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36870" tIns="35560" rIns="199136" bIns="3556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800" kern="1200" baseline="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800" kern="1200" baseline="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800" kern="1200" baseline="0" dirty="0" smtClean="0"/>
            <a:t>Diseño y su perfeccionamiento.</a:t>
          </a:r>
          <a:endParaRPr lang="es-ES" sz="2800" kern="1200" baseline="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2800" kern="1200" baseline="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800" kern="1200" baseline="0" dirty="0" smtClean="0"/>
            <a:t>Plazos evaluación, REM.</a:t>
          </a:r>
          <a:endParaRPr lang="es-ES" sz="2800" kern="1200" baseline="0" dirty="0"/>
        </a:p>
      </dsp:txBody>
      <dsp:txXfrm>
        <a:off x="0" y="586475"/>
        <a:ext cx="7460465" cy="368099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82EBE-BCFA-4A01-B513-859E677215D8}">
      <dsp:nvSpPr>
        <dsp:cNvPr id="0" name=""/>
        <dsp:cNvSpPr/>
      </dsp:nvSpPr>
      <dsp:spPr>
        <a:xfrm>
          <a:off x="0" y="297365"/>
          <a:ext cx="6786610" cy="8154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b="1" kern="1200" dirty="0" smtClean="0"/>
            <a:t>Disponibilidad efectiva de Recursos</a:t>
          </a:r>
          <a:endParaRPr lang="es-ES" sz="3400" kern="1200" dirty="0"/>
        </a:p>
      </dsp:txBody>
      <dsp:txXfrm>
        <a:off x="39809" y="337174"/>
        <a:ext cx="6706992" cy="735872"/>
      </dsp:txXfrm>
    </dsp:sp>
    <dsp:sp modelId="{E17E3081-F494-48C8-9BC7-6A5D027B8EC9}">
      <dsp:nvSpPr>
        <dsp:cNvPr id="0" name=""/>
        <dsp:cNvSpPr/>
      </dsp:nvSpPr>
      <dsp:spPr>
        <a:xfrm>
          <a:off x="0" y="1112855"/>
          <a:ext cx="6786610" cy="351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475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Asignación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Distribución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Resolución de distribución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Programación de cajas a nivel sectorial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Fechas sectoriales de transferencias determinadas por Hacienda (cajas fiscales)</a:t>
          </a:r>
          <a:endParaRPr lang="es-E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700" kern="1200" dirty="0" smtClean="0"/>
            <a:t>Horas de cierre de órdenes de transferencia determinadas por seguro público</a:t>
          </a:r>
          <a:endParaRPr lang="es-ES" sz="2700" kern="1200" dirty="0"/>
        </a:p>
      </dsp:txBody>
      <dsp:txXfrm>
        <a:off x="0" y="1112855"/>
        <a:ext cx="6786610" cy="351900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F1698-4638-4B21-9F06-9DF0E1735C79}">
      <dsp:nvSpPr>
        <dsp:cNvPr id="0" name=""/>
        <dsp:cNvSpPr/>
      </dsp:nvSpPr>
      <dsp:spPr>
        <a:xfrm>
          <a:off x="0" y="91769"/>
          <a:ext cx="7643131" cy="11033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600" b="1" kern="1200" dirty="0" smtClean="0"/>
            <a:t>Proceso de transferencias. </a:t>
          </a:r>
          <a:endParaRPr lang="es-ES" sz="4600" kern="1200" dirty="0"/>
        </a:p>
      </dsp:txBody>
      <dsp:txXfrm>
        <a:off x="53859" y="145628"/>
        <a:ext cx="7535413" cy="995592"/>
      </dsp:txXfrm>
    </dsp:sp>
    <dsp:sp modelId="{91CD05BB-3A7D-4B46-831E-3D79F76E9D1F}">
      <dsp:nvSpPr>
        <dsp:cNvPr id="0" name=""/>
        <dsp:cNvSpPr/>
      </dsp:nvSpPr>
      <dsp:spPr>
        <a:xfrm>
          <a:off x="0" y="1195079"/>
          <a:ext cx="7643131" cy="2999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669" tIns="58420" rIns="327152" bIns="58420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3600" kern="1200" dirty="0" smtClean="0"/>
            <a:t>Flujo y actores coordinados. Finanzas y APS</a:t>
          </a:r>
          <a:endParaRPr lang="es-ES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3600" kern="1200" dirty="0" smtClean="0"/>
            <a:t>Autorizaciones de envío de recursos</a:t>
          </a:r>
          <a:endParaRPr lang="es-ES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3600" kern="1200" dirty="0" smtClean="0"/>
            <a:t>Empozamiento de recursos</a:t>
          </a:r>
          <a:endParaRPr lang="es-ES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3600" kern="1200" dirty="0" smtClean="0"/>
            <a:t>Ejecución. Rendiciones. Prórrogas.</a:t>
          </a:r>
          <a:endParaRPr lang="es-MX" sz="3600" kern="1200" dirty="0"/>
        </a:p>
      </dsp:txBody>
      <dsp:txXfrm>
        <a:off x="0" y="1195079"/>
        <a:ext cx="7643131" cy="299943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74C27-BFF0-45CB-A4A8-EE315F506CEC}">
      <dsp:nvSpPr>
        <dsp:cNvPr id="0" name=""/>
        <dsp:cNvSpPr/>
      </dsp:nvSpPr>
      <dsp:spPr>
        <a:xfrm>
          <a:off x="0" y="981047"/>
          <a:ext cx="8245227" cy="29334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Objetivos finales en salud. </a:t>
          </a:r>
          <a:r>
            <a:rPr lang="es-ES" sz="2000" kern="1200" dirty="0" smtClean="0"/>
            <a:t>Resultado sanitario en la red asistencial </a:t>
          </a:r>
          <a:endParaRPr lang="es-ES" sz="2000" kern="1200" dirty="0"/>
        </a:p>
      </dsp:txBody>
      <dsp:txXfrm>
        <a:off x="0" y="981047"/>
        <a:ext cx="8245227" cy="1584050"/>
      </dsp:txXfrm>
    </dsp:sp>
    <dsp:sp modelId="{4FEB8AE7-20A9-4EDA-BCA5-E352D84DB1C4}">
      <dsp:nvSpPr>
        <dsp:cNvPr id="0" name=""/>
        <dsp:cNvSpPr/>
      </dsp:nvSpPr>
      <dsp:spPr>
        <a:xfrm>
          <a:off x="345" y="2343964"/>
          <a:ext cx="1390195" cy="260262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Foco en la población</a:t>
          </a:r>
          <a:endParaRPr lang="es-ES" sz="2100" kern="1200" dirty="0"/>
        </a:p>
      </dsp:txBody>
      <dsp:txXfrm>
        <a:off x="345" y="2343964"/>
        <a:ext cx="1390195" cy="2602623"/>
      </dsp:txXfrm>
    </dsp:sp>
    <dsp:sp modelId="{CDFBE135-32A0-4DFD-BA85-412C359C9F25}">
      <dsp:nvSpPr>
        <dsp:cNvPr id="0" name=""/>
        <dsp:cNvSpPr/>
      </dsp:nvSpPr>
      <dsp:spPr>
        <a:xfrm>
          <a:off x="1390541" y="2357246"/>
          <a:ext cx="1260420" cy="257605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Montos Toma de razón</a:t>
          </a:r>
          <a:endParaRPr lang="es-ES" sz="2100" kern="1200" dirty="0"/>
        </a:p>
      </dsp:txBody>
      <dsp:txXfrm>
        <a:off x="1390541" y="2357246"/>
        <a:ext cx="1260420" cy="2576059"/>
      </dsp:txXfrm>
    </dsp:sp>
    <dsp:sp modelId="{3C62CCB6-6A8B-4AB5-9659-BAD696C6FF5F}">
      <dsp:nvSpPr>
        <dsp:cNvPr id="0" name=""/>
        <dsp:cNvSpPr/>
      </dsp:nvSpPr>
      <dsp:spPr>
        <a:xfrm>
          <a:off x="2650962" y="2357246"/>
          <a:ext cx="2657153" cy="257605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Irretroactividad de procesos. Derecho administrativo.   Ley de Bases N°19.880 artículo 52</a:t>
          </a:r>
          <a:endParaRPr lang="es-ES" sz="2100" kern="1200" dirty="0"/>
        </a:p>
      </dsp:txBody>
      <dsp:txXfrm>
        <a:off x="2650962" y="2357246"/>
        <a:ext cx="2657153" cy="2576059"/>
      </dsp:txXfrm>
    </dsp:sp>
    <dsp:sp modelId="{08AD9D1F-ADBE-4957-A1C6-C045A75D8CD0}">
      <dsp:nvSpPr>
        <dsp:cNvPr id="0" name=""/>
        <dsp:cNvSpPr/>
      </dsp:nvSpPr>
      <dsp:spPr>
        <a:xfrm>
          <a:off x="5308115" y="2320483"/>
          <a:ext cx="2936765" cy="257605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149352" bIns="26670" numCol="1" spcCol="1270" anchor="t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Resolución exenta N° 759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Resolución  exenta N° 1600</a:t>
          </a:r>
          <a:endParaRPr lang="es-ES" sz="1600" kern="1200" dirty="0"/>
        </a:p>
      </dsp:txBody>
      <dsp:txXfrm>
        <a:off x="5308115" y="2320483"/>
        <a:ext cx="2936765" cy="2576059"/>
      </dsp:txXfrm>
    </dsp:sp>
    <dsp:sp modelId="{89D04E92-5E0F-4EC1-942D-A6C79A544A45}">
      <dsp:nvSpPr>
        <dsp:cNvPr id="0" name=""/>
        <dsp:cNvSpPr/>
      </dsp:nvSpPr>
      <dsp:spPr>
        <a:xfrm rot="10800000">
          <a:off x="0" y="0"/>
          <a:ext cx="8245227" cy="123257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b="1" kern="1200" dirty="0" smtClean="0"/>
            <a:t>Criterios de Contraloría</a:t>
          </a:r>
          <a:endParaRPr lang="es-ES" sz="2800" kern="1200" dirty="0"/>
        </a:p>
      </dsp:txBody>
      <dsp:txXfrm rot="10800000">
        <a:off x="0" y="0"/>
        <a:ext cx="8245227" cy="800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652EB-BA1C-4B29-B97F-65BEE7BA0D0C}">
      <dsp:nvSpPr>
        <dsp:cNvPr id="0" name=""/>
        <dsp:cNvSpPr/>
      </dsp:nvSpPr>
      <dsp:spPr>
        <a:xfrm>
          <a:off x="0" y="232536"/>
          <a:ext cx="2687618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APS MUNICIPAL</a:t>
          </a:r>
          <a:endParaRPr lang="es-ES" sz="2800" b="1" kern="1200" dirty="0"/>
        </a:p>
      </dsp:txBody>
      <dsp:txXfrm>
        <a:off x="32784" y="265320"/>
        <a:ext cx="2622050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FC92BE-C5AB-4934-8D3C-4DBD4562304A}">
      <dsp:nvSpPr>
        <dsp:cNvPr id="0" name=""/>
        <dsp:cNvSpPr/>
      </dsp:nvSpPr>
      <dsp:spPr>
        <a:xfrm>
          <a:off x="0" y="116407"/>
          <a:ext cx="2666999" cy="13197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APS DEPENDIENTE DE SERVICIOS DE SALUD</a:t>
          </a:r>
          <a:endParaRPr lang="es-ES" sz="2400" b="1" kern="1200" dirty="0"/>
        </a:p>
      </dsp:txBody>
      <dsp:txXfrm>
        <a:off x="64425" y="180832"/>
        <a:ext cx="2538149" cy="11909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5110E-37B0-4923-8F65-D582D460DE4B}">
      <dsp:nvSpPr>
        <dsp:cNvPr id="0" name=""/>
        <dsp:cNvSpPr/>
      </dsp:nvSpPr>
      <dsp:spPr>
        <a:xfrm>
          <a:off x="0" y="0"/>
          <a:ext cx="2848013" cy="284801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98C84E-424C-4A1B-8ECE-F54C8B11307A}">
      <dsp:nvSpPr>
        <dsp:cNvPr id="0" name=""/>
        <dsp:cNvSpPr/>
      </dsp:nvSpPr>
      <dsp:spPr>
        <a:xfrm>
          <a:off x="1424006" y="0"/>
          <a:ext cx="3802052" cy="28480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solidFill>
                <a:schemeClr val="tx2"/>
              </a:solidFill>
            </a:rPr>
            <a:t>MECANISMO PER CÁPITA: LEY 19.378. ART. 49 </a:t>
          </a:r>
          <a:endParaRPr lang="es-ES_tradnl" sz="1700" b="1" kern="1200" dirty="0">
            <a:solidFill>
              <a:schemeClr val="tx2"/>
            </a:solidFill>
          </a:endParaRPr>
        </a:p>
      </dsp:txBody>
      <dsp:txXfrm>
        <a:off x="1424006" y="0"/>
        <a:ext cx="3802052" cy="854406"/>
      </dsp:txXfrm>
    </dsp:sp>
    <dsp:sp modelId="{B2B2DBE4-87E2-4929-BDDD-B8950C9BC6EC}">
      <dsp:nvSpPr>
        <dsp:cNvPr id="0" name=""/>
        <dsp:cNvSpPr/>
      </dsp:nvSpPr>
      <dsp:spPr>
        <a:xfrm>
          <a:off x="498403" y="854406"/>
          <a:ext cx="1851207" cy="185120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8C947-E994-4233-B245-7C23CAAE382B}">
      <dsp:nvSpPr>
        <dsp:cNvPr id="0" name=""/>
        <dsp:cNvSpPr/>
      </dsp:nvSpPr>
      <dsp:spPr>
        <a:xfrm>
          <a:off x="1424006" y="854406"/>
          <a:ext cx="3802052" cy="18512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solidFill>
                <a:schemeClr val="tx2"/>
              </a:solidFill>
            </a:rPr>
            <a:t>PAGO PROSPECTIVO POR PRESTACIÓN: PROGRAMAS: : LEY 19.378. ART. 56</a:t>
          </a:r>
          <a:endParaRPr lang="es-MX" sz="1700" kern="1200" dirty="0">
            <a:solidFill>
              <a:schemeClr val="tx2"/>
            </a:solidFill>
          </a:endParaRPr>
        </a:p>
      </dsp:txBody>
      <dsp:txXfrm>
        <a:off x="1424006" y="854406"/>
        <a:ext cx="3802052" cy="854403"/>
      </dsp:txXfrm>
    </dsp:sp>
    <dsp:sp modelId="{0B69438F-EBFF-4D2A-B6CB-F64DB656A2EF}">
      <dsp:nvSpPr>
        <dsp:cNvPr id="0" name=""/>
        <dsp:cNvSpPr/>
      </dsp:nvSpPr>
      <dsp:spPr>
        <a:xfrm>
          <a:off x="996805" y="1708809"/>
          <a:ext cx="854403" cy="85440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E7DC9-4BFA-4CFD-90B7-0EE07DA04CDE}">
      <dsp:nvSpPr>
        <dsp:cNvPr id="0" name=""/>
        <dsp:cNvSpPr/>
      </dsp:nvSpPr>
      <dsp:spPr>
        <a:xfrm>
          <a:off x="1424006" y="1708809"/>
          <a:ext cx="3802052" cy="8544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700" b="1" kern="1200" dirty="0" smtClean="0">
              <a:solidFill>
                <a:schemeClr val="tx2"/>
              </a:solidFill>
            </a:rPr>
            <a:t>GLOSA 03 LEY PRESUPUESTOS</a:t>
          </a:r>
          <a:endParaRPr lang="es-ES" sz="1700" b="1" kern="1200" dirty="0">
            <a:solidFill>
              <a:schemeClr val="tx2"/>
            </a:solidFill>
          </a:endParaRPr>
        </a:p>
      </dsp:txBody>
      <dsp:txXfrm>
        <a:off x="1424006" y="1708809"/>
        <a:ext cx="3802052" cy="8544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AD878-76D9-4FF4-9A80-9CDE02AC3619}">
      <dsp:nvSpPr>
        <dsp:cNvPr id="0" name=""/>
        <dsp:cNvSpPr/>
      </dsp:nvSpPr>
      <dsp:spPr>
        <a:xfrm>
          <a:off x="0" y="0"/>
          <a:ext cx="2190779" cy="219077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12BA4-D921-4367-9E06-F8E49BCFA425}">
      <dsp:nvSpPr>
        <dsp:cNvPr id="0" name=""/>
        <dsp:cNvSpPr/>
      </dsp:nvSpPr>
      <dsp:spPr>
        <a:xfrm>
          <a:off x="1095389" y="0"/>
          <a:ext cx="4037001" cy="21907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chemeClr val="tx2"/>
              </a:solidFill>
            </a:rPr>
            <a:t>MECANISMO: PAGO PROSPECTIVO POR PRESTACIÓN </a:t>
          </a:r>
          <a:endParaRPr lang="es-MX" sz="1800" kern="1200" dirty="0">
            <a:solidFill>
              <a:schemeClr val="tx2"/>
            </a:solidFill>
          </a:endParaRPr>
        </a:p>
      </dsp:txBody>
      <dsp:txXfrm>
        <a:off x="1095389" y="0"/>
        <a:ext cx="4037001" cy="657235"/>
      </dsp:txXfrm>
    </dsp:sp>
    <dsp:sp modelId="{8A96DF8F-CDD2-4B7C-8A66-49CC45F233E4}">
      <dsp:nvSpPr>
        <dsp:cNvPr id="0" name=""/>
        <dsp:cNvSpPr/>
      </dsp:nvSpPr>
      <dsp:spPr>
        <a:xfrm>
          <a:off x="383387" y="657235"/>
          <a:ext cx="1424005" cy="14240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F95E6-A064-4033-BC99-85B6CDF6FDF1}">
      <dsp:nvSpPr>
        <dsp:cNvPr id="0" name=""/>
        <dsp:cNvSpPr/>
      </dsp:nvSpPr>
      <dsp:spPr>
        <a:xfrm>
          <a:off x="1095389" y="657235"/>
          <a:ext cx="4037001" cy="1424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2"/>
              </a:solidFill>
            </a:rPr>
            <a:t>PRESUPUESTO HISTÓRICO</a:t>
          </a:r>
          <a:r>
            <a:rPr lang="es-ES" sz="1800" kern="1200" dirty="0" smtClean="0">
              <a:solidFill>
                <a:schemeClr val="tx2"/>
              </a:solidFill>
            </a:rPr>
            <a:t> </a:t>
          </a:r>
          <a:endParaRPr lang="es-MX" sz="1800" kern="1200" dirty="0">
            <a:solidFill>
              <a:schemeClr val="tx2"/>
            </a:solidFill>
          </a:endParaRPr>
        </a:p>
      </dsp:txBody>
      <dsp:txXfrm>
        <a:off x="1095389" y="657235"/>
        <a:ext cx="4037001" cy="657233"/>
      </dsp:txXfrm>
    </dsp:sp>
    <dsp:sp modelId="{C17D9BEE-1A5B-468D-B59A-B5226B2DD253}">
      <dsp:nvSpPr>
        <dsp:cNvPr id="0" name=""/>
        <dsp:cNvSpPr/>
      </dsp:nvSpPr>
      <dsp:spPr>
        <a:xfrm>
          <a:off x="766773" y="1314468"/>
          <a:ext cx="657233" cy="65723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693EB-569E-4DF5-BA9F-1471E2983F77}">
      <dsp:nvSpPr>
        <dsp:cNvPr id="0" name=""/>
        <dsp:cNvSpPr/>
      </dsp:nvSpPr>
      <dsp:spPr>
        <a:xfrm>
          <a:off x="1095389" y="1314468"/>
          <a:ext cx="4037001" cy="6572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1" kern="1200" dirty="0" smtClean="0">
              <a:solidFill>
                <a:schemeClr val="tx2"/>
              </a:solidFill>
            </a:rPr>
            <a:t>PROGRAMAS: GLOSA 02 LEY PRESUPUESTOS</a:t>
          </a:r>
          <a:endParaRPr lang="es-ES" sz="1800" b="1" kern="1200" dirty="0">
            <a:solidFill>
              <a:schemeClr val="tx2"/>
            </a:solidFill>
          </a:endParaRPr>
        </a:p>
      </dsp:txBody>
      <dsp:txXfrm>
        <a:off x="1095389" y="1314468"/>
        <a:ext cx="4037001" cy="657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79B4A-0DAE-404B-9540-5E0B5A095288}">
      <dsp:nvSpPr>
        <dsp:cNvPr id="0" name=""/>
        <dsp:cNvSpPr/>
      </dsp:nvSpPr>
      <dsp:spPr>
        <a:xfrm>
          <a:off x="0" y="2500763"/>
          <a:ext cx="7602067" cy="16407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Para la ejecución de dichos Programas de Salud,  el plan se traduce en una tarifa : un aporte básico unitario homogéneo (per </a:t>
          </a:r>
          <a:r>
            <a:rPr lang="es-ES" sz="2400" kern="1200" dirty="0" err="1" smtClean="0"/>
            <a:t>capita</a:t>
          </a:r>
          <a:r>
            <a:rPr lang="es-ES" sz="2400" kern="1200" dirty="0" smtClean="0"/>
            <a:t> basal), igual para toda la población beneficiaria y todas las comunas del país.</a:t>
          </a:r>
          <a:endParaRPr lang="es-MX" sz="2400" kern="1200" dirty="0"/>
        </a:p>
      </dsp:txBody>
      <dsp:txXfrm>
        <a:off x="0" y="2500763"/>
        <a:ext cx="7602067" cy="1640771"/>
      </dsp:txXfrm>
    </dsp:sp>
    <dsp:sp modelId="{3513C500-0858-45C9-80DF-AF625D5BDC3B}">
      <dsp:nvSpPr>
        <dsp:cNvPr id="0" name=""/>
        <dsp:cNvSpPr/>
      </dsp:nvSpPr>
      <dsp:spPr>
        <a:xfrm rot="10800000">
          <a:off x="0" y="1868"/>
          <a:ext cx="7602067" cy="252350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Conjunto de prestaciones que concede derecho al aporte estatal, está definido en los Programas de Salud, art. 7. decreto.</a:t>
          </a:r>
          <a:endParaRPr lang="es-MX" sz="2400" kern="1200" dirty="0"/>
        </a:p>
      </dsp:txBody>
      <dsp:txXfrm rot="10800000">
        <a:off x="0" y="1868"/>
        <a:ext cx="7602067" cy="16396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12280-1A83-46C4-9EC2-0B54DAC791E7}">
      <dsp:nvSpPr>
        <dsp:cNvPr id="0" name=""/>
        <dsp:cNvSpPr/>
      </dsp:nvSpPr>
      <dsp:spPr>
        <a:xfrm>
          <a:off x="0" y="31"/>
          <a:ext cx="6169120" cy="46160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INCREMENTOS AL  PER CAPITA BASAL</a:t>
          </a:r>
          <a:endParaRPr lang="es-ES" sz="2400" b="1" kern="1200" dirty="0"/>
        </a:p>
      </dsp:txBody>
      <dsp:txXfrm>
        <a:off x="22534" y="22565"/>
        <a:ext cx="6124052" cy="4165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E9BDB-F9E8-4FD1-9AFE-A61987C8DCF3}">
      <dsp:nvSpPr>
        <dsp:cNvPr id="0" name=""/>
        <dsp:cNvSpPr/>
      </dsp:nvSpPr>
      <dsp:spPr>
        <a:xfrm>
          <a:off x="514353" y="0"/>
          <a:ext cx="5829340" cy="3174999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19E51-0620-466B-910E-5B6B7EB27685}">
      <dsp:nvSpPr>
        <dsp:cNvPr id="0" name=""/>
        <dsp:cNvSpPr/>
      </dsp:nvSpPr>
      <dsp:spPr>
        <a:xfrm>
          <a:off x="255660" y="896683"/>
          <a:ext cx="2057414" cy="1270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POBREZA</a:t>
          </a:r>
          <a:endParaRPr lang="es-MX" sz="1800" b="1" kern="1200" dirty="0"/>
        </a:p>
      </dsp:txBody>
      <dsp:txXfrm>
        <a:off x="317656" y="958679"/>
        <a:ext cx="1933422" cy="1146008"/>
      </dsp:txXfrm>
    </dsp:sp>
    <dsp:sp modelId="{FF0DC5DC-B204-4511-BB4B-1001DB64D045}">
      <dsp:nvSpPr>
        <dsp:cNvPr id="0" name=""/>
        <dsp:cNvSpPr/>
      </dsp:nvSpPr>
      <dsp:spPr>
        <a:xfrm>
          <a:off x="2400316" y="952499"/>
          <a:ext cx="2057414" cy="1270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RURALIDAD</a:t>
          </a:r>
          <a:endParaRPr lang="es-MX" sz="1800" b="1" kern="1200" dirty="0"/>
        </a:p>
      </dsp:txBody>
      <dsp:txXfrm>
        <a:off x="2462312" y="1014495"/>
        <a:ext cx="1933422" cy="1146008"/>
      </dsp:txXfrm>
    </dsp:sp>
    <dsp:sp modelId="{A4517B3F-59F2-4351-9650-03C64947AC2C}">
      <dsp:nvSpPr>
        <dsp:cNvPr id="0" name=""/>
        <dsp:cNvSpPr/>
      </dsp:nvSpPr>
      <dsp:spPr>
        <a:xfrm>
          <a:off x="4568236" y="952499"/>
          <a:ext cx="2057414" cy="1270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DIFICULTAD  PARA ACCEDER A ATENCIONES DE SALUD</a:t>
          </a:r>
          <a:endParaRPr lang="es-MX" sz="1800" b="1" kern="1200" dirty="0"/>
        </a:p>
      </dsp:txBody>
      <dsp:txXfrm>
        <a:off x="4630232" y="1014495"/>
        <a:ext cx="1933422" cy="1146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4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4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4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4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4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#4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#3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#6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#6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#6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#6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#6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2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3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4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4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D678B5-A584-4E54-B73C-2C08A9D0168C}" type="datetimeFigureOut">
              <a:rPr lang="es-ES"/>
              <a:pPr/>
              <a:t>27/09/2013</a:t>
            </a:fld>
            <a:endParaRPr lang="es-E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A952ED-C305-4113-A221-77FAEFA2B25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362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BA15EE-E500-4FB8-883B-8FC039BB1FF8}" type="datetimeFigureOut">
              <a:rPr lang="es-MX"/>
              <a:pPr>
                <a:defRPr/>
              </a:pPr>
              <a:t>27/09/2013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418B70-4AAD-495B-B861-8C0284EF034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383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026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102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07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07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s-E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07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07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s-E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074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07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s-ES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146DF-5D8D-4F04-81DF-2EB2686C1F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6BBC-8744-45D2-8582-3F862D4903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1ACE-31B3-4FC3-9143-FB4AC8F1F9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69A03-67E2-45C6-88BB-2FEDA2175E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52400" y="152400"/>
            <a:ext cx="8177213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862D-D82F-43E1-88E0-D499BDF359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268E5-D620-41D9-9B49-AAA1AE6702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CB5BF-1323-44C4-84B7-A847499DFFD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62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CE8AB-8576-4D45-8075-6CAB77B01F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48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8D921-6491-4F92-8C73-3368C8E5C4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163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B91C-49EB-4ECA-8617-9893C7BE39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2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380E-DD7D-45D1-95FE-7A165E62C3C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20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189D-AB4E-4436-933F-F97F702846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20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01C4A-106B-4C25-B501-3C1696DE79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56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05D6-951E-4BC4-90EA-31E5C50796A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92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152400" y="152400"/>
            <a:ext cx="8177213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D21D-8D8F-4BA8-96A6-AF73FC459D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48D30-B41B-47C4-AE9E-227C684476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01637-04D8-4EBD-AD82-947BA876B6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A06DA-AF41-4C02-8994-D82AFF49C5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7C13-5BD1-4443-A068-818B7BAC65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36AC-7FB3-4E31-8CE7-7B647D87172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file:///\\localhost\Users\CDEB\Pictures\3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3" y="3333750"/>
            <a:ext cx="1481137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pic>
        <p:nvPicPr>
          <p:cNvPr id="53252" name="Picture 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3" y="0"/>
            <a:ext cx="1481137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pic>
        <p:nvPicPr>
          <p:cNvPr id="53255" name="1.png" descr="/Users/CDEB/Pictures/1.png"/>
          <p:cNvPicPr>
            <a:picLocks noChangeAspect="1"/>
          </p:cNvPicPr>
          <p:nvPr userDrawn="1"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1566863" y="3430588"/>
            <a:ext cx="138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3.png" descr="/Users/CDEB/Pictures/3.png"/>
          <p:cNvPicPr>
            <a:picLocks noChangeAspect="1"/>
          </p:cNvPicPr>
          <p:nvPr userDrawn="1"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1566863" y="6400800"/>
            <a:ext cx="2071687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898989"/>
                </a:solidFill>
                <a:latin typeface="Verdana" pitchFamily="34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95657A1D-FBC9-4BFE-8504-49A961B78A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133350" y="6494463"/>
            <a:ext cx="27622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000">
                <a:solidFill>
                  <a:srgbClr val="7F7F7F"/>
                </a:solidFill>
                <a:latin typeface="Verdana" pitchFamily="34" charset="0"/>
                <a:ea typeface="ヒラギノ角ゴ Pro W3" pitchFamily="-60" charset="-128"/>
              </a:rPr>
              <a:t>Gobierno de Chile / Ministerio de Salud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pitchFamily="-60" charset="-128"/>
              </a:defRPr>
            </a:lvl1pPr>
          </a:lstStyle>
          <a:p>
            <a:pPr defTabSz="457200">
              <a:defRPr/>
            </a:pPr>
            <a:fld id="{38887A92-66E3-41C0-94F0-6985A52F44D7}" type="slidenum">
              <a:rPr lang="en-US"/>
              <a:pPr defTabSz="457200"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>
              <a:defRPr/>
            </a:pPr>
            <a:endParaRPr lang="es-ES">
              <a:solidFill>
                <a:srgbClr val="FFFFFF"/>
              </a:solidFill>
              <a:latin typeface="Calibri" pitchFamily="34" charset="0"/>
              <a:ea typeface="ヒラギノ角ゴ Pro W3" pitchFamily="-60" charset="-128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133350" y="6494463"/>
            <a:ext cx="27622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s-ES_tradnl" sz="1000">
                <a:solidFill>
                  <a:srgbClr val="7F7F7F"/>
                </a:solidFill>
                <a:latin typeface="Verdana" pitchFamily="34" charset="0"/>
                <a:ea typeface="ヒラギノ角ゴ Pro W3" pitchFamily="-60" charset="-128"/>
              </a:rPr>
              <a:t>Gobierno de Chile /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416527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26" Type="http://schemas.microsoft.com/office/2007/relationships/diagramDrawing" Target="../diagrams/drawing6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5" Type="http://schemas.openxmlformats.org/officeDocument/2006/relationships/diagramColors" Target="../diagrams/colors6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openxmlformats.org/officeDocument/2006/relationships/diagramQuickStyle" Target="../diagrams/quickStyle6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23" Type="http://schemas.openxmlformats.org/officeDocument/2006/relationships/diagramLayout" Target="../diagrams/layout6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diagramData" Target="../diagrams/data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 txBox="1">
            <a:spLocks/>
          </p:cNvSpPr>
          <p:nvPr/>
        </p:nvSpPr>
        <p:spPr bwMode="auto">
          <a:xfrm>
            <a:off x="642938" y="1643063"/>
            <a:ext cx="25717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_tradnl" sz="2200" b="1" dirty="0">
                <a:latin typeface="Calibri" pitchFamily="34" charset="0"/>
                <a:sym typeface="Verdana Bold"/>
              </a:rPr>
              <a:t>SUBSECRETARIA DE REDES ASISTENCIALES</a:t>
            </a:r>
          </a:p>
          <a:p>
            <a:pPr algn="ctr"/>
            <a:endParaRPr lang="es-ES" sz="2400" b="1" dirty="0">
              <a:latin typeface="Calibri" pitchFamily="34" charset="0"/>
              <a:sym typeface="Verdana Bold"/>
            </a:endParaRPr>
          </a:p>
          <a:p>
            <a:pPr algn="ctr"/>
            <a:endParaRPr lang="es-CL" sz="2800" b="1" dirty="0">
              <a:latin typeface="Calibri" pitchFamily="34" charset="0"/>
              <a:sym typeface="Verdana Bold"/>
            </a:endParaRPr>
          </a:p>
        </p:txBody>
      </p:sp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4211960" y="5877272"/>
            <a:ext cx="39220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latin typeface="Calibri" pitchFamily="34" charset="0"/>
              </a:rPr>
              <a:t>ABRIL - 2013</a:t>
            </a:r>
            <a:endParaRPr lang="es-ES" sz="3200" b="1" dirty="0">
              <a:latin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059832" y="0"/>
            <a:ext cx="60841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174625" algn="l"/>
              </a:tabLst>
              <a:defRPr/>
            </a:pPr>
            <a:r>
              <a:rPr lang="es-CL" sz="4000" b="1" dirty="0">
                <a:latin typeface="+mj-lt"/>
                <a:sym typeface="Verdana Bold"/>
              </a:rPr>
              <a:t/>
            </a:r>
            <a:br>
              <a:rPr lang="es-CL" sz="4000" b="1" dirty="0">
                <a:latin typeface="+mj-lt"/>
                <a:sym typeface="Verdana Bold"/>
              </a:rPr>
            </a:br>
            <a:r>
              <a:rPr lang="es-CL" sz="4000" b="1" dirty="0" smtClean="0">
                <a:latin typeface="+mj-lt"/>
                <a:sym typeface="Verdana Bold"/>
              </a:rPr>
              <a:t>MARCO PRESUPUESTARIO, CONVENIOS VIGENTES Y REMESAS ACUMULADAS DE LOS PROGRAMAS DE </a:t>
            </a:r>
            <a:r>
              <a:rPr lang="es-ES_tradnl" sz="4000" b="1" dirty="0" smtClean="0"/>
              <a:t>APS</a:t>
            </a:r>
            <a:endParaRPr lang="es-MX" sz="4000" b="1" dirty="0">
              <a:latin typeface="+mj-lt"/>
              <a:sym typeface="Verdana Bold"/>
            </a:endParaRPr>
          </a:p>
        </p:txBody>
      </p:sp>
      <p:sp>
        <p:nvSpPr>
          <p:cNvPr id="18436" name="Title 1"/>
          <p:cNvSpPr txBox="1">
            <a:spLocks/>
          </p:cNvSpPr>
          <p:nvPr/>
        </p:nvSpPr>
        <p:spPr bwMode="auto">
          <a:xfrm>
            <a:off x="3851920" y="3501008"/>
            <a:ext cx="49688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s-CL" sz="3200" b="1" dirty="0">
              <a:latin typeface="Calibri" pitchFamily="34" charset="0"/>
              <a:sym typeface="Verdana Bold"/>
            </a:endParaRPr>
          </a:p>
          <a:p>
            <a:pPr algn="ctr"/>
            <a:r>
              <a:rPr lang="es-ES_tradnl" sz="2800" b="1" dirty="0">
                <a:latin typeface="Calibri" pitchFamily="34" charset="0"/>
                <a:sym typeface="Verdana Bold"/>
              </a:rPr>
              <a:t>DIVISIÓN DE ATENCIÓN PRIMARIA</a:t>
            </a:r>
          </a:p>
          <a:p>
            <a:pPr algn="ctr"/>
            <a:endParaRPr lang="es-CL" sz="3200" b="1" dirty="0">
              <a:latin typeface="Calibri" pitchFamily="34" charset="0"/>
              <a:sym typeface="Verdana Bol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571500" y="500063"/>
            <a:ext cx="7561263" cy="830262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400" b="1" kern="0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FINANCIAMIENTO DE  ATENCIÓN </a:t>
            </a:r>
            <a:r>
              <a:rPr lang="es-ES_tradnl" sz="2400" b="1" kern="0" dirty="0" smtClean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PRIMARIA  MUNICIPAL AÑO 2013</a:t>
            </a:r>
            <a:endParaRPr lang="es-ES_tradnl" sz="2400" b="1" kern="0" dirty="0">
              <a:solidFill>
                <a:prstClr val="white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6" name="1 Gráfico"/>
          <p:cNvGraphicFramePr/>
          <p:nvPr/>
        </p:nvGraphicFramePr>
        <p:xfrm>
          <a:off x="1403648" y="3212976"/>
          <a:ext cx="676875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059832" y="1772816"/>
          <a:ext cx="3124200" cy="1333500"/>
        </p:xfrm>
        <a:graphic>
          <a:graphicData uri="http://schemas.openxmlformats.org/drawingml/2006/table">
            <a:tbl>
              <a:tblPr/>
              <a:tblGrid>
                <a:gridCol w="2159000"/>
                <a:gridCol w="965200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PRESUPUESTO</a:t>
                      </a:r>
                      <a:r>
                        <a:rPr lang="es-CL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APS MUNICIPAL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CAPITA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570.661.406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14.192.634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PROGRAMAS DE REFORZAMIENTO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189.780.014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LEYES APS MUNICIPAL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55.064.723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2013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829.698.777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7 Flecha izquierda"/>
          <p:cNvSpPr/>
          <p:nvPr/>
        </p:nvSpPr>
        <p:spPr>
          <a:xfrm>
            <a:off x="6228184" y="2492896"/>
            <a:ext cx="432048" cy="216024"/>
          </a:xfrm>
          <a:prstGeom prst="leftArrow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0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714348" y="1500174"/>
          <a:ext cx="7602068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Rectángulo"/>
          <p:cNvSpPr/>
          <p:nvPr/>
        </p:nvSpPr>
        <p:spPr bwMode="auto">
          <a:xfrm>
            <a:off x="683568" y="260648"/>
            <a:ext cx="6265514" cy="715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25730" tIns="125730" rIns="125730" bIns="125730" spcCol="1270" anchor="ctr"/>
          <a:lstStyle/>
          <a:p>
            <a:pPr algn="ctr" defTabSz="14668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CL" sz="3200" b="1" dirty="0" smtClean="0"/>
              <a:t>APS MUNICIPAL - PLAN </a:t>
            </a:r>
            <a:r>
              <a:rPr lang="es-CL" sz="3200" b="1" dirty="0"/>
              <a:t>DE </a:t>
            </a:r>
            <a:r>
              <a:rPr lang="es-CL" sz="3200" b="1" dirty="0" smtClean="0"/>
              <a:t>SALUD EN DECRETO PER CÁPITA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751252" y="980728"/>
          <a:ext cx="6169120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1500166" y="2000240"/>
          <a:ext cx="6858048" cy="317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68459763"/>
              </p:ext>
            </p:extLst>
          </p:nvPr>
        </p:nvGraphicFramePr>
        <p:xfrm>
          <a:off x="214282" y="780365"/>
          <a:ext cx="8715435" cy="5857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/>
        </p:nvGraphicFramePr>
        <p:xfrm>
          <a:off x="251520" y="0"/>
          <a:ext cx="4424388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/>
        </p:nvGraphicFramePr>
        <p:xfrm>
          <a:off x="857224" y="1000108"/>
          <a:ext cx="792961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4 Grupo"/>
          <p:cNvGrpSpPr/>
          <p:nvPr/>
        </p:nvGrpSpPr>
        <p:grpSpPr>
          <a:xfrm>
            <a:off x="755576" y="188640"/>
            <a:ext cx="4424387" cy="623610"/>
            <a:chOff x="0" y="11360"/>
            <a:chExt cx="4424387" cy="62361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" name="5 Rectángulo redondeado"/>
            <p:cNvSpPr/>
            <p:nvPr/>
          </p:nvSpPr>
          <p:spPr>
            <a:xfrm>
              <a:off x="0" y="11360"/>
              <a:ext cx="4424387" cy="623610"/>
            </a:xfrm>
            <a:prstGeom prst="round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30442" y="41802"/>
              <a:ext cx="4363503" cy="5627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algn="ctr" defTabSz="11557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600" b="1" dirty="0"/>
                <a:t>RURALIDAD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357158" y="1214422"/>
          <a:ext cx="8103274" cy="450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/>
        </p:nvGraphicFramePr>
        <p:xfrm>
          <a:off x="323528" y="548680"/>
          <a:ext cx="517719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 Grupo"/>
          <p:cNvGrpSpPr/>
          <p:nvPr/>
        </p:nvGrpSpPr>
        <p:grpSpPr>
          <a:xfrm>
            <a:off x="1043608" y="548680"/>
            <a:ext cx="5500726" cy="369052"/>
            <a:chOff x="0" y="139"/>
            <a:chExt cx="5500726" cy="3690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3 Rectángulo redondeado"/>
            <p:cNvSpPr/>
            <p:nvPr/>
          </p:nvSpPr>
          <p:spPr>
            <a:xfrm>
              <a:off x="0" y="139"/>
              <a:ext cx="5500726" cy="369052"/>
            </a:xfrm>
            <a:prstGeom prst="round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4 Rectángulo"/>
            <p:cNvSpPr/>
            <p:nvPr/>
          </p:nvSpPr>
          <p:spPr>
            <a:xfrm>
              <a:off x="18016" y="18155"/>
              <a:ext cx="5464694" cy="3330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400" b="1" dirty="0"/>
                <a:t>DESEMPEÑO DIFÍCIL</a:t>
              </a:r>
            </a:p>
          </p:txBody>
        </p:sp>
      </p:grpSp>
      <p:graphicFrame>
        <p:nvGraphicFramePr>
          <p:cNvPr id="9" name="8 Diagrama"/>
          <p:cNvGraphicFramePr/>
          <p:nvPr/>
        </p:nvGraphicFramePr>
        <p:xfrm>
          <a:off x="1071538" y="1428736"/>
          <a:ext cx="738889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FDB8BAF-F83A-4301-98C3-CFF252EFB292}" type="slidenum">
              <a:rPr lang="en-US" sz="1000">
                <a:solidFill>
                  <a:srgbClr val="898989"/>
                </a:solidFill>
                <a:latin typeface="Verdana" pitchFamily="34" charset="0"/>
              </a:rPr>
              <a:pPr algn="r"/>
              <a:t>17</a:t>
            </a:fld>
            <a:endParaRPr lang="en-US" sz="1000">
              <a:solidFill>
                <a:srgbClr val="898989"/>
              </a:solidFill>
              <a:latin typeface="Verdana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468313" y="1117600"/>
          <a:ext cx="8208143" cy="504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467544" y="260648"/>
          <a:ext cx="6247596" cy="72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/>
          <p:cNvSpPr txBox="1">
            <a:spLocks noChangeArrowheads="1"/>
          </p:cNvSpPr>
          <p:nvPr/>
        </p:nvSpPr>
        <p:spPr bwMode="auto">
          <a:xfrm>
            <a:off x="1439863" y="2205038"/>
            <a:ext cx="6553200" cy="1569660"/>
          </a:xfrm>
          <a:prstGeom prst="rect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514350" indent="-514350" algn="ctr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s-CL" sz="3200" b="1" dirty="0" smtClean="0">
                <a:solidFill>
                  <a:schemeClr val="bg1"/>
                </a:solidFill>
              </a:rPr>
              <a:t>PROCESO ADMINISTRATIVO Y FINANCIERO</a:t>
            </a:r>
            <a:endParaRPr lang="es-MX" sz="3200" b="1" dirty="0">
              <a:solidFill>
                <a:schemeClr val="bg1"/>
              </a:solidFill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s-MX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4"/>
          <p:cNvSpPr txBox="1">
            <a:spLocks noChangeArrowheads="1"/>
          </p:cNvSpPr>
          <p:nvPr/>
        </p:nvSpPr>
        <p:spPr bwMode="auto">
          <a:xfrm>
            <a:off x="2786063" y="585788"/>
            <a:ext cx="5143500" cy="4619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b="1" dirty="0" smtClean="0">
                <a:solidFill>
                  <a:prstClr val="white"/>
                </a:solidFill>
                <a:latin typeface="Calibri"/>
              </a:rPr>
              <a:t>PRAPS</a:t>
            </a:r>
            <a:endParaRPr lang="es-ES" sz="2400" b="1" dirty="0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542141692"/>
              </p:ext>
            </p:extLst>
          </p:nvPr>
        </p:nvGraphicFramePr>
        <p:xfrm>
          <a:off x="373005" y="1347759"/>
          <a:ext cx="8471015" cy="37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3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560841" cy="794064"/>
          </a:xfr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CL" b="1" dirty="0" smtClean="0">
                <a:solidFill>
                  <a:schemeClr val="bg1"/>
                </a:solidFill>
                <a:latin typeface="+mj-lt"/>
                <a:ea typeface="MS PGothic" pitchFamily="34" charset="-128"/>
                <a:cs typeface="+mn-cs"/>
              </a:rPr>
              <a:t>TEMARIO:</a:t>
            </a:r>
            <a:br>
              <a:rPr lang="es-CL" b="1" dirty="0" smtClean="0">
                <a:solidFill>
                  <a:schemeClr val="bg1"/>
                </a:solidFill>
                <a:latin typeface="+mj-lt"/>
                <a:ea typeface="MS PGothic" pitchFamily="34" charset="-128"/>
                <a:cs typeface="+mn-cs"/>
              </a:rPr>
            </a:br>
            <a:endParaRPr lang="es-CL" b="1" dirty="0">
              <a:solidFill>
                <a:schemeClr val="bg1"/>
              </a:solidFill>
              <a:latin typeface="+mj-lt"/>
              <a:ea typeface="MS PGothic" pitchFamily="34" charset="-128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700808"/>
            <a:ext cx="7790061" cy="430311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MARCO LEGAL VIGENTE DEL PROGRAMA DE ATENCIÓN PRIMARIA (MODIFICACIÓN GLOSAS).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MARCO PRESUPUESTARIO PROGRAMA DE </a:t>
            </a:r>
            <a:r>
              <a:rPr lang="es-C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ATENCIÓN PRIMARIA AÑO 2013.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PROCESO </a:t>
            </a:r>
            <a:r>
              <a:rPr lang="es-CL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ADMINISTRATIVO Y </a:t>
            </a: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FINANCIERO</a:t>
            </a: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501637-04D8-4EBD-AD82-947BA876B6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542457" y="133733"/>
            <a:ext cx="7561263" cy="630971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000" b="1" kern="0" dirty="0" smtClean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PROGRAMAS DE ATENCIÓN PRIMARIA QUE CONSIDERAN RELIQUIDACIÓN DE RECURSOS</a:t>
            </a:r>
            <a:endParaRPr lang="es-ES_tradnl" sz="2000" b="1" kern="0" dirty="0">
              <a:solidFill>
                <a:prstClr val="white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421078"/>
              </p:ext>
            </p:extLst>
          </p:nvPr>
        </p:nvGraphicFramePr>
        <p:xfrm>
          <a:off x="542457" y="836712"/>
          <a:ext cx="7917974" cy="5684995"/>
        </p:xfrm>
        <a:graphic>
          <a:graphicData uri="http://schemas.openxmlformats.org/drawingml/2006/table">
            <a:tbl>
              <a:tblPr/>
              <a:tblGrid>
                <a:gridCol w="400962"/>
                <a:gridCol w="2886926"/>
                <a:gridCol w="554664"/>
                <a:gridCol w="554664"/>
                <a:gridCol w="412562"/>
                <a:gridCol w="3108196"/>
              </a:tblGrid>
              <a:tr h="1290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Nº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PROGRAMA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RES. EXE. PROGRAMA 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Nº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COMPONENTES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2907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Nº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FECHA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COMPLEMENTARIO GES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13-03-2013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COMPLEMENTARIO GES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CONTROL DEL SALUD JOVEN SANO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CONTROL DE SALUD JOVEN SANO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ESPACIOS AMIGABLES ADOLESCENTES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ADOLESCENTES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VIDA SANA: INTERVENCIÓN EN OBESIDAD EN NIÑOS, ADOLESCENTES Y ADULTOS 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INTERVENCIÓN EN OBESIDAD EN NIÑOS, ADOLESCENTES Y ADULTOS 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PILOTO VIDA SANA: ALCOHOL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683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01-08-2011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PILOTO VIDA SANA: ALCOHOL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SALUD MENTAL INTEGRAL EN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07-02-2011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SALUD MENTAL INTEGRAL EN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APOYO AL DESARROLLO BIOPSICOSOCIAL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28,02,2013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APOYO AL DESARROLLO BIOSICOSOCIAL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APOYO RADIOLÓGICO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17-02-2013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APOYO RADIOLÓGICO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IMÁGENES DIAGNÓSTICAS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22,01,2013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IMÁGENES DIAGNÓSTICAS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MEJORÍA DE LA EQUIDAD EN SALUD RURAL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04,01,2013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MEJORÍA DE LA EQUIDAD EN SALUD RURAL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PILOTO CONTROL SALUD DEL NIÑO/A SANO/A DE 5 A 9 AÑOS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470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30-03-2012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PILOTO CONTROL SALUD DEL NIÑO/A SANO/A DE 5 A 9 AÑOS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ATENCIÓN DOMICILIARIA DE PERSONAS CON DISCAPACIDAD SEVERA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PAGO A CUIDADORES DE PERSONAS CON DISCAPACIDAD SEVERA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VISITA INTEGRAL DOMICILIARIA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 ODONTOLÓGICO ADULTO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05-02-2013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SALUD ORAL A LOS 60 AÑOS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GES ODONTOLOGICO FAMILIAR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SALUD ORAL 6 AÑOS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SALUD ORAL EMBARAZADA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URGENCIA ODONTOLOGICA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PREV. SALUD BUCAL POB. PREESC.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1326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31-12-2012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PREV. SALUD BUCAL POB. PREESC.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MANTENIMIENTO INFRAESTRUCTURA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MANTENIMIENTO INFRAESTRUCTURA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ODONTOLÓGICO INTEGRAL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APOYO ODONTOLÓGICO EN CECOSF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CLINICAS MOVILES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MHER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PROTESIS Y ENDODONCIAS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REHABILITACIÓN INTEGRAL CON BASE COMUNITARIA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ARTROSIS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REHABILITACIÓN EQUIPOS RURALES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REHABILITACIÓN INTEGRAL CON BASE COMUNITARIA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04-01-2013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REHABILITACIÓN OSTEOMUSCULAR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RESOLUTIVIDAD EN APS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04-02-2013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ESPECIALIDADES AMBULATORIAS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8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04-02-2013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PROCEDIMIENTOS QUIRURGICOS DE BAJA COMPLEJIDAD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79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04-02-2013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5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5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UAPO</a:t>
                      </a:r>
                    </a:p>
                  </a:txBody>
                  <a:tcPr marL="4491" marR="4491" marT="44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29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/>
        </p:nvGraphicFramePr>
        <p:xfrm>
          <a:off x="1857356" y="177800"/>
          <a:ext cx="6315094" cy="671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7282" name="Text Box 5"/>
          <p:cNvSpPr txBox="1">
            <a:spLocks noChangeArrowheads="1"/>
          </p:cNvSpPr>
          <p:nvPr/>
        </p:nvSpPr>
        <p:spPr bwMode="auto">
          <a:xfrm rot="-5400000">
            <a:off x="-2080418" y="3494881"/>
            <a:ext cx="5283200" cy="36671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 algn="ctr">
              <a:spcBef>
                <a:spcPct val="50000"/>
              </a:spcBef>
              <a:tabLst>
                <a:tab pos="363538" algn="l"/>
              </a:tabLst>
            </a:pPr>
            <a:r>
              <a:rPr lang="es-CL" b="1">
                <a:solidFill>
                  <a:prstClr val="white"/>
                </a:solidFill>
                <a:latin typeface="Calibri" pitchFamily="34" charset="0"/>
              </a:rPr>
              <a:t>EL CONTROL NO ES FIN EN SI MISMO</a:t>
            </a:r>
            <a:endParaRPr lang="es-ES" b="1">
              <a:solidFill>
                <a:prstClr val="white"/>
              </a:solidFill>
              <a:latin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357290" y="1571612"/>
          <a:ext cx="7460466" cy="4268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97284" name="6 Grupo"/>
          <p:cNvGrpSpPr>
            <a:grpSpLocks/>
          </p:cNvGrpSpPr>
          <p:nvPr/>
        </p:nvGrpSpPr>
        <p:grpSpPr bwMode="auto">
          <a:xfrm>
            <a:off x="3000375" y="285750"/>
            <a:ext cx="5743575" cy="600075"/>
            <a:chOff x="571516" y="2"/>
            <a:chExt cx="5743577" cy="599625"/>
          </a:xfrm>
        </p:grpSpPr>
        <p:sp>
          <p:nvSpPr>
            <p:cNvPr id="8" name="7 Rectángulo redondeado"/>
            <p:cNvSpPr/>
            <p:nvPr/>
          </p:nvSpPr>
          <p:spPr>
            <a:xfrm>
              <a:off x="571516" y="2"/>
              <a:ext cx="5743577" cy="5996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600091" y="28556"/>
              <a:ext cx="5686427" cy="5425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L" sz="2300" b="1" dirty="0">
                  <a:solidFill>
                    <a:prstClr val="white"/>
                  </a:solidFill>
                </a:rPr>
                <a:t>NODOS CRITICOS PROCESO ADMINISTRATIVO</a:t>
              </a:r>
              <a:endParaRPr lang="es-MX" sz="23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31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571604" y="1357298"/>
          <a:ext cx="678661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8306" name="5 Grupo"/>
          <p:cNvGrpSpPr>
            <a:grpSpLocks/>
          </p:cNvGrpSpPr>
          <p:nvPr/>
        </p:nvGrpSpPr>
        <p:grpSpPr bwMode="auto">
          <a:xfrm>
            <a:off x="3000375" y="285750"/>
            <a:ext cx="5743575" cy="600075"/>
            <a:chOff x="571516" y="2"/>
            <a:chExt cx="5743577" cy="599625"/>
          </a:xfrm>
        </p:grpSpPr>
        <p:sp>
          <p:nvSpPr>
            <p:cNvPr id="7" name="6 Rectángulo redondeado"/>
            <p:cNvSpPr/>
            <p:nvPr/>
          </p:nvSpPr>
          <p:spPr>
            <a:xfrm>
              <a:off x="571516" y="2"/>
              <a:ext cx="5743577" cy="5996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600091" y="28556"/>
              <a:ext cx="5686427" cy="5425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L" sz="2300" b="1" dirty="0">
                  <a:solidFill>
                    <a:prstClr val="white"/>
                  </a:solidFill>
                </a:rPr>
                <a:t>NODOS CRITICOS PROCESO ADMINISTRATIVO</a:t>
              </a:r>
              <a:endParaRPr lang="es-MX" sz="2300" dirty="0">
                <a:solidFill>
                  <a:prstClr val="white"/>
                </a:solidFill>
              </a:endParaRPr>
            </a:p>
          </p:txBody>
        </p:sp>
      </p:grpSp>
      <p:sp>
        <p:nvSpPr>
          <p:cNvPr id="98307" name="Text Box 5"/>
          <p:cNvSpPr txBox="1">
            <a:spLocks noChangeArrowheads="1"/>
          </p:cNvSpPr>
          <p:nvPr/>
        </p:nvSpPr>
        <p:spPr bwMode="auto">
          <a:xfrm rot="-5400000">
            <a:off x="-2080418" y="3494881"/>
            <a:ext cx="5283200" cy="36671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 algn="ctr">
              <a:spcBef>
                <a:spcPct val="50000"/>
              </a:spcBef>
              <a:tabLst>
                <a:tab pos="363538" algn="l"/>
              </a:tabLst>
            </a:pPr>
            <a:r>
              <a:rPr lang="es-CL" b="1">
                <a:solidFill>
                  <a:prstClr val="white"/>
                </a:solidFill>
                <a:latin typeface="Calibri" pitchFamily="34" charset="0"/>
              </a:rPr>
              <a:t>EL CONTROL NO ES FIN EN SI MISMO</a:t>
            </a:r>
            <a:endParaRPr lang="es-ES" b="1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0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29" name="3 Grupo"/>
          <p:cNvGrpSpPr>
            <a:grpSpLocks/>
          </p:cNvGrpSpPr>
          <p:nvPr/>
        </p:nvGrpSpPr>
        <p:grpSpPr bwMode="auto">
          <a:xfrm>
            <a:off x="3000375" y="285750"/>
            <a:ext cx="5743575" cy="600075"/>
            <a:chOff x="571516" y="2"/>
            <a:chExt cx="5743577" cy="599625"/>
          </a:xfrm>
        </p:grpSpPr>
        <p:sp>
          <p:nvSpPr>
            <p:cNvPr id="5" name="4 Rectángulo redondeado"/>
            <p:cNvSpPr/>
            <p:nvPr/>
          </p:nvSpPr>
          <p:spPr>
            <a:xfrm>
              <a:off x="571516" y="2"/>
              <a:ext cx="5743577" cy="5996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600091" y="28556"/>
              <a:ext cx="5686427" cy="5425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defTabSz="10223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L" sz="2300" b="1" dirty="0">
                  <a:solidFill>
                    <a:prstClr val="white"/>
                  </a:solidFill>
                </a:rPr>
                <a:t>NODOS CRITICOS PROCESO ADMINISTRATIVO</a:t>
              </a:r>
              <a:endParaRPr lang="es-MX" sz="23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7 Diagrama"/>
          <p:cNvGraphicFramePr/>
          <p:nvPr/>
        </p:nvGraphicFramePr>
        <p:xfrm>
          <a:off x="1071538" y="1357298"/>
          <a:ext cx="7643132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9331" name="Text Box 5"/>
          <p:cNvSpPr txBox="1">
            <a:spLocks noChangeArrowheads="1"/>
          </p:cNvSpPr>
          <p:nvPr/>
        </p:nvSpPr>
        <p:spPr bwMode="auto">
          <a:xfrm rot="-5400000">
            <a:off x="-2080418" y="3494881"/>
            <a:ext cx="5283200" cy="36671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 algn="ctr">
              <a:spcBef>
                <a:spcPct val="50000"/>
              </a:spcBef>
              <a:tabLst>
                <a:tab pos="363538" algn="l"/>
              </a:tabLst>
            </a:pPr>
            <a:r>
              <a:rPr lang="es-CL" b="1">
                <a:solidFill>
                  <a:prstClr val="white"/>
                </a:solidFill>
                <a:latin typeface="Calibri" pitchFamily="34" charset="0"/>
              </a:rPr>
              <a:t>EL CONTROL NO ES FIN EN SI MISMO</a:t>
            </a:r>
            <a:endParaRPr lang="es-ES" b="1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69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395536" y="1196752"/>
          <a:ext cx="8245227" cy="4946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143125" y="177800"/>
            <a:ext cx="6497638" cy="6715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b="1">
                <a:solidFill>
                  <a:prstClr val="white"/>
                </a:solidFill>
                <a:latin typeface="Calibri"/>
              </a:rPr>
              <a:t>NODOS CRITICOS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b="1">
                <a:solidFill>
                  <a:prstClr val="white"/>
                </a:solidFill>
                <a:latin typeface="Calibri"/>
              </a:rPr>
              <a:t>PROCESO ADMINISTRATIVO</a:t>
            </a:r>
            <a:endParaRPr lang="es-ES" b="1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0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681" y="116632"/>
            <a:ext cx="8164513" cy="792088"/>
          </a:xfrm>
        </p:spPr>
        <p:txBody>
          <a:bodyPr/>
          <a:lstStyle/>
          <a:p>
            <a:pPr algn="ctr"/>
            <a:r>
              <a:rPr lang="es-ES" sz="2000" dirty="0" smtClean="0"/>
              <a:t>FLUJO DE PROCESOS: CONVENIOS, ORDENES DE TRANSFERENCIA Y EVALUACIÓN </a:t>
            </a:r>
            <a:endParaRPr lang="es-ES" sz="2000" dirty="0"/>
          </a:p>
        </p:txBody>
      </p:sp>
      <p:grpSp>
        <p:nvGrpSpPr>
          <p:cNvPr id="6" name="5 Grupo"/>
          <p:cNvGrpSpPr/>
          <p:nvPr/>
        </p:nvGrpSpPr>
        <p:grpSpPr>
          <a:xfrm>
            <a:off x="1664043" y="1741573"/>
            <a:ext cx="6652815" cy="2596902"/>
            <a:chOff x="715001" y="1479605"/>
            <a:chExt cx="6212196" cy="3456525"/>
          </a:xfrm>
        </p:grpSpPr>
        <p:sp>
          <p:nvSpPr>
            <p:cNvPr id="8" name="7 Forma libre"/>
            <p:cNvSpPr/>
            <p:nvPr/>
          </p:nvSpPr>
          <p:spPr>
            <a:xfrm>
              <a:off x="715001" y="1479605"/>
              <a:ext cx="1437823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RESOLUCIÓN APROBATORIA PROGRAMA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10" name="9 Forma libre"/>
            <p:cNvSpPr/>
            <p:nvPr/>
          </p:nvSpPr>
          <p:spPr>
            <a:xfrm>
              <a:off x="2448066" y="1493863"/>
              <a:ext cx="1327111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RESOLUCIÓN APROBATORIA DISTRIBUCIÓN RECURSOS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12" name="11 Forma libre"/>
            <p:cNvSpPr/>
            <p:nvPr/>
          </p:nvSpPr>
          <p:spPr>
            <a:xfrm>
              <a:off x="1508850" y="2419775"/>
              <a:ext cx="1549416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DOCUMENTOS DISPONIBLES EN PLATAFORMA SALUNET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14" name="13 Forma libre"/>
            <p:cNvSpPr/>
            <p:nvPr/>
          </p:nvSpPr>
          <p:spPr>
            <a:xfrm>
              <a:off x="3901036" y="3333765"/>
              <a:ext cx="1467674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RESOLUCIÓN APROBATORIA DE CONVENIOS O PROTOCOLOS DE ACUERDO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16" name="15 Forma libre"/>
            <p:cNvSpPr/>
            <p:nvPr/>
          </p:nvSpPr>
          <p:spPr>
            <a:xfrm>
              <a:off x="5691091" y="4194466"/>
              <a:ext cx="1236106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INICIO DE ACTIVIDADES Y REGISTRO REM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18" name="17 Forma libre"/>
            <p:cNvSpPr/>
            <p:nvPr/>
          </p:nvSpPr>
          <p:spPr>
            <a:xfrm>
              <a:off x="1508850" y="3328822"/>
              <a:ext cx="1529882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DOCUMENTOS SUBIDOS A SALUNET  Y ENVIADOS  POR OFICINA DE  PARTE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20" name="19 Forma libre"/>
            <p:cNvSpPr/>
            <p:nvPr/>
          </p:nvSpPr>
          <p:spPr>
            <a:xfrm>
              <a:off x="3901036" y="4194465"/>
              <a:ext cx="1488681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RECEPCIÓN RECURSOS Y  PAGO A COMUNAS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  <p:sp>
          <p:nvSpPr>
            <p:cNvPr id="23" name="22 Forma libre"/>
            <p:cNvSpPr/>
            <p:nvPr/>
          </p:nvSpPr>
          <p:spPr>
            <a:xfrm>
              <a:off x="3901036" y="2419775"/>
              <a:ext cx="1467675" cy="741664"/>
            </a:xfrm>
            <a:custGeom>
              <a:avLst/>
              <a:gdLst>
                <a:gd name="connsiteX0" fmla="*/ 0 w 1236106"/>
                <a:gd name="connsiteY0" fmla="*/ 74166 h 741664"/>
                <a:gd name="connsiteX1" fmla="*/ 74166 w 1236106"/>
                <a:gd name="connsiteY1" fmla="*/ 0 h 741664"/>
                <a:gd name="connsiteX2" fmla="*/ 1161940 w 1236106"/>
                <a:gd name="connsiteY2" fmla="*/ 0 h 741664"/>
                <a:gd name="connsiteX3" fmla="*/ 1236106 w 1236106"/>
                <a:gd name="connsiteY3" fmla="*/ 74166 h 741664"/>
                <a:gd name="connsiteX4" fmla="*/ 1236106 w 1236106"/>
                <a:gd name="connsiteY4" fmla="*/ 667498 h 741664"/>
                <a:gd name="connsiteX5" fmla="*/ 1161940 w 1236106"/>
                <a:gd name="connsiteY5" fmla="*/ 741664 h 741664"/>
                <a:gd name="connsiteX6" fmla="*/ 74166 w 1236106"/>
                <a:gd name="connsiteY6" fmla="*/ 741664 h 741664"/>
                <a:gd name="connsiteX7" fmla="*/ 0 w 1236106"/>
                <a:gd name="connsiteY7" fmla="*/ 667498 h 741664"/>
                <a:gd name="connsiteX8" fmla="*/ 0 w 1236106"/>
                <a:gd name="connsiteY8" fmla="*/ 74166 h 741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6106" h="741664">
                  <a:moveTo>
                    <a:pt x="0" y="74166"/>
                  </a:moveTo>
                  <a:cubicBezTo>
                    <a:pt x="0" y="33205"/>
                    <a:pt x="33205" y="0"/>
                    <a:pt x="74166" y="0"/>
                  </a:cubicBezTo>
                  <a:lnTo>
                    <a:pt x="1161940" y="0"/>
                  </a:lnTo>
                  <a:cubicBezTo>
                    <a:pt x="1202901" y="0"/>
                    <a:pt x="1236106" y="33205"/>
                    <a:pt x="1236106" y="74166"/>
                  </a:cubicBezTo>
                  <a:lnTo>
                    <a:pt x="1236106" y="667498"/>
                  </a:lnTo>
                  <a:cubicBezTo>
                    <a:pt x="1236106" y="708459"/>
                    <a:pt x="1202901" y="741664"/>
                    <a:pt x="1161940" y="741664"/>
                  </a:cubicBezTo>
                  <a:lnTo>
                    <a:pt x="74166" y="741664"/>
                  </a:lnTo>
                  <a:cubicBezTo>
                    <a:pt x="33205" y="741664"/>
                    <a:pt x="0" y="708459"/>
                    <a:pt x="0" y="667498"/>
                  </a:cubicBezTo>
                  <a:lnTo>
                    <a:pt x="0" y="7416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633" tIns="63633" rIns="63633" bIns="63633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es-ES" sz="1000" dirty="0" smtClean="0">
                  <a:solidFill>
                    <a:prstClr val="white"/>
                  </a:solidFill>
                </a:rPr>
                <a:t>CONFECCIÓN CONVENIOS O PROTOCOLOS DE ACUERDO</a:t>
              </a:r>
              <a:endParaRPr lang="es-ES" sz="1000" dirty="0">
                <a:solidFill>
                  <a:prstClr val="white"/>
                </a:solidFill>
              </a:endParaRPr>
            </a:p>
          </p:txBody>
        </p:sp>
      </p:grp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670712-0D4A-43C7-AB1B-4D0080C3A0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4" name="23 Forma libre"/>
          <p:cNvSpPr/>
          <p:nvPr/>
        </p:nvSpPr>
        <p:spPr>
          <a:xfrm>
            <a:off x="2502375" y="5220300"/>
            <a:ext cx="1650217" cy="586201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EVALUACIÓN Y RELIQUIDACIÓN 2 º CUOTA, ORDEN DE TRANSFERENCIA A FONASA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25" name="24 Forma libre"/>
          <p:cNvSpPr/>
          <p:nvPr/>
        </p:nvSpPr>
        <p:spPr>
          <a:xfrm>
            <a:off x="5076059" y="5229782"/>
            <a:ext cx="1577744" cy="572783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</a:rPr>
              <a:t>RECEPCIÓN RECURSOS Y  PAGO A COMUNAS</a:t>
            </a:r>
          </a:p>
        </p:txBody>
      </p:sp>
      <p:sp>
        <p:nvSpPr>
          <p:cNvPr id="26" name="25 Forma libre"/>
          <p:cNvSpPr/>
          <p:nvPr/>
        </p:nvSpPr>
        <p:spPr>
          <a:xfrm>
            <a:off x="7002406" y="5229200"/>
            <a:ext cx="1314452" cy="568403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TÉRMINO DE ACTIVIDADES Y RENDICIÓN DE CUENTAS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27" name="26 Forma libre"/>
          <p:cNvSpPr/>
          <p:nvPr/>
        </p:nvSpPr>
        <p:spPr>
          <a:xfrm>
            <a:off x="6993077" y="4504465"/>
            <a:ext cx="1323781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RENDICIONES DE CUENTAS MENSUAL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28" name="27 Forma libre"/>
          <p:cNvSpPr/>
          <p:nvPr/>
        </p:nvSpPr>
        <p:spPr>
          <a:xfrm>
            <a:off x="5054618" y="4504465"/>
            <a:ext cx="1594270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RECEPCIÓN Y REVISIÓN DE LA INFORMACIÓN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29" name="28 Forma libre"/>
          <p:cNvSpPr/>
          <p:nvPr/>
        </p:nvSpPr>
        <p:spPr>
          <a:xfrm>
            <a:off x="6950330" y="2421601"/>
            <a:ext cx="1323781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s-ES" sz="1000" dirty="0" smtClean="0">
              <a:solidFill>
                <a:prstClr val="white"/>
              </a:solidFill>
            </a:endParaRP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REVISIÓN </a:t>
            </a:r>
            <a:r>
              <a:rPr lang="es-ES" sz="1000" dirty="0">
                <a:solidFill>
                  <a:prstClr val="white"/>
                </a:solidFill>
              </a:rPr>
              <a:t>Y FIRMA DE DOCUMENTOS</a:t>
            </a:r>
          </a:p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endParaRPr lang="es-ES" sz="1000" dirty="0">
              <a:solidFill>
                <a:prstClr val="white"/>
              </a:solidFill>
            </a:endParaRP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3779912" y="2298788"/>
            <a:ext cx="0" cy="1491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4230651" y="2726534"/>
            <a:ext cx="8454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3240201" y="2030886"/>
            <a:ext cx="2073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>
            <a:off x="2987824" y="2298787"/>
            <a:ext cx="0" cy="1491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6647830" y="2700208"/>
            <a:ext cx="302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/>
          <p:nvPr/>
        </p:nvCxnSpPr>
        <p:spPr>
          <a:xfrm rot="10800000" flipV="1">
            <a:off x="6647831" y="3005141"/>
            <a:ext cx="1011801" cy="416713"/>
          </a:xfrm>
          <a:prstGeom prst="bentConnector3">
            <a:avLst>
              <a:gd name="adj1" fmla="val -2543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 flipH="1">
            <a:off x="4173511" y="3413218"/>
            <a:ext cx="891298" cy="86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>
            <a:off x="6670327" y="4059866"/>
            <a:ext cx="32275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6647830" y="4783072"/>
            <a:ext cx="34524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 de flecha"/>
          <p:cNvCxnSpPr/>
          <p:nvPr/>
        </p:nvCxnSpPr>
        <p:spPr>
          <a:xfrm>
            <a:off x="4152592" y="5513400"/>
            <a:ext cx="923467" cy="27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/>
          <p:nvPr/>
        </p:nvCxnSpPr>
        <p:spPr>
          <a:xfrm>
            <a:off x="6653803" y="5513400"/>
            <a:ext cx="33927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recto de flecha"/>
          <p:cNvCxnSpPr/>
          <p:nvPr/>
        </p:nvCxnSpPr>
        <p:spPr>
          <a:xfrm>
            <a:off x="3330043" y="4365482"/>
            <a:ext cx="0" cy="864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>
          <a:xfrm>
            <a:off x="3343855" y="4383007"/>
            <a:ext cx="426836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 flipV="1">
            <a:off x="7612220" y="4338474"/>
            <a:ext cx="0" cy="4453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107 Conector recto de flecha"/>
          <p:cNvCxnSpPr/>
          <p:nvPr/>
        </p:nvCxnSpPr>
        <p:spPr>
          <a:xfrm>
            <a:off x="7695410" y="4338475"/>
            <a:ext cx="0" cy="1659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angular"/>
          <p:cNvCxnSpPr/>
          <p:nvPr/>
        </p:nvCxnSpPr>
        <p:spPr>
          <a:xfrm rot="10800000" flipV="1">
            <a:off x="6799080" y="5806500"/>
            <a:ext cx="896330" cy="502820"/>
          </a:xfrm>
          <a:prstGeom prst="bentConnector3">
            <a:avLst>
              <a:gd name="adj1" fmla="val 1364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112 Forma libre"/>
          <p:cNvSpPr/>
          <p:nvPr/>
        </p:nvSpPr>
        <p:spPr>
          <a:xfrm>
            <a:off x="5127778" y="5949280"/>
            <a:ext cx="1577744" cy="572783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INFORME DE RENDICIÓN DE CUENTAS CONFORME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116" name="115 Forma libre"/>
          <p:cNvSpPr/>
          <p:nvPr/>
        </p:nvSpPr>
        <p:spPr>
          <a:xfrm>
            <a:off x="1700396" y="1052736"/>
            <a:ext cx="3240875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b="1" dirty="0">
                <a:solidFill>
                  <a:prstClr val="white"/>
                </a:solidFill>
              </a:rPr>
              <a:t>SUBSECRETARIA DE REDES ASISTENCIALES / MINSAL</a:t>
            </a:r>
          </a:p>
        </p:txBody>
      </p:sp>
      <p:sp>
        <p:nvSpPr>
          <p:cNvPr id="117" name="116 Forma libre"/>
          <p:cNvSpPr/>
          <p:nvPr/>
        </p:nvSpPr>
        <p:spPr>
          <a:xfrm>
            <a:off x="6823440" y="1066906"/>
            <a:ext cx="1539805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b="1" dirty="0" smtClean="0">
                <a:solidFill>
                  <a:prstClr val="white"/>
                </a:solidFill>
              </a:rPr>
              <a:t>COMUNA O ESTABLECIMIENTOS</a:t>
            </a:r>
            <a:endParaRPr lang="es-ES" sz="1000" b="1" dirty="0">
              <a:solidFill>
                <a:prstClr val="white"/>
              </a:solidFill>
            </a:endParaRPr>
          </a:p>
        </p:txBody>
      </p:sp>
      <p:sp>
        <p:nvSpPr>
          <p:cNvPr id="118" name="117 Forma libre"/>
          <p:cNvSpPr/>
          <p:nvPr/>
        </p:nvSpPr>
        <p:spPr>
          <a:xfrm>
            <a:off x="5127778" y="1066907"/>
            <a:ext cx="1539805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b="1" dirty="0" smtClean="0">
                <a:solidFill>
                  <a:prstClr val="white"/>
                </a:solidFill>
              </a:rPr>
              <a:t>SERVICIO DE SALUD</a:t>
            </a:r>
            <a:endParaRPr lang="es-ES" sz="1000" b="1" dirty="0">
              <a:solidFill>
                <a:prstClr val="white"/>
              </a:solidFill>
            </a:endParaRPr>
          </a:p>
        </p:txBody>
      </p:sp>
      <p:sp>
        <p:nvSpPr>
          <p:cNvPr id="122" name="121 Forma libre"/>
          <p:cNvSpPr/>
          <p:nvPr/>
        </p:nvSpPr>
        <p:spPr>
          <a:xfrm rot="16200000">
            <a:off x="-1428541" y="3845899"/>
            <a:ext cx="4765869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ACTIVIDADES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123" name="122 Forma libre"/>
          <p:cNvSpPr/>
          <p:nvPr/>
        </p:nvSpPr>
        <p:spPr>
          <a:xfrm rot="16200000">
            <a:off x="675786" y="1052734"/>
            <a:ext cx="557214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NIVEL</a:t>
            </a:r>
            <a:endParaRPr lang="es-ES" sz="1000" dirty="0">
              <a:solidFill>
                <a:prstClr val="white"/>
              </a:solidFill>
            </a:endParaRPr>
          </a:p>
        </p:txBody>
      </p:sp>
      <p:sp>
        <p:nvSpPr>
          <p:cNvPr id="42" name="41 Forma libre"/>
          <p:cNvSpPr/>
          <p:nvPr/>
        </p:nvSpPr>
        <p:spPr>
          <a:xfrm>
            <a:off x="2535117" y="3752311"/>
            <a:ext cx="1638394" cy="557215"/>
          </a:xfrm>
          <a:custGeom>
            <a:avLst/>
            <a:gdLst>
              <a:gd name="connsiteX0" fmla="*/ 0 w 1236106"/>
              <a:gd name="connsiteY0" fmla="*/ 74166 h 741664"/>
              <a:gd name="connsiteX1" fmla="*/ 74166 w 1236106"/>
              <a:gd name="connsiteY1" fmla="*/ 0 h 741664"/>
              <a:gd name="connsiteX2" fmla="*/ 1161940 w 1236106"/>
              <a:gd name="connsiteY2" fmla="*/ 0 h 741664"/>
              <a:gd name="connsiteX3" fmla="*/ 1236106 w 1236106"/>
              <a:gd name="connsiteY3" fmla="*/ 74166 h 741664"/>
              <a:gd name="connsiteX4" fmla="*/ 1236106 w 1236106"/>
              <a:gd name="connsiteY4" fmla="*/ 667498 h 741664"/>
              <a:gd name="connsiteX5" fmla="*/ 1161940 w 1236106"/>
              <a:gd name="connsiteY5" fmla="*/ 741664 h 741664"/>
              <a:gd name="connsiteX6" fmla="*/ 74166 w 1236106"/>
              <a:gd name="connsiteY6" fmla="*/ 741664 h 741664"/>
              <a:gd name="connsiteX7" fmla="*/ 0 w 1236106"/>
              <a:gd name="connsiteY7" fmla="*/ 667498 h 741664"/>
              <a:gd name="connsiteX8" fmla="*/ 0 w 1236106"/>
              <a:gd name="connsiteY8" fmla="*/ 74166 h 7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6106" h="741664">
                <a:moveTo>
                  <a:pt x="0" y="74166"/>
                </a:moveTo>
                <a:cubicBezTo>
                  <a:pt x="0" y="33205"/>
                  <a:pt x="33205" y="0"/>
                  <a:pt x="74166" y="0"/>
                </a:cubicBezTo>
                <a:lnTo>
                  <a:pt x="1161940" y="0"/>
                </a:lnTo>
                <a:cubicBezTo>
                  <a:pt x="1202901" y="0"/>
                  <a:pt x="1236106" y="33205"/>
                  <a:pt x="1236106" y="74166"/>
                </a:cubicBezTo>
                <a:lnTo>
                  <a:pt x="1236106" y="667498"/>
                </a:lnTo>
                <a:cubicBezTo>
                  <a:pt x="1236106" y="708459"/>
                  <a:pt x="1202901" y="741664"/>
                  <a:pt x="1161940" y="741664"/>
                </a:cubicBezTo>
                <a:lnTo>
                  <a:pt x="74166" y="741664"/>
                </a:lnTo>
                <a:cubicBezTo>
                  <a:pt x="33205" y="741664"/>
                  <a:pt x="0" y="708459"/>
                  <a:pt x="0" y="667498"/>
                </a:cubicBezTo>
                <a:lnTo>
                  <a:pt x="0" y="741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3633" tIns="63633" rIns="63633" bIns="63633" numCol="1" spcCol="1270" anchor="ctr" anchorCtr="0">
            <a:noAutofit/>
          </a:bodyPr>
          <a:lstStyle/>
          <a:p>
            <a:pPr algn="ctr" defTabSz="488950">
              <a:lnSpc>
                <a:spcPct val="90000"/>
              </a:lnSpc>
              <a:spcAft>
                <a:spcPct val="35000"/>
              </a:spcAft>
            </a:pPr>
            <a:r>
              <a:rPr lang="es-ES" sz="1000" dirty="0" smtClean="0">
                <a:solidFill>
                  <a:prstClr val="white"/>
                </a:solidFill>
              </a:rPr>
              <a:t>REVISIÓN DOCUMENTOS Y ORDEN DE TRANSFERENCIA A FONASA</a:t>
            </a:r>
            <a:endParaRPr lang="es-ES" sz="1000" dirty="0">
              <a:solidFill>
                <a:prstClr val="white"/>
              </a:solidFill>
            </a:endParaRPr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4230649" y="4030918"/>
            <a:ext cx="8454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2123728" y="3421854"/>
            <a:ext cx="37864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2123728" y="3421855"/>
            <a:ext cx="0" cy="511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2123728" y="3933056"/>
            <a:ext cx="41138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9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971600" y="1772816"/>
            <a:ext cx="7021513" cy="1077218"/>
          </a:xfrm>
          <a:prstGeom prst="rect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57200" indent="-457200" algn="ctr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CL" sz="3200" b="1" dirty="0" smtClean="0">
                <a:solidFill>
                  <a:schemeClr val="bg1"/>
                </a:solidFill>
              </a:rPr>
              <a:t>MARCO LEGAL VIGENTE DEL PROGRAMA DE ATENCIÓN PRIMARIA.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57375" y="642938"/>
            <a:ext cx="5715000" cy="10668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400" b="1" kern="0" dirty="0">
                <a:solidFill>
                  <a:schemeClr val="bg1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RED </a:t>
            </a:r>
            <a:br>
              <a:rPr lang="es-ES_tradnl" sz="2400" b="1" kern="0" dirty="0">
                <a:solidFill>
                  <a:schemeClr val="bg1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</a:br>
            <a:r>
              <a:rPr lang="es-ES_tradnl" sz="2400" b="1" kern="0" dirty="0">
                <a:solidFill>
                  <a:schemeClr val="bg1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ATENCIÓN PRIMARIA </a:t>
            </a:r>
            <a:r>
              <a:rPr lang="es-ES_tradnl" sz="2400" b="1" kern="0" dirty="0" smtClean="0">
                <a:solidFill>
                  <a:schemeClr val="bg1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2013</a:t>
            </a:r>
            <a:endParaRPr lang="es-ES" sz="2400" b="1" kern="0" dirty="0">
              <a:solidFill>
                <a:schemeClr val="bg1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63938" y="6453188"/>
            <a:ext cx="4419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1050" kern="0" dirty="0">
                <a:solidFill>
                  <a:sysClr val="windowText" lastClr="000000"/>
                </a:solidFill>
                <a:latin typeface="+mn-lt"/>
              </a:rPr>
              <a:t>*Fuente: DEIS.</a:t>
            </a:r>
          </a:p>
        </p:txBody>
      </p:sp>
      <p:graphicFrame>
        <p:nvGraphicFramePr>
          <p:cNvPr id="10" name="9 Diagrama"/>
          <p:cNvGraphicFramePr/>
          <p:nvPr/>
        </p:nvGraphicFramePr>
        <p:xfrm>
          <a:off x="16764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3635375" y="5035550"/>
          <a:ext cx="2387600" cy="1417320"/>
        </p:xfrm>
        <a:graphic>
          <a:graphicData uri="http://schemas.openxmlformats.org/drawingml/2006/table">
            <a:tbl>
              <a:tblPr/>
              <a:tblGrid>
                <a:gridCol w="1626612"/>
                <a:gridCol w="760988"/>
              </a:tblGrid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CL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Establecimiento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s-CL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CGU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PSR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SAPU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25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979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pic>
        <p:nvPicPr>
          <p:cNvPr id="49184" name="Picture 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1016000"/>
            <a:ext cx="1219200" cy="4949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2928926" y="215900"/>
          <a:ext cx="5857916" cy="677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14 Diagrama"/>
          <p:cNvGraphicFramePr/>
          <p:nvPr/>
        </p:nvGraphicFramePr>
        <p:xfrm>
          <a:off x="482544" y="1530324"/>
          <a:ext cx="2687619" cy="1136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13 Diagrama"/>
          <p:cNvGraphicFramePr/>
          <p:nvPr/>
        </p:nvGraphicFramePr>
        <p:xfrm>
          <a:off x="665109" y="4487877"/>
          <a:ext cx="2667000" cy="1552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6" name="15 Diagrama"/>
          <p:cNvGraphicFramePr/>
          <p:nvPr/>
        </p:nvGraphicFramePr>
        <p:xfrm>
          <a:off x="3221019" y="1092168"/>
          <a:ext cx="5226060" cy="2848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3" name="12 Diagrama"/>
          <p:cNvGraphicFramePr/>
          <p:nvPr/>
        </p:nvGraphicFramePr>
        <p:xfrm>
          <a:off x="3367071" y="4232286"/>
          <a:ext cx="5132391" cy="2190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  <p:extLst>
      <p:ext uri="{BB962C8B-B14F-4D97-AF65-F5344CB8AC3E}">
        <p14:creationId xmlns:p14="http://schemas.microsoft.com/office/powerpoint/2010/main" val="1571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4"/>
          <p:cNvSpPr txBox="1">
            <a:spLocks noChangeArrowheads="1"/>
          </p:cNvSpPr>
          <p:nvPr/>
        </p:nvSpPr>
        <p:spPr bwMode="auto">
          <a:xfrm>
            <a:off x="725488" y="603250"/>
            <a:ext cx="7561262" cy="461963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400" b="1" kern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GLOSAS LEY DE PRESUPUESTO</a:t>
            </a:r>
          </a:p>
        </p:txBody>
      </p:sp>
      <p:sp>
        <p:nvSpPr>
          <p:cNvPr id="55298" name="Text Box 6"/>
          <p:cNvSpPr txBox="1">
            <a:spLocks noChangeArrowheads="1"/>
          </p:cNvSpPr>
          <p:nvPr/>
        </p:nvSpPr>
        <p:spPr bwMode="auto">
          <a:xfrm>
            <a:off x="3203575" y="6165850"/>
            <a:ext cx="41402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3688">
              <a:spcBef>
                <a:spcPct val="50000"/>
              </a:spcBef>
              <a:tabLst>
                <a:tab pos="363538" algn="l"/>
              </a:tabLst>
            </a:pPr>
            <a:endParaRPr lang="es-E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5299" name="Text Box 7"/>
          <p:cNvSpPr txBox="1">
            <a:spLocks noChangeArrowheads="1"/>
          </p:cNvSpPr>
          <p:nvPr/>
        </p:nvSpPr>
        <p:spPr bwMode="auto">
          <a:xfrm>
            <a:off x="609600" y="1905000"/>
            <a:ext cx="8077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s-MX" sz="2400" b="1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Glosa </a:t>
            </a:r>
            <a:r>
              <a:rPr lang="es-MX" sz="2400" b="1" dirty="0" smtClean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02 </a:t>
            </a:r>
            <a:r>
              <a:rPr lang="es-MX" sz="2400" b="1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- </a:t>
            </a:r>
            <a:r>
              <a:rPr lang="es-MX" sz="2400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 </a:t>
            </a:r>
            <a:r>
              <a:rPr lang="es-ES" sz="2400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recursos destinados al financiamiento de la atención primaria desarrollada en los establecimientos dependientes de los Servicios de Salud</a:t>
            </a:r>
            <a:r>
              <a:rPr lang="es-MX" sz="2400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endParaRPr lang="es-ES" sz="2400" dirty="0">
              <a:solidFill>
                <a:prstClr val="black"/>
              </a:solidFill>
              <a:latin typeface="Calibri" pitchFamily="34" charset="0"/>
              <a:ea typeface="MS PGothic"/>
              <a:cs typeface="Arial" charset="0"/>
            </a:endParaRPr>
          </a:p>
          <a:p>
            <a:r>
              <a:rPr lang="es-ES" sz="2400" u="sng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Requiere:</a:t>
            </a:r>
          </a:p>
          <a:p>
            <a:pPr algn="just"/>
            <a:r>
              <a:rPr lang="es-ES" sz="2400" dirty="0">
                <a:solidFill>
                  <a:prstClr val="black"/>
                </a:solidFill>
                <a:latin typeface="Calibri" pitchFamily="34" charset="0"/>
                <a:ea typeface="MS PGothic"/>
                <a:cs typeface="Arial" charset="0"/>
              </a:rPr>
              <a:t>Programa Ministerial aprobado, convenios celebrados de conformidad a los procedimientos establecidos en instrucciones financieras del Estado.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Ø"/>
            </a:pPr>
            <a:endParaRPr lang="es-ES" sz="2400" dirty="0">
              <a:solidFill>
                <a:prstClr val="black"/>
              </a:solidFill>
              <a:latin typeface="Calibri" pitchFamily="34" charset="0"/>
              <a:ea typeface="MS PGothic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1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7"/>
          <p:cNvSpPr>
            <a:spLocks/>
          </p:cNvSpPr>
          <p:nvPr/>
        </p:nvSpPr>
        <p:spPr bwMode="auto">
          <a:xfrm>
            <a:off x="431800" y="201613"/>
            <a:ext cx="755967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s-ES_tradn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244" name="Text Box 1072"/>
          <p:cNvSpPr txBox="1">
            <a:spLocks noChangeArrowheads="1"/>
          </p:cNvSpPr>
          <p:nvPr/>
        </p:nvSpPr>
        <p:spPr bwMode="auto">
          <a:xfrm>
            <a:off x="868363" y="674688"/>
            <a:ext cx="7561262" cy="461962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400" b="1" kern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GLOSAS LEY DE PRESUPUESTO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31800" y="1357313"/>
            <a:ext cx="81534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Glosa </a:t>
            </a:r>
            <a:r>
              <a:rPr lang="es-MX" sz="2400" b="1" dirty="0" smtClean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03. </a:t>
            </a:r>
            <a:r>
              <a:rPr lang="es-MX" sz="2400" b="1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Ley 19.378. 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recursos destinados al financiamiento de la atención primaria desarrollada en l</a:t>
            </a:r>
            <a:r>
              <a:rPr lang="es-CL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a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s entidades administradoras de salud municipal </a:t>
            </a:r>
            <a:r>
              <a:rPr lang="es-MX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.</a:t>
            </a:r>
          </a:p>
          <a:p>
            <a:pPr algn="just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Los recursos se asignarán, sobre la base de</a:t>
            </a:r>
            <a:r>
              <a:rPr lang="es-CL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:</a:t>
            </a:r>
          </a:p>
          <a:p>
            <a:pPr algn="just" eaLnBrk="0" fontAlgn="auto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CL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C</a:t>
            </a:r>
            <a:r>
              <a:rPr lang="es-ES" sz="2400" dirty="0" err="1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onvenios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 suscritos por los Servicios de Salud con las respectivas entidades administradoras de salud municipal</a:t>
            </a:r>
            <a:r>
              <a:rPr lang="es-CL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.</a:t>
            </a:r>
          </a:p>
          <a:p>
            <a:pPr algn="just" eaLnBrk="0" fontAlgn="auto" hangingPunct="0"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CL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I</a:t>
            </a:r>
            <a:r>
              <a:rPr lang="es-ES" sz="2400" dirty="0" err="1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nstrucciones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 o acuerdos del Ministerio de Salud, sin perjuicio de las </a:t>
            </a:r>
            <a:r>
              <a:rPr lang="es-ES" sz="2400" u="sng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funciones de supervisión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 que deban efectuar los </a:t>
            </a:r>
            <a:r>
              <a:rPr lang="es-MX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S</a:t>
            </a:r>
            <a:r>
              <a:rPr lang="es-ES" sz="2400" dirty="0" err="1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ervicios</a:t>
            </a:r>
            <a:r>
              <a:rPr lang="es-ES" sz="2400" dirty="0">
                <a:solidFill>
                  <a:prstClr val="black"/>
                </a:solidFill>
                <a:latin typeface="Calibri"/>
                <a:ea typeface="MS PGothic" pitchFamily="34" charset="-128"/>
                <a:cs typeface="Arial" pitchFamily="34" charset="0"/>
              </a:rPr>
              <a:t> de Salud.</a:t>
            </a:r>
            <a:endParaRPr lang="es-MX" sz="2400" dirty="0">
              <a:solidFill>
                <a:prstClr val="black"/>
              </a:solidFill>
              <a:latin typeface="Calibri"/>
              <a:ea typeface="MS PGothic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1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971550" y="1773238"/>
            <a:ext cx="7021513" cy="1569660"/>
          </a:xfrm>
          <a:prstGeom prst="rect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514350" indent="-514350" algn="ctr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s-CL" sz="3200" b="1" dirty="0" smtClean="0">
                <a:solidFill>
                  <a:schemeClr val="bg1"/>
                </a:solidFill>
              </a:rPr>
              <a:t>MARCO PRESUPUESTARIO PROGRAMA DE ATENCIÓN PRIMARIA AÑO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9"/>
          <p:cNvSpPr txBox="1">
            <a:spLocks noChangeArrowheads="1"/>
          </p:cNvSpPr>
          <p:nvPr/>
        </p:nvSpPr>
        <p:spPr bwMode="auto">
          <a:xfrm>
            <a:off x="571500" y="500063"/>
            <a:ext cx="7561263" cy="830262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s-ES_tradnl" sz="2400" b="1" kern="0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FINANCIAMIENTO DE  ATENCIÓN PRIMARIA </a:t>
            </a:r>
            <a:r>
              <a:rPr lang="es-ES_tradnl" sz="2400" b="1" kern="0" dirty="0" smtClean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Times New Roman" pitchFamily="18" charset="0"/>
              </a:rPr>
              <a:t>AÑO 2013</a:t>
            </a:r>
            <a:endParaRPr lang="es-ES_tradnl" sz="2400" b="1" kern="0" dirty="0">
              <a:solidFill>
                <a:prstClr val="white"/>
              </a:solidFill>
              <a:latin typeface="Tahoma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10" name="2 Gráfico"/>
          <p:cNvGraphicFramePr/>
          <p:nvPr/>
        </p:nvGraphicFramePr>
        <p:xfrm>
          <a:off x="2267744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Flecha abajo"/>
          <p:cNvSpPr/>
          <p:nvPr/>
        </p:nvSpPr>
        <p:spPr>
          <a:xfrm>
            <a:off x="5364088" y="1412776"/>
            <a:ext cx="360040" cy="432048"/>
          </a:xfrm>
          <a:prstGeom prst="downArrow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1403648" y="1844824"/>
          <a:ext cx="6264697" cy="1944216"/>
        </p:xfrm>
        <a:graphic>
          <a:graphicData uri="http://schemas.openxmlformats.org/drawingml/2006/table">
            <a:tbl>
              <a:tblPr/>
              <a:tblGrid>
                <a:gridCol w="1964379"/>
                <a:gridCol w="828390"/>
                <a:gridCol w="840572"/>
                <a:gridCol w="901483"/>
                <a:gridCol w="828390"/>
                <a:gridCol w="901483"/>
              </a:tblGrid>
              <a:tr h="385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SUBT. 21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SUBT. 22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SUBT. 24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SUBT. 29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CAPITA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570.661.406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570.661.406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14.192.634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14.192.634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PROGRAMAS DE REFORZAMIENTO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23.121.103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52.985.190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189.780.014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266.050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266.152.357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LEYES APS MUNICIPAL (*)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55.064.723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55.064.723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FARMACOS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42.992.265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42.992.265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APS NO MUNICIPAL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15.607.910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4.050.461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19.658.371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APS 2013 M$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38.729.013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100.027.916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829.698.777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266.050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968.721.756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4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NOTA: (*) No considera provisiones de componente variable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78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1504</Words>
  <Application>Microsoft Office PowerPoint</Application>
  <PresentationFormat>Presentación en pantalla (4:3)</PresentationFormat>
  <Paragraphs>369</Paragraphs>
  <Slides>25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Office Theme</vt:lpstr>
      <vt:lpstr>1_Office Theme</vt:lpstr>
      <vt:lpstr>2_Office Theme</vt:lpstr>
      <vt:lpstr>Presentación de PowerPoint</vt:lpstr>
      <vt:lpstr>TEMARIO: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FLUJO DE PROCESOS: CONVENIOS, ORDENES DE TRANSFERENCIA Y EVALUACIÓN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 MAY APS 2012</dc:title>
  <dc:creator>Home;s zuleta</dc:creator>
  <cp:lastModifiedBy>IPCHILE</cp:lastModifiedBy>
  <cp:revision>102</cp:revision>
  <dcterms:created xsi:type="dcterms:W3CDTF">2012-05-16T12:04:20Z</dcterms:created>
  <dcterms:modified xsi:type="dcterms:W3CDTF">2013-09-27T12:42:46Z</dcterms:modified>
</cp:coreProperties>
</file>