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81"/>
  </p:notesMasterIdLst>
  <p:sldIdLst>
    <p:sldId id="257" r:id="rId3"/>
    <p:sldId id="331" r:id="rId4"/>
    <p:sldId id="325" r:id="rId5"/>
    <p:sldId id="323" r:id="rId6"/>
    <p:sldId id="326" r:id="rId7"/>
    <p:sldId id="330" r:id="rId8"/>
    <p:sldId id="327" r:id="rId9"/>
    <p:sldId id="328" r:id="rId10"/>
    <p:sldId id="334" r:id="rId11"/>
    <p:sldId id="335" r:id="rId12"/>
    <p:sldId id="329" r:id="rId13"/>
    <p:sldId id="332" r:id="rId14"/>
    <p:sldId id="333" r:id="rId15"/>
    <p:sldId id="340" r:id="rId16"/>
    <p:sldId id="281" r:id="rId17"/>
    <p:sldId id="341" r:id="rId18"/>
    <p:sldId id="336" r:id="rId19"/>
    <p:sldId id="337" r:id="rId20"/>
    <p:sldId id="338" r:id="rId21"/>
    <p:sldId id="339" r:id="rId22"/>
    <p:sldId id="343" r:id="rId23"/>
    <p:sldId id="362" r:id="rId24"/>
    <p:sldId id="363" r:id="rId25"/>
    <p:sldId id="360" r:id="rId26"/>
    <p:sldId id="361" r:id="rId27"/>
    <p:sldId id="280" r:id="rId28"/>
    <p:sldId id="359" r:id="rId29"/>
    <p:sldId id="352" r:id="rId30"/>
    <p:sldId id="353" r:id="rId31"/>
    <p:sldId id="354" r:id="rId32"/>
    <p:sldId id="355" r:id="rId33"/>
    <p:sldId id="356" r:id="rId34"/>
    <p:sldId id="357" r:id="rId35"/>
    <p:sldId id="307" r:id="rId36"/>
    <p:sldId id="345" r:id="rId37"/>
    <p:sldId id="342" r:id="rId38"/>
    <p:sldId id="346" r:id="rId39"/>
    <p:sldId id="347" r:id="rId40"/>
    <p:sldId id="348" r:id="rId41"/>
    <p:sldId id="349" r:id="rId42"/>
    <p:sldId id="364" r:id="rId43"/>
    <p:sldId id="283" r:id="rId44"/>
    <p:sldId id="284" r:id="rId45"/>
    <p:sldId id="266" r:id="rId46"/>
    <p:sldId id="372" r:id="rId47"/>
    <p:sldId id="373" r:id="rId48"/>
    <p:sldId id="295" r:id="rId49"/>
    <p:sldId id="260" r:id="rId50"/>
    <p:sldId id="351" r:id="rId51"/>
    <p:sldId id="288" r:id="rId52"/>
    <p:sldId id="289" r:id="rId53"/>
    <p:sldId id="290" r:id="rId54"/>
    <p:sldId id="291" r:id="rId55"/>
    <p:sldId id="292" r:id="rId56"/>
    <p:sldId id="358" r:id="rId57"/>
    <p:sldId id="294" r:id="rId58"/>
    <p:sldId id="308" r:id="rId59"/>
    <p:sldId id="272" r:id="rId60"/>
    <p:sldId id="297" r:id="rId61"/>
    <p:sldId id="298" r:id="rId62"/>
    <p:sldId id="302" r:id="rId63"/>
    <p:sldId id="299" r:id="rId64"/>
    <p:sldId id="300" r:id="rId65"/>
    <p:sldId id="301" r:id="rId66"/>
    <p:sldId id="310" r:id="rId67"/>
    <p:sldId id="309" r:id="rId68"/>
    <p:sldId id="311" r:id="rId69"/>
    <p:sldId id="350" r:id="rId70"/>
    <p:sldId id="365" r:id="rId71"/>
    <p:sldId id="366" r:id="rId72"/>
    <p:sldId id="367" r:id="rId73"/>
    <p:sldId id="369" r:id="rId74"/>
    <p:sldId id="368" r:id="rId75"/>
    <p:sldId id="370" r:id="rId76"/>
    <p:sldId id="371" r:id="rId77"/>
    <p:sldId id="374" r:id="rId78"/>
    <p:sldId id="375" r:id="rId79"/>
    <p:sldId id="376" r:id="rId80"/>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6109"/>
    <a:srgbClr val="0B930E"/>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51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08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12456747404843E-2"/>
          <c:y val="0.14157958631517201"/>
          <c:w val="0.90138408304498197"/>
          <c:h val="0.67521537727028591"/>
        </c:manualLayout>
      </c:layout>
      <c:barChart>
        <c:barDir val="col"/>
        <c:grouping val="stacked"/>
        <c:varyColors val="0"/>
        <c:ser>
          <c:idx val="0"/>
          <c:order val="0"/>
          <c:tx>
            <c:strRef>
              <c:f>Sheet1!$A$2</c:f>
              <c:strCache>
                <c:ptCount val="1"/>
                <c:pt idx="0">
                  <c:v>Notas 6</c:v>
                </c:pt>
              </c:strCache>
            </c:strRef>
          </c:tx>
          <c:spPr>
            <a:gradFill rotWithShape="0">
              <a:gsLst>
                <a:gs pos="0">
                  <a:srgbClr val="99CC00"/>
                </a:gs>
                <a:gs pos="50000">
                  <a:srgbClr val="EDF6D1"/>
                </a:gs>
                <a:gs pos="100000">
                  <a:srgbClr val="99CC00"/>
                </a:gs>
              </a:gsLst>
              <a:lin ang="0" scaled="1"/>
            </a:gradFill>
            <a:ln w="26597">
              <a:noFill/>
            </a:ln>
          </c:spPr>
          <c:invertIfNegative val="0"/>
          <c:dLbls>
            <c:numFmt formatCode="0%" sourceLinked="0"/>
            <c:spPr>
              <a:noFill/>
              <a:ln w="26597">
                <a:noFill/>
              </a:ln>
            </c:spPr>
            <c:txPr>
              <a:bodyPr/>
              <a:lstStyle/>
              <a:p>
                <a:pPr>
                  <a:defRPr lang="es-CL" sz="1048" b="0" i="0" u="none" strike="noStrike" baseline="0">
                    <a:solidFill>
                      <a:srgbClr val="000000"/>
                    </a:solidFill>
                    <a:latin typeface="Arial"/>
                    <a:ea typeface="Arial"/>
                    <a:cs typeface="Arial"/>
                  </a:defRPr>
                </a:pPr>
                <a:endParaRPr lang="es-ES"/>
              </a:p>
            </c:txPr>
            <c:showLegendKey val="0"/>
            <c:showVal val="1"/>
            <c:showCatName val="0"/>
            <c:showSerName val="0"/>
            <c:showPercent val="0"/>
            <c:showBubbleSize val="0"/>
            <c:showLeaderLines val="0"/>
          </c:dLbls>
          <c:cat>
            <c:strRef>
              <c:f>Sheet1!$B$1:$N$1</c:f>
              <c:strCache>
                <c:ptCount val="13"/>
                <c:pt idx="0">
                  <c:v>Jun-11</c:v>
                </c:pt>
                <c:pt idx="1">
                  <c:v>Ago-11</c:v>
                </c:pt>
                <c:pt idx="2">
                  <c:v>Jun-11</c:v>
                </c:pt>
                <c:pt idx="3">
                  <c:v>Ago-11</c:v>
                </c:pt>
                <c:pt idx="4">
                  <c:v>Jun-11</c:v>
                </c:pt>
                <c:pt idx="5">
                  <c:v>Ago-11</c:v>
                </c:pt>
                <c:pt idx="6">
                  <c:v>Jun-11</c:v>
                </c:pt>
                <c:pt idx="7">
                  <c:v>Ago-11</c:v>
                </c:pt>
                <c:pt idx="8">
                  <c:v>Jun-11</c:v>
                </c:pt>
                <c:pt idx="9">
                  <c:v>Ago-11</c:v>
                </c:pt>
                <c:pt idx="10">
                  <c:v>Jun-11</c:v>
                </c:pt>
                <c:pt idx="11">
                  <c:v>Ago-11</c:v>
                </c:pt>
                <c:pt idx="12">
                  <c:v>Ago-11</c:v>
                </c:pt>
              </c:strCache>
            </c:strRef>
          </c:cat>
          <c:val>
            <c:numRef>
              <c:f>Sheet1!$B$2:$N$2</c:f>
              <c:numCache>
                <c:formatCode>0%</c:formatCode>
                <c:ptCount val="13"/>
                <c:pt idx="0">
                  <c:v>0.37000000000000033</c:v>
                </c:pt>
                <c:pt idx="1">
                  <c:v>0.27</c:v>
                </c:pt>
                <c:pt idx="2">
                  <c:v>0.29000000000000031</c:v>
                </c:pt>
                <c:pt idx="3">
                  <c:v>0.15000000000000016</c:v>
                </c:pt>
                <c:pt idx="4">
                  <c:v>0.27</c:v>
                </c:pt>
                <c:pt idx="5">
                  <c:v>0.23</c:v>
                </c:pt>
                <c:pt idx="6">
                  <c:v>0.48000000000000032</c:v>
                </c:pt>
                <c:pt idx="7">
                  <c:v>0.14000000000000001</c:v>
                </c:pt>
                <c:pt idx="8">
                  <c:v>0.42000000000000032</c:v>
                </c:pt>
                <c:pt idx="9">
                  <c:v>0.3900000000000004</c:v>
                </c:pt>
                <c:pt idx="10">
                  <c:v>0.4</c:v>
                </c:pt>
                <c:pt idx="11">
                  <c:v>0.4</c:v>
                </c:pt>
                <c:pt idx="12">
                  <c:v>0.29000000000000031</c:v>
                </c:pt>
              </c:numCache>
            </c:numRef>
          </c:val>
        </c:ser>
        <c:ser>
          <c:idx val="1"/>
          <c:order val="1"/>
          <c:tx>
            <c:strRef>
              <c:f>Sheet1!$A$3</c:f>
              <c:strCache>
                <c:ptCount val="1"/>
                <c:pt idx="0">
                  <c:v>Notas 7</c:v>
                </c:pt>
              </c:strCache>
            </c:strRef>
          </c:tx>
          <c:spPr>
            <a:gradFill rotWithShape="0">
              <a:gsLst>
                <a:gs pos="0">
                  <a:srgbClr val="339933"/>
                </a:gs>
                <a:gs pos="20000">
                  <a:srgbClr val="339933"/>
                </a:gs>
                <a:gs pos="50000">
                  <a:srgbClr val="92D050"/>
                </a:gs>
                <a:gs pos="100000">
                  <a:srgbClr val="339933"/>
                </a:gs>
              </a:gsLst>
              <a:lin ang="0" scaled="1"/>
            </a:gradFill>
            <a:ln w="26597">
              <a:noFill/>
            </a:ln>
          </c:spPr>
          <c:invertIfNegative val="0"/>
          <c:dLbls>
            <c:dLbl>
              <c:idx val="6"/>
              <c:layout>
                <c:manualLayout>
                  <c:x val="-5.5148471365569105E-3"/>
                  <c:y val="1.2611660716917217E-2"/>
                </c:manualLayout>
              </c:layout>
              <c:dLblPos val="ctr"/>
              <c:showLegendKey val="0"/>
              <c:showVal val="1"/>
              <c:showCatName val="0"/>
              <c:showSerName val="0"/>
              <c:showPercent val="0"/>
              <c:showBubbleSize val="0"/>
            </c:dLbl>
            <c:numFmt formatCode="0%" sourceLinked="0"/>
            <c:spPr>
              <a:noFill/>
              <a:ln w="26597">
                <a:noFill/>
              </a:ln>
            </c:spPr>
            <c:txPr>
              <a:bodyPr/>
              <a:lstStyle/>
              <a:p>
                <a:pPr>
                  <a:defRPr lang="es-CL" sz="1048" b="0" i="0" u="none" strike="noStrike" baseline="0">
                    <a:solidFill>
                      <a:srgbClr val="000000"/>
                    </a:solidFill>
                    <a:latin typeface="Arial"/>
                    <a:ea typeface="Arial"/>
                    <a:cs typeface="Arial"/>
                  </a:defRPr>
                </a:pPr>
                <a:endParaRPr lang="es-ES"/>
              </a:p>
            </c:txPr>
            <c:showLegendKey val="0"/>
            <c:showVal val="1"/>
            <c:showCatName val="0"/>
            <c:showSerName val="0"/>
            <c:showPercent val="0"/>
            <c:showBubbleSize val="0"/>
            <c:showLeaderLines val="0"/>
          </c:dLbls>
          <c:cat>
            <c:strRef>
              <c:f>Sheet1!$B$1:$N$1</c:f>
              <c:strCache>
                <c:ptCount val="13"/>
                <c:pt idx="0">
                  <c:v>Jun-11</c:v>
                </c:pt>
                <c:pt idx="1">
                  <c:v>Ago-11</c:v>
                </c:pt>
                <c:pt idx="2">
                  <c:v>Jun-11</c:v>
                </c:pt>
                <c:pt idx="3">
                  <c:v>Ago-11</c:v>
                </c:pt>
                <c:pt idx="4">
                  <c:v>Jun-11</c:v>
                </c:pt>
                <c:pt idx="5">
                  <c:v>Ago-11</c:v>
                </c:pt>
                <c:pt idx="6">
                  <c:v>Jun-11</c:v>
                </c:pt>
                <c:pt idx="7">
                  <c:v>Ago-11</c:v>
                </c:pt>
                <c:pt idx="8">
                  <c:v>Jun-11</c:v>
                </c:pt>
                <c:pt idx="9">
                  <c:v>Ago-11</c:v>
                </c:pt>
                <c:pt idx="10">
                  <c:v>Jun-11</c:v>
                </c:pt>
                <c:pt idx="11">
                  <c:v>Ago-11</c:v>
                </c:pt>
                <c:pt idx="12">
                  <c:v>Ago-11</c:v>
                </c:pt>
              </c:strCache>
            </c:strRef>
          </c:cat>
          <c:val>
            <c:numRef>
              <c:f>Sheet1!$B$3:$N$3</c:f>
              <c:numCache>
                <c:formatCode>0%</c:formatCode>
                <c:ptCount val="13"/>
                <c:pt idx="0">
                  <c:v>0.31000000000000033</c:v>
                </c:pt>
                <c:pt idx="1">
                  <c:v>0.47000000000000008</c:v>
                </c:pt>
                <c:pt idx="2">
                  <c:v>0.55000000000000004</c:v>
                </c:pt>
                <c:pt idx="3">
                  <c:v>0.71000000000000163</c:v>
                </c:pt>
                <c:pt idx="4">
                  <c:v>0.27</c:v>
                </c:pt>
                <c:pt idx="5">
                  <c:v>0.6500000000000018</c:v>
                </c:pt>
                <c:pt idx="6">
                  <c:v>0.23</c:v>
                </c:pt>
                <c:pt idx="7">
                  <c:v>0.30000000000000032</c:v>
                </c:pt>
                <c:pt idx="8">
                  <c:v>0.26</c:v>
                </c:pt>
                <c:pt idx="9">
                  <c:v>0.3900000000000004</c:v>
                </c:pt>
                <c:pt idx="10">
                  <c:v>0.22000000000000006</c:v>
                </c:pt>
                <c:pt idx="11">
                  <c:v>0.29000000000000031</c:v>
                </c:pt>
                <c:pt idx="12">
                  <c:v>0.49000000000000032</c:v>
                </c:pt>
              </c:numCache>
            </c:numRef>
          </c:val>
        </c:ser>
        <c:ser>
          <c:idx val="2"/>
          <c:order val="2"/>
          <c:tx>
            <c:strRef>
              <c:f>Sheet1!$A$4</c:f>
              <c:strCache>
                <c:ptCount val="1"/>
                <c:pt idx="0">
                  <c:v>Notas 1 a 4</c:v>
                </c:pt>
              </c:strCache>
            </c:strRef>
          </c:tx>
          <c:spPr>
            <a:gradFill rotWithShape="0">
              <a:gsLst>
                <a:gs pos="0">
                  <a:srgbClr val="C00000"/>
                </a:gs>
                <a:gs pos="50000">
                  <a:srgbClr val="FF0000"/>
                </a:gs>
                <a:gs pos="100000">
                  <a:srgbClr val="C00000"/>
                </a:gs>
              </a:gsLst>
              <a:lin ang="0" scaled="1"/>
            </a:gradFill>
            <a:ln w="26597">
              <a:noFill/>
            </a:ln>
          </c:spPr>
          <c:invertIfNegative val="0"/>
          <c:dLbls>
            <c:dLbl>
              <c:idx val="0"/>
              <c:layout>
                <c:manualLayout>
                  <c:x val="1.7944361555024615E-3"/>
                  <c:y val="-3.9223585423915158E-2"/>
                </c:manualLayout>
              </c:layout>
              <c:dLblPos val="ctr"/>
              <c:showLegendKey val="0"/>
              <c:showVal val="1"/>
              <c:showCatName val="0"/>
              <c:showSerName val="0"/>
              <c:showPercent val="0"/>
              <c:showBubbleSize val="0"/>
            </c:dLbl>
            <c:dLbl>
              <c:idx val="1"/>
              <c:layout>
                <c:manualLayout>
                  <c:x val="3.2289501599815665E-4"/>
                  <c:y val="-5.0208142586827521E-2"/>
                </c:manualLayout>
              </c:layout>
              <c:dLblPos val="ctr"/>
              <c:showLegendKey val="0"/>
              <c:showVal val="1"/>
              <c:showCatName val="0"/>
              <c:showSerName val="0"/>
              <c:showPercent val="0"/>
              <c:showBubbleSize val="0"/>
            </c:dLbl>
            <c:dLbl>
              <c:idx val="2"/>
              <c:layout>
                <c:manualLayout>
                  <c:x val="2.7797949133685339E-3"/>
                  <c:y val="-3.3691509491546125E-2"/>
                </c:manualLayout>
              </c:layout>
              <c:dLblPos val="ctr"/>
              <c:showLegendKey val="0"/>
              <c:showVal val="1"/>
              <c:showCatName val="0"/>
              <c:showSerName val="0"/>
              <c:showPercent val="0"/>
              <c:showBubbleSize val="0"/>
            </c:dLbl>
            <c:dLbl>
              <c:idx val="3"/>
              <c:layout>
                <c:manualLayout>
                  <c:x val="2.4035440257810232E-3"/>
                  <c:y val="-4.1628273210034712E-2"/>
                </c:manualLayout>
              </c:layout>
              <c:dLblPos val="ctr"/>
              <c:showLegendKey val="0"/>
              <c:showVal val="1"/>
              <c:showCatName val="0"/>
              <c:showSerName val="0"/>
              <c:showPercent val="0"/>
              <c:showBubbleSize val="0"/>
            </c:dLbl>
            <c:dLbl>
              <c:idx val="13"/>
              <c:layout>
                <c:manualLayout>
                  <c:x val="2.6163845062972643E-3"/>
                  <c:y val="0.49801017839250367"/>
                </c:manualLayout>
              </c:layout>
              <c:dLblPos val="ctr"/>
              <c:showLegendKey val="0"/>
              <c:showVal val="1"/>
              <c:showCatName val="0"/>
              <c:showSerName val="0"/>
              <c:showPercent val="0"/>
              <c:showBubbleSize val="0"/>
            </c:dLbl>
            <c:spPr>
              <a:noFill/>
              <a:ln w="26597">
                <a:noFill/>
              </a:ln>
            </c:spPr>
            <c:txPr>
              <a:bodyPr/>
              <a:lstStyle/>
              <a:p>
                <a:pPr>
                  <a:defRPr lang="es-CL" sz="1048" b="0" i="0" u="none" strike="noStrike" baseline="0">
                    <a:solidFill>
                      <a:srgbClr val="000000"/>
                    </a:solidFill>
                    <a:latin typeface="Arial"/>
                    <a:ea typeface="Arial"/>
                    <a:cs typeface="Arial"/>
                  </a:defRPr>
                </a:pPr>
                <a:endParaRPr lang="es-ES"/>
              </a:p>
            </c:txPr>
            <c:dLblPos val="inBase"/>
            <c:showLegendKey val="0"/>
            <c:showVal val="1"/>
            <c:showCatName val="0"/>
            <c:showSerName val="0"/>
            <c:showPercent val="0"/>
            <c:showBubbleSize val="0"/>
            <c:showLeaderLines val="0"/>
          </c:dLbls>
          <c:cat>
            <c:strRef>
              <c:f>Sheet1!$B$1:$N$1</c:f>
              <c:strCache>
                <c:ptCount val="13"/>
                <c:pt idx="0">
                  <c:v>Jun-11</c:v>
                </c:pt>
                <c:pt idx="1">
                  <c:v>Ago-11</c:v>
                </c:pt>
                <c:pt idx="2">
                  <c:v>Jun-11</c:v>
                </c:pt>
                <c:pt idx="3">
                  <c:v>Ago-11</c:v>
                </c:pt>
                <c:pt idx="4">
                  <c:v>Jun-11</c:v>
                </c:pt>
                <c:pt idx="5">
                  <c:v>Ago-11</c:v>
                </c:pt>
                <c:pt idx="6">
                  <c:v>Jun-11</c:v>
                </c:pt>
                <c:pt idx="7">
                  <c:v>Ago-11</c:v>
                </c:pt>
                <c:pt idx="8">
                  <c:v>Jun-11</c:v>
                </c:pt>
                <c:pt idx="9">
                  <c:v>Ago-11</c:v>
                </c:pt>
                <c:pt idx="10">
                  <c:v>Jun-11</c:v>
                </c:pt>
                <c:pt idx="11">
                  <c:v>Ago-11</c:v>
                </c:pt>
                <c:pt idx="12">
                  <c:v>Ago-11</c:v>
                </c:pt>
              </c:strCache>
            </c:strRef>
          </c:cat>
          <c:val>
            <c:numRef>
              <c:f>Sheet1!$B$4:$N$4</c:f>
              <c:numCache>
                <c:formatCode>0%</c:formatCode>
                <c:ptCount val="13"/>
                <c:pt idx="0">
                  <c:v>-0.15000000000000016</c:v>
                </c:pt>
                <c:pt idx="1">
                  <c:v>-8.0000000000000071E-2</c:v>
                </c:pt>
                <c:pt idx="2">
                  <c:v>-5.0000000000000031E-2</c:v>
                </c:pt>
                <c:pt idx="3">
                  <c:v>-5.0000000000000031E-2</c:v>
                </c:pt>
                <c:pt idx="4">
                  <c:v>-0.27</c:v>
                </c:pt>
                <c:pt idx="5">
                  <c:v>-5.0000000000000031E-2</c:v>
                </c:pt>
                <c:pt idx="6">
                  <c:v>-0.17</c:v>
                </c:pt>
                <c:pt idx="7">
                  <c:v>-0.18000000000000016</c:v>
                </c:pt>
                <c:pt idx="8">
                  <c:v>-9.0000000000000066E-2</c:v>
                </c:pt>
                <c:pt idx="9">
                  <c:v>-3.0000000000000016E-2</c:v>
                </c:pt>
                <c:pt idx="10">
                  <c:v>-0.15000000000000016</c:v>
                </c:pt>
                <c:pt idx="11">
                  <c:v>-0.12000000000000002</c:v>
                </c:pt>
                <c:pt idx="12">
                  <c:v>-8.0000000000000071E-2</c:v>
                </c:pt>
              </c:numCache>
            </c:numRef>
          </c:val>
        </c:ser>
        <c:dLbls>
          <c:showLegendKey val="0"/>
          <c:showVal val="1"/>
          <c:showCatName val="0"/>
          <c:showSerName val="0"/>
          <c:showPercent val="0"/>
          <c:showBubbleSize val="0"/>
        </c:dLbls>
        <c:gapWidth val="130"/>
        <c:overlap val="100"/>
        <c:axId val="95967872"/>
        <c:axId val="96006528"/>
      </c:barChart>
      <c:lineChart>
        <c:grouping val="standard"/>
        <c:varyColors val="0"/>
        <c:ser>
          <c:idx val="3"/>
          <c:order val="3"/>
          <c:tx>
            <c:strRef>
              <c:f>Sheet1!$A$5</c:f>
              <c:strCache>
                <c:ptCount val="1"/>
                <c:pt idx="0">
                  <c:v>Neta</c:v>
                </c:pt>
              </c:strCache>
            </c:strRef>
          </c:tx>
          <c:spPr>
            <a:ln w="29923">
              <a:noFill/>
            </a:ln>
          </c:spPr>
          <c:marker>
            <c:symbol val="dash"/>
            <c:size val="13"/>
            <c:spPr>
              <a:solidFill>
                <a:srgbClr val="C0504D"/>
              </a:solidFill>
              <a:ln>
                <a:solidFill>
                  <a:srgbClr val="666699"/>
                </a:solidFill>
                <a:prstDash val="solid"/>
              </a:ln>
            </c:spPr>
          </c:marker>
          <c:dLbls>
            <c:dLbl>
              <c:idx val="0"/>
              <c:layout>
                <c:manualLayout>
                  <c:x val="-2.4347075231835706E-2"/>
                  <c:y val="-0.12949088854550317"/>
                </c:manualLayout>
              </c:layout>
              <c:dLblPos val="r"/>
              <c:showLegendKey val="0"/>
              <c:showVal val="1"/>
              <c:showCatName val="0"/>
              <c:showSerName val="0"/>
              <c:showPercent val="0"/>
              <c:showBubbleSize val="0"/>
            </c:dLbl>
            <c:dLbl>
              <c:idx val="1"/>
              <c:layout>
                <c:manualLayout>
                  <c:x val="-2.7210884353741506E-2"/>
                  <c:y val="-7.1856287425149976E-2"/>
                </c:manualLayout>
              </c:layout>
              <c:dLblPos val="r"/>
              <c:showLegendKey val="0"/>
              <c:showVal val="1"/>
              <c:showCatName val="0"/>
              <c:showSerName val="0"/>
              <c:showPercent val="0"/>
              <c:showBubbleSize val="0"/>
            </c:dLbl>
            <c:dLbl>
              <c:idx val="2"/>
              <c:layout>
                <c:manualLayout>
                  <c:x val="-2.7210886654278021E-2"/>
                  <c:y val="-6.1954260067300704E-2"/>
                </c:manualLayout>
              </c:layout>
              <c:dLblPos val="r"/>
              <c:showLegendKey val="0"/>
              <c:showVal val="1"/>
              <c:showCatName val="0"/>
              <c:showSerName val="0"/>
              <c:showPercent val="0"/>
              <c:showBubbleSize val="0"/>
            </c:dLbl>
            <c:dLbl>
              <c:idx val="3"/>
              <c:layout>
                <c:manualLayout>
                  <c:x val="-2.2916578599251811E-2"/>
                  <c:y val="-6.1409229219280825E-2"/>
                </c:manualLayout>
              </c:layout>
              <c:dLblPos val="r"/>
              <c:showLegendKey val="0"/>
              <c:showVal val="1"/>
              <c:showCatName val="0"/>
              <c:showSerName val="0"/>
              <c:showPercent val="0"/>
              <c:showBubbleSize val="0"/>
            </c:dLbl>
            <c:dLbl>
              <c:idx val="4"/>
              <c:layout>
                <c:manualLayout>
                  <c:x val="-2.5779262758784345E-2"/>
                  <c:y val="-0.16154786945580907"/>
                </c:manualLayout>
              </c:layout>
              <c:dLblPos val="r"/>
              <c:showLegendKey val="0"/>
              <c:showVal val="1"/>
              <c:showCatName val="0"/>
              <c:showSerName val="0"/>
              <c:showPercent val="0"/>
              <c:showBubbleSize val="0"/>
            </c:dLbl>
            <c:dLbl>
              <c:idx val="5"/>
              <c:layout>
                <c:manualLayout>
                  <c:x val="-2.7210884353741506E-2"/>
                  <c:y val="-8.2121471343028246E-2"/>
                </c:manualLayout>
              </c:layout>
              <c:dLblPos val="r"/>
              <c:showLegendKey val="0"/>
              <c:showVal val="1"/>
              <c:showCatName val="0"/>
              <c:showSerName val="0"/>
              <c:showPercent val="0"/>
              <c:showBubbleSize val="0"/>
            </c:dLbl>
            <c:dLbl>
              <c:idx val="6"/>
              <c:layout>
                <c:manualLayout>
                  <c:x val="-2.7211450285733026E-2"/>
                  <c:y val="-0.12733073297799716"/>
                </c:manualLayout>
              </c:layout>
              <c:dLblPos val="r"/>
              <c:showLegendKey val="0"/>
              <c:showVal val="1"/>
              <c:showCatName val="0"/>
              <c:showSerName val="0"/>
              <c:showPercent val="0"/>
              <c:showBubbleSize val="0"/>
            </c:dLbl>
            <c:dLbl>
              <c:idx val="7"/>
              <c:layout>
                <c:manualLayout>
                  <c:x val="-2.7211450285733026E-2"/>
                  <c:y val="-0.124090499626738"/>
                </c:manualLayout>
              </c:layout>
              <c:dLblPos val="r"/>
              <c:showLegendKey val="0"/>
              <c:showVal val="1"/>
              <c:showCatName val="0"/>
              <c:showSerName val="0"/>
              <c:showPercent val="0"/>
              <c:showBubbleSize val="0"/>
            </c:dLbl>
            <c:dLbl>
              <c:idx val="8"/>
              <c:layout>
                <c:manualLayout>
                  <c:x val="-2.5779826390239204E-2"/>
                  <c:y val="-8.067817993279025E-2"/>
                </c:manualLayout>
              </c:layout>
              <c:dLblPos val="r"/>
              <c:showLegendKey val="0"/>
              <c:showVal val="1"/>
              <c:showCatName val="0"/>
              <c:showSerName val="0"/>
              <c:showPercent val="0"/>
              <c:showBubbleSize val="0"/>
            </c:dLbl>
            <c:dLbl>
              <c:idx val="9"/>
              <c:layout>
                <c:manualLayout>
                  <c:x val="-2.5778699127329437E-2"/>
                  <c:y val="-8.0314674762711924E-2"/>
                </c:manualLayout>
              </c:layout>
              <c:dLblPos val="r"/>
              <c:showLegendKey val="0"/>
              <c:showVal val="1"/>
              <c:showCatName val="0"/>
              <c:showSerName val="0"/>
              <c:showPercent val="0"/>
              <c:showBubbleSize val="0"/>
            </c:dLbl>
            <c:dLbl>
              <c:idx val="10"/>
              <c:layout>
                <c:manualLayout>
                  <c:x val="-2.5779826390239204E-2"/>
                  <c:y val="-0.103015368417709"/>
                </c:manualLayout>
              </c:layout>
              <c:dLblPos val="r"/>
              <c:showLegendKey val="0"/>
              <c:showVal val="1"/>
              <c:showCatName val="0"/>
              <c:showSerName val="0"/>
              <c:showPercent val="0"/>
              <c:showBubbleSize val="0"/>
            </c:dLbl>
            <c:dLbl>
              <c:idx val="11"/>
              <c:layout>
                <c:manualLayout>
                  <c:x val="-2.8643074181226739E-2"/>
                  <c:y val="-9.833155211261857E-2"/>
                </c:manualLayout>
              </c:layout>
              <c:dLblPos val="r"/>
              <c:showLegendKey val="0"/>
              <c:showVal val="1"/>
              <c:showCatName val="0"/>
              <c:showSerName val="0"/>
              <c:showPercent val="0"/>
              <c:showBubbleSize val="0"/>
            </c:dLbl>
            <c:dLbl>
              <c:idx val="12"/>
              <c:layout>
                <c:manualLayout>
                  <c:x val="-2.4348202494745608E-2"/>
                  <c:y val="-6.8616252447760331E-2"/>
                </c:manualLayout>
              </c:layout>
              <c:dLblPos val="r"/>
              <c:showLegendKey val="0"/>
              <c:showVal val="1"/>
              <c:showCatName val="0"/>
              <c:showSerName val="0"/>
              <c:showPercent val="0"/>
              <c:showBubbleSize val="0"/>
            </c:dLbl>
            <c:dLbl>
              <c:idx val="13"/>
              <c:layout>
                <c:manualLayout>
                  <c:x val="-2.5778732545649819E-2"/>
                  <c:y val="-6.1591103507271212E-2"/>
                </c:manualLayout>
              </c:layout>
              <c:dLblPos val="r"/>
              <c:showLegendKey val="0"/>
              <c:showVal val="1"/>
              <c:showCatName val="0"/>
              <c:showSerName val="0"/>
              <c:showPercent val="0"/>
              <c:showBubbleSize val="0"/>
            </c:dLbl>
            <c:spPr>
              <a:noFill/>
              <a:ln w="26597">
                <a:noFill/>
              </a:ln>
            </c:spPr>
            <c:txPr>
              <a:bodyPr/>
              <a:lstStyle/>
              <a:p>
                <a:pPr>
                  <a:defRPr lang="es-CL" sz="1153" b="1" i="0" u="none" strike="noStrike" baseline="0">
                    <a:solidFill>
                      <a:srgbClr val="000000"/>
                    </a:solidFill>
                    <a:latin typeface="Arial"/>
                    <a:ea typeface="Arial"/>
                    <a:cs typeface="Arial"/>
                  </a:defRPr>
                </a:pPr>
                <a:endParaRPr lang="es-ES"/>
              </a:p>
            </c:txPr>
            <c:dLblPos val="r"/>
            <c:showLegendKey val="0"/>
            <c:showVal val="1"/>
            <c:showCatName val="0"/>
            <c:showSerName val="0"/>
            <c:showPercent val="0"/>
            <c:showBubbleSize val="0"/>
            <c:showLeaderLines val="0"/>
          </c:dLbls>
          <c:cat>
            <c:strRef>
              <c:f>Sheet1!$B$1:$N$1</c:f>
              <c:strCache>
                <c:ptCount val="13"/>
                <c:pt idx="0">
                  <c:v>Jun-11</c:v>
                </c:pt>
                <c:pt idx="1">
                  <c:v>Ago-11</c:v>
                </c:pt>
                <c:pt idx="2">
                  <c:v>Jun-11</c:v>
                </c:pt>
                <c:pt idx="3">
                  <c:v>Ago-11</c:v>
                </c:pt>
                <c:pt idx="4">
                  <c:v>Jun-11</c:v>
                </c:pt>
                <c:pt idx="5">
                  <c:v>Ago-11</c:v>
                </c:pt>
                <c:pt idx="6">
                  <c:v>Jun-11</c:v>
                </c:pt>
                <c:pt idx="7">
                  <c:v>Ago-11</c:v>
                </c:pt>
                <c:pt idx="8">
                  <c:v>Jun-11</c:v>
                </c:pt>
                <c:pt idx="9">
                  <c:v>Ago-11</c:v>
                </c:pt>
                <c:pt idx="10">
                  <c:v>Jun-11</c:v>
                </c:pt>
                <c:pt idx="11">
                  <c:v>Ago-11</c:v>
                </c:pt>
                <c:pt idx="12">
                  <c:v>Ago-11</c:v>
                </c:pt>
              </c:strCache>
            </c:strRef>
          </c:cat>
          <c:val>
            <c:numRef>
              <c:f>Sheet1!$B$5:$N$5</c:f>
              <c:numCache>
                <c:formatCode>0</c:formatCode>
                <c:ptCount val="13"/>
                <c:pt idx="0">
                  <c:v>53</c:v>
                </c:pt>
                <c:pt idx="1">
                  <c:v>65</c:v>
                </c:pt>
                <c:pt idx="2">
                  <c:v>80</c:v>
                </c:pt>
                <c:pt idx="3">
                  <c:v>82</c:v>
                </c:pt>
                <c:pt idx="4">
                  <c:v>27</c:v>
                </c:pt>
                <c:pt idx="5">
                  <c:v>83</c:v>
                </c:pt>
                <c:pt idx="6">
                  <c:v>54</c:v>
                </c:pt>
                <c:pt idx="7">
                  <c:v>26</c:v>
                </c:pt>
                <c:pt idx="8">
                  <c:v>59</c:v>
                </c:pt>
                <c:pt idx="9">
                  <c:v>74</c:v>
                </c:pt>
                <c:pt idx="10">
                  <c:v>46</c:v>
                </c:pt>
                <c:pt idx="11">
                  <c:v>57</c:v>
                </c:pt>
                <c:pt idx="12">
                  <c:v>71</c:v>
                </c:pt>
              </c:numCache>
            </c:numRef>
          </c:val>
          <c:smooth val="0"/>
        </c:ser>
        <c:dLbls>
          <c:showLegendKey val="0"/>
          <c:showVal val="1"/>
          <c:showCatName val="0"/>
          <c:showSerName val="0"/>
          <c:showPercent val="0"/>
          <c:showBubbleSize val="0"/>
        </c:dLbls>
        <c:marker val="1"/>
        <c:smooth val="0"/>
        <c:axId val="96008064"/>
        <c:axId val="96009600"/>
      </c:lineChart>
      <c:catAx>
        <c:axId val="95967872"/>
        <c:scaling>
          <c:orientation val="minMax"/>
        </c:scaling>
        <c:delete val="0"/>
        <c:axPos val="b"/>
        <c:numFmt formatCode="@" sourceLinked="1"/>
        <c:majorTickMark val="out"/>
        <c:minorTickMark val="none"/>
        <c:tickLblPos val="low"/>
        <c:spPr>
          <a:ln w="3324">
            <a:solidFill>
              <a:srgbClr val="000000"/>
            </a:solidFill>
            <a:prstDash val="solid"/>
          </a:ln>
        </c:spPr>
        <c:txPr>
          <a:bodyPr rot="0" vert="horz"/>
          <a:lstStyle/>
          <a:p>
            <a:pPr>
              <a:defRPr lang="es-CL" sz="943" b="0" i="0" u="none" strike="noStrike" baseline="0">
                <a:solidFill>
                  <a:srgbClr val="000080"/>
                </a:solidFill>
                <a:latin typeface="Arial"/>
                <a:ea typeface="Arial"/>
                <a:cs typeface="Arial"/>
              </a:defRPr>
            </a:pPr>
            <a:endParaRPr lang="es-ES"/>
          </a:p>
        </c:txPr>
        <c:crossAx val="96006528"/>
        <c:crosses val="autoZero"/>
        <c:auto val="1"/>
        <c:lblAlgn val="ctr"/>
        <c:lblOffset val="0"/>
        <c:tickLblSkip val="1"/>
        <c:tickMarkSkip val="1"/>
        <c:noMultiLvlLbl val="0"/>
      </c:catAx>
      <c:valAx>
        <c:axId val="96006528"/>
        <c:scaling>
          <c:orientation val="minMax"/>
          <c:max val="1"/>
          <c:min val="-0.4"/>
        </c:scaling>
        <c:delete val="0"/>
        <c:axPos val="l"/>
        <c:numFmt formatCode="0%" sourceLinked="0"/>
        <c:majorTickMark val="out"/>
        <c:minorTickMark val="none"/>
        <c:tickLblPos val="nextTo"/>
        <c:spPr>
          <a:ln w="3324">
            <a:solidFill>
              <a:srgbClr val="000000"/>
            </a:solidFill>
            <a:prstDash val="solid"/>
          </a:ln>
        </c:spPr>
        <c:txPr>
          <a:bodyPr rot="0" vert="horz"/>
          <a:lstStyle/>
          <a:p>
            <a:pPr>
              <a:defRPr lang="es-CL" sz="838" b="0" i="0" u="none" strike="noStrike" baseline="0">
                <a:solidFill>
                  <a:srgbClr val="000080"/>
                </a:solidFill>
                <a:latin typeface="Arial"/>
                <a:ea typeface="Arial"/>
                <a:cs typeface="Arial"/>
              </a:defRPr>
            </a:pPr>
            <a:endParaRPr lang="es-ES"/>
          </a:p>
        </c:txPr>
        <c:crossAx val="95967872"/>
        <c:crosses val="autoZero"/>
        <c:crossBetween val="between"/>
        <c:majorUnit val="0.2"/>
      </c:valAx>
      <c:catAx>
        <c:axId val="96008064"/>
        <c:scaling>
          <c:orientation val="minMax"/>
        </c:scaling>
        <c:delete val="1"/>
        <c:axPos val="b"/>
        <c:majorTickMark val="out"/>
        <c:minorTickMark val="none"/>
        <c:tickLblPos val="none"/>
        <c:crossAx val="96009600"/>
        <c:crosses val="autoZero"/>
        <c:auto val="1"/>
        <c:lblAlgn val="ctr"/>
        <c:lblOffset val="100"/>
        <c:noMultiLvlLbl val="0"/>
      </c:catAx>
      <c:valAx>
        <c:axId val="96009600"/>
        <c:scaling>
          <c:orientation val="minMax"/>
          <c:max val="100"/>
          <c:min val="-30"/>
        </c:scaling>
        <c:delete val="0"/>
        <c:axPos val="r"/>
        <c:numFmt formatCode="0" sourceLinked="1"/>
        <c:majorTickMark val="none"/>
        <c:minorTickMark val="none"/>
        <c:tickLblPos val="none"/>
        <c:spPr>
          <a:ln w="9974">
            <a:noFill/>
          </a:ln>
        </c:spPr>
        <c:txPr>
          <a:bodyPr/>
          <a:lstStyle/>
          <a:p>
            <a:pPr>
              <a:defRPr lang="es-CL"/>
            </a:pPr>
            <a:endParaRPr lang="es-ES"/>
          </a:p>
        </c:txPr>
        <c:crossAx val="96008064"/>
        <c:crosses val="max"/>
        <c:crossBetween val="between"/>
      </c:valAx>
      <c:spPr>
        <a:noFill/>
        <a:ln w="26620">
          <a:noFill/>
        </a:ln>
      </c:spPr>
    </c:plotArea>
    <c:plotVisOnly val="1"/>
    <c:dispBlanksAs val="gap"/>
    <c:showDLblsOverMax val="0"/>
  </c:chart>
  <c:spPr>
    <a:noFill/>
    <a:ln>
      <a:noFill/>
    </a:ln>
  </c:spPr>
  <c:txPr>
    <a:bodyPr/>
    <a:lstStyle/>
    <a:p>
      <a:pPr>
        <a:defRPr sz="1483" b="1" i="0" u="none" strike="noStrike" baseline="0">
          <a:solidFill>
            <a:srgbClr val="000000"/>
          </a:solidFill>
          <a:latin typeface="Arial"/>
          <a:ea typeface="Arial"/>
          <a:cs typeface="Arial"/>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66316894018892E-2"/>
          <c:y val="0.16747572815534001"/>
          <c:w val="0.93599160545645566"/>
          <c:h val="0.52768047895641801"/>
        </c:manualLayout>
      </c:layout>
      <c:barChart>
        <c:barDir val="col"/>
        <c:grouping val="stacked"/>
        <c:varyColors val="0"/>
        <c:ser>
          <c:idx val="0"/>
          <c:order val="0"/>
          <c:tx>
            <c:strRef>
              <c:f>Sheet1!$A$2</c:f>
              <c:strCache>
                <c:ptCount val="1"/>
                <c:pt idx="0">
                  <c:v>Notas 6</c:v>
                </c:pt>
              </c:strCache>
            </c:strRef>
          </c:tx>
          <c:spPr>
            <a:gradFill rotWithShape="0">
              <a:gsLst>
                <a:gs pos="0">
                  <a:srgbClr val="99CC00"/>
                </a:gs>
                <a:gs pos="50000">
                  <a:srgbClr val="EDF6D1"/>
                </a:gs>
                <a:gs pos="100000">
                  <a:srgbClr val="99CC00"/>
                </a:gs>
              </a:gsLst>
              <a:lin ang="0" scaled="1"/>
            </a:gradFill>
            <a:ln w="28398">
              <a:noFill/>
            </a:ln>
          </c:spPr>
          <c:invertIfNegative val="0"/>
          <c:dLbls>
            <c:numFmt formatCode="0%" sourceLinked="0"/>
            <c:spPr>
              <a:noFill/>
              <a:ln w="28398">
                <a:noFill/>
              </a:ln>
            </c:spPr>
            <c:txPr>
              <a:bodyPr/>
              <a:lstStyle/>
              <a:p>
                <a:pPr>
                  <a:defRPr lang="es-CL" sz="1119" b="0" i="0" u="none" strike="noStrike" baseline="0">
                    <a:solidFill>
                      <a:srgbClr val="000000"/>
                    </a:solidFill>
                    <a:latin typeface="Arial"/>
                    <a:ea typeface="Arial"/>
                    <a:cs typeface="Arial"/>
                  </a:defRPr>
                </a:pPr>
                <a:endParaRPr lang="es-ES"/>
              </a:p>
            </c:txPr>
            <c:showLegendKey val="0"/>
            <c:showVal val="1"/>
            <c:showCatName val="0"/>
            <c:showSerName val="0"/>
            <c:showPercent val="0"/>
            <c:showBubbleSize val="0"/>
            <c:showLeaderLines val="0"/>
          </c:dLbls>
          <c:cat>
            <c:strRef>
              <c:f>Sheet1!$B$1:$Q$1</c:f>
              <c:strCache>
                <c:ptCount val="16"/>
                <c:pt idx="0">
                  <c:v>Jun-11</c:v>
                </c:pt>
                <c:pt idx="1">
                  <c:v>Ago-11</c:v>
                </c:pt>
                <c:pt idx="2">
                  <c:v>Jun-11</c:v>
                </c:pt>
                <c:pt idx="3">
                  <c:v>Ago-11</c:v>
                </c:pt>
                <c:pt idx="4">
                  <c:v>Jun-11</c:v>
                </c:pt>
                <c:pt idx="5">
                  <c:v>Ago-11</c:v>
                </c:pt>
                <c:pt idx="6">
                  <c:v>Jun-11</c:v>
                </c:pt>
                <c:pt idx="7">
                  <c:v>Ago-11</c:v>
                </c:pt>
                <c:pt idx="8">
                  <c:v>Jun-11</c:v>
                </c:pt>
                <c:pt idx="9">
                  <c:v>Ago-11</c:v>
                </c:pt>
                <c:pt idx="10">
                  <c:v>Jun-11</c:v>
                </c:pt>
                <c:pt idx="11">
                  <c:v>Ago-11</c:v>
                </c:pt>
                <c:pt idx="12">
                  <c:v>Jun-11</c:v>
                </c:pt>
                <c:pt idx="13">
                  <c:v>Ago-11</c:v>
                </c:pt>
                <c:pt idx="14">
                  <c:v>Jun-11</c:v>
                </c:pt>
                <c:pt idx="15">
                  <c:v>Ago-11</c:v>
                </c:pt>
              </c:strCache>
            </c:strRef>
          </c:cat>
          <c:val>
            <c:numRef>
              <c:f>Sheet1!$B$2:$Q$2</c:f>
              <c:numCache>
                <c:formatCode>0%</c:formatCode>
                <c:ptCount val="16"/>
                <c:pt idx="0">
                  <c:v>0.37000000000000033</c:v>
                </c:pt>
                <c:pt idx="1">
                  <c:v>0.31000000000000033</c:v>
                </c:pt>
                <c:pt idx="2">
                  <c:v>0.21000000000000016</c:v>
                </c:pt>
                <c:pt idx="3">
                  <c:v>0.21000000000000016</c:v>
                </c:pt>
                <c:pt idx="4">
                  <c:v>0.34</c:v>
                </c:pt>
                <c:pt idx="5">
                  <c:v>0.24000000000000016</c:v>
                </c:pt>
                <c:pt idx="6">
                  <c:v>0.3900000000000004</c:v>
                </c:pt>
                <c:pt idx="7">
                  <c:v>0.25</c:v>
                </c:pt>
                <c:pt idx="8">
                  <c:v>0.3200000000000004</c:v>
                </c:pt>
                <c:pt idx="9">
                  <c:v>0.24000000000000016</c:v>
                </c:pt>
                <c:pt idx="10">
                  <c:v>0.35000000000000031</c:v>
                </c:pt>
                <c:pt idx="11">
                  <c:v>0.24000000000000016</c:v>
                </c:pt>
                <c:pt idx="12">
                  <c:v>0.43000000000000033</c:v>
                </c:pt>
                <c:pt idx="13">
                  <c:v>0.26</c:v>
                </c:pt>
                <c:pt idx="14">
                  <c:v>0.3900000000000004</c:v>
                </c:pt>
                <c:pt idx="15">
                  <c:v>0.23</c:v>
                </c:pt>
              </c:numCache>
            </c:numRef>
          </c:val>
        </c:ser>
        <c:ser>
          <c:idx val="1"/>
          <c:order val="1"/>
          <c:tx>
            <c:strRef>
              <c:f>Sheet1!$A$3</c:f>
              <c:strCache>
                <c:ptCount val="1"/>
                <c:pt idx="0">
                  <c:v>Notas 7</c:v>
                </c:pt>
              </c:strCache>
            </c:strRef>
          </c:tx>
          <c:spPr>
            <a:gradFill rotWithShape="0">
              <a:gsLst>
                <a:gs pos="0">
                  <a:srgbClr val="339933"/>
                </a:gs>
                <a:gs pos="20000">
                  <a:srgbClr val="339933"/>
                </a:gs>
                <a:gs pos="50000">
                  <a:srgbClr val="92D050"/>
                </a:gs>
                <a:gs pos="100000">
                  <a:srgbClr val="339933"/>
                </a:gs>
              </a:gsLst>
              <a:lin ang="0" scaled="1"/>
            </a:gradFill>
            <a:ln w="28398">
              <a:noFill/>
            </a:ln>
          </c:spPr>
          <c:invertIfNegative val="0"/>
          <c:dLbls>
            <c:dLbl>
              <c:idx val="6"/>
              <c:layout>
                <c:manualLayout>
                  <c:x val="-5.5148471365569105E-3"/>
                  <c:y val="1.2611660716917217E-2"/>
                </c:manualLayout>
              </c:layout>
              <c:dLblPos val="ctr"/>
              <c:showLegendKey val="0"/>
              <c:showVal val="1"/>
              <c:showCatName val="0"/>
              <c:showSerName val="0"/>
              <c:showPercent val="0"/>
              <c:showBubbleSize val="0"/>
            </c:dLbl>
            <c:dLbl>
              <c:idx val="14"/>
              <c:layout>
                <c:manualLayout>
                  <c:x val="1.5268816532064602E-3"/>
                  <c:y val="-1.3588516882929804E-2"/>
                </c:manualLayout>
              </c:layout>
              <c:dLblPos val="ctr"/>
              <c:showLegendKey val="0"/>
              <c:showVal val="1"/>
              <c:showCatName val="0"/>
              <c:showSerName val="0"/>
              <c:showPercent val="0"/>
              <c:showBubbleSize val="0"/>
            </c:dLbl>
            <c:numFmt formatCode="0%" sourceLinked="0"/>
            <c:spPr>
              <a:noFill/>
              <a:ln w="28398">
                <a:noFill/>
              </a:ln>
            </c:spPr>
            <c:txPr>
              <a:bodyPr/>
              <a:lstStyle/>
              <a:p>
                <a:pPr>
                  <a:defRPr lang="es-CL" sz="1119" b="0" i="0" u="none" strike="noStrike" baseline="0">
                    <a:solidFill>
                      <a:srgbClr val="000000"/>
                    </a:solidFill>
                    <a:latin typeface="Arial"/>
                    <a:ea typeface="Arial"/>
                    <a:cs typeface="Arial"/>
                  </a:defRPr>
                </a:pPr>
                <a:endParaRPr lang="es-ES"/>
              </a:p>
            </c:txPr>
            <c:showLegendKey val="0"/>
            <c:showVal val="1"/>
            <c:showCatName val="0"/>
            <c:showSerName val="0"/>
            <c:showPercent val="0"/>
            <c:showBubbleSize val="0"/>
            <c:showLeaderLines val="0"/>
          </c:dLbls>
          <c:cat>
            <c:strRef>
              <c:f>Sheet1!$B$1:$Q$1</c:f>
              <c:strCache>
                <c:ptCount val="16"/>
                <c:pt idx="0">
                  <c:v>Jun-11</c:v>
                </c:pt>
                <c:pt idx="1">
                  <c:v>Ago-11</c:v>
                </c:pt>
                <c:pt idx="2">
                  <c:v>Jun-11</c:v>
                </c:pt>
                <c:pt idx="3">
                  <c:v>Ago-11</c:v>
                </c:pt>
                <c:pt idx="4">
                  <c:v>Jun-11</c:v>
                </c:pt>
                <c:pt idx="5">
                  <c:v>Ago-11</c:v>
                </c:pt>
                <c:pt idx="6">
                  <c:v>Jun-11</c:v>
                </c:pt>
                <c:pt idx="7">
                  <c:v>Ago-11</c:v>
                </c:pt>
                <c:pt idx="8">
                  <c:v>Jun-11</c:v>
                </c:pt>
                <c:pt idx="9">
                  <c:v>Ago-11</c:v>
                </c:pt>
                <c:pt idx="10">
                  <c:v>Jun-11</c:v>
                </c:pt>
                <c:pt idx="11">
                  <c:v>Ago-11</c:v>
                </c:pt>
                <c:pt idx="12">
                  <c:v>Jun-11</c:v>
                </c:pt>
                <c:pt idx="13">
                  <c:v>Ago-11</c:v>
                </c:pt>
                <c:pt idx="14">
                  <c:v>Jun-11</c:v>
                </c:pt>
                <c:pt idx="15">
                  <c:v>Ago-11</c:v>
                </c:pt>
              </c:strCache>
            </c:strRef>
          </c:cat>
          <c:val>
            <c:numRef>
              <c:f>Sheet1!$B$3:$Q$3</c:f>
              <c:numCache>
                <c:formatCode>0%</c:formatCode>
                <c:ptCount val="16"/>
                <c:pt idx="0">
                  <c:v>0.19</c:v>
                </c:pt>
                <c:pt idx="1">
                  <c:v>0.38000000000000039</c:v>
                </c:pt>
                <c:pt idx="2">
                  <c:v>0.2</c:v>
                </c:pt>
                <c:pt idx="3">
                  <c:v>0.26</c:v>
                </c:pt>
                <c:pt idx="4">
                  <c:v>0.22</c:v>
                </c:pt>
                <c:pt idx="5">
                  <c:v>0.34</c:v>
                </c:pt>
                <c:pt idx="6">
                  <c:v>0.25</c:v>
                </c:pt>
                <c:pt idx="7">
                  <c:v>0.42000000000000032</c:v>
                </c:pt>
                <c:pt idx="8">
                  <c:v>0.34</c:v>
                </c:pt>
                <c:pt idx="9">
                  <c:v>0.51</c:v>
                </c:pt>
                <c:pt idx="10">
                  <c:v>0.31000000000000033</c:v>
                </c:pt>
                <c:pt idx="11">
                  <c:v>0.49000000000000032</c:v>
                </c:pt>
                <c:pt idx="12">
                  <c:v>0.24000000000000016</c:v>
                </c:pt>
                <c:pt idx="13">
                  <c:v>0.47000000000000008</c:v>
                </c:pt>
                <c:pt idx="14">
                  <c:v>0.30000000000000032</c:v>
                </c:pt>
                <c:pt idx="15">
                  <c:v>0.49000000000000032</c:v>
                </c:pt>
              </c:numCache>
            </c:numRef>
          </c:val>
        </c:ser>
        <c:ser>
          <c:idx val="2"/>
          <c:order val="2"/>
          <c:tx>
            <c:strRef>
              <c:f>Sheet1!$A$4</c:f>
              <c:strCache>
                <c:ptCount val="1"/>
                <c:pt idx="0">
                  <c:v>Notas 1 a 4</c:v>
                </c:pt>
              </c:strCache>
            </c:strRef>
          </c:tx>
          <c:spPr>
            <a:gradFill rotWithShape="0">
              <a:gsLst>
                <a:gs pos="0">
                  <a:srgbClr val="C00000"/>
                </a:gs>
                <a:gs pos="50000">
                  <a:srgbClr val="FF0000"/>
                </a:gs>
                <a:gs pos="100000">
                  <a:srgbClr val="C00000"/>
                </a:gs>
              </a:gsLst>
              <a:lin ang="0" scaled="1"/>
            </a:gradFill>
            <a:ln w="28398">
              <a:noFill/>
            </a:ln>
          </c:spPr>
          <c:invertIfNegative val="0"/>
          <c:dLbls>
            <c:dLbl>
              <c:idx val="0"/>
              <c:layout>
                <c:manualLayout>
                  <c:x val="1.7943865097721726E-3"/>
                  <c:y val="-7.5168394179692347E-3"/>
                </c:manualLayout>
              </c:layout>
              <c:dLblPos val="ctr"/>
              <c:showLegendKey val="0"/>
              <c:showVal val="1"/>
              <c:showCatName val="0"/>
              <c:showSerName val="0"/>
              <c:showPercent val="0"/>
              <c:showBubbleSize val="0"/>
            </c:dLbl>
            <c:dLbl>
              <c:idx val="1"/>
              <c:layout>
                <c:manualLayout>
                  <c:x val="3.3766927647210002E-3"/>
                  <c:y val="4.1468159002052765E-3"/>
                </c:manualLayout>
              </c:layout>
              <c:dLblPos val="ctr"/>
              <c:showLegendKey val="0"/>
              <c:showVal val="1"/>
              <c:showCatName val="0"/>
              <c:showSerName val="0"/>
              <c:showPercent val="0"/>
              <c:showBubbleSize val="0"/>
            </c:dLbl>
            <c:dLbl>
              <c:idx val="2"/>
              <c:layout>
                <c:manualLayout>
                  <c:x val="2.779766197148553E-3"/>
                  <c:y val="1.1603737448454611E-2"/>
                </c:manualLayout>
              </c:layout>
              <c:dLblPos val="ctr"/>
              <c:showLegendKey val="0"/>
              <c:showVal val="1"/>
              <c:showCatName val="0"/>
              <c:showSerName val="0"/>
              <c:showPercent val="0"/>
              <c:showBubbleSize val="0"/>
            </c:dLbl>
            <c:dLbl>
              <c:idx val="3"/>
              <c:layout>
                <c:manualLayout>
                  <c:x val="-6.5018708508193465E-4"/>
                  <c:y val="8.1966219161021536E-3"/>
                </c:manualLayout>
              </c:layout>
              <c:dLblPos val="ctr"/>
              <c:showLegendKey val="0"/>
              <c:showVal val="1"/>
              <c:showCatName val="0"/>
              <c:showSerName val="0"/>
              <c:showPercent val="0"/>
              <c:showBubbleSize val="0"/>
            </c:dLbl>
            <c:dLbl>
              <c:idx val="13"/>
              <c:layout>
                <c:manualLayout>
                  <c:x val="-4.3738546884764711E-4"/>
                  <c:y val="-2.3503497705644932E-4"/>
                </c:manualLayout>
              </c:layout>
              <c:dLblPos val="ctr"/>
              <c:showLegendKey val="0"/>
              <c:showVal val="1"/>
              <c:showCatName val="0"/>
              <c:showSerName val="0"/>
              <c:showPercent val="0"/>
              <c:showBubbleSize val="0"/>
            </c:dLbl>
            <c:spPr>
              <a:noFill/>
              <a:ln w="28398">
                <a:noFill/>
              </a:ln>
            </c:spPr>
            <c:txPr>
              <a:bodyPr/>
              <a:lstStyle/>
              <a:p>
                <a:pPr>
                  <a:defRPr lang="es-CL" sz="1119" b="0" i="0" u="none" strike="noStrike" baseline="0">
                    <a:solidFill>
                      <a:srgbClr val="000000"/>
                    </a:solidFill>
                    <a:latin typeface="Arial"/>
                    <a:ea typeface="Arial"/>
                    <a:cs typeface="Arial"/>
                  </a:defRPr>
                </a:pPr>
                <a:endParaRPr lang="es-ES"/>
              </a:p>
            </c:txPr>
            <c:dLblPos val="inBase"/>
            <c:showLegendKey val="0"/>
            <c:showVal val="1"/>
            <c:showCatName val="0"/>
            <c:showSerName val="0"/>
            <c:showPercent val="0"/>
            <c:showBubbleSize val="0"/>
            <c:showLeaderLines val="0"/>
          </c:dLbls>
          <c:cat>
            <c:strRef>
              <c:f>Sheet1!$B$1:$Q$1</c:f>
              <c:strCache>
                <c:ptCount val="16"/>
                <c:pt idx="0">
                  <c:v>Jun-11</c:v>
                </c:pt>
                <c:pt idx="1">
                  <c:v>Ago-11</c:v>
                </c:pt>
                <c:pt idx="2">
                  <c:v>Jun-11</c:v>
                </c:pt>
                <c:pt idx="3">
                  <c:v>Ago-11</c:v>
                </c:pt>
                <c:pt idx="4">
                  <c:v>Jun-11</c:v>
                </c:pt>
                <c:pt idx="5">
                  <c:v>Ago-11</c:v>
                </c:pt>
                <c:pt idx="6">
                  <c:v>Jun-11</c:v>
                </c:pt>
                <c:pt idx="7">
                  <c:v>Ago-11</c:v>
                </c:pt>
                <c:pt idx="8">
                  <c:v>Jun-11</c:v>
                </c:pt>
                <c:pt idx="9">
                  <c:v>Ago-11</c:v>
                </c:pt>
                <c:pt idx="10">
                  <c:v>Jun-11</c:v>
                </c:pt>
                <c:pt idx="11">
                  <c:v>Ago-11</c:v>
                </c:pt>
                <c:pt idx="12">
                  <c:v>Jun-11</c:v>
                </c:pt>
                <c:pt idx="13">
                  <c:v>Ago-11</c:v>
                </c:pt>
                <c:pt idx="14">
                  <c:v>Jun-11</c:v>
                </c:pt>
                <c:pt idx="15">
                  <c:v>Ago-11</c:v>
                </c:pt>
              </c:strCache>
            </c:strRef>
          </c:cat>
          <c:val>
            <c:numRef>
              <c:f>Sheet1!$B$4:$Q$4</c:f>
              <c:numCache>
                <c:formatCode>0%</c:formatCode>
                <c:ptCount val="16"/>
                <c:pt idx="0">
                  <c:v>-0.23</c:v>
                </c:pt>
                <c:pt idx="1">
                  <c:v>-0.18000000000000016</c:v>
                </c:pt>
                <c:pt idx="2">
                  <c:v>-0.33000000000000046</c:v>
                </c:pt>
                <c:pt idx="3">
                  <c:v>-0.29000000000000031</c:v>
                </c:pt>
                <c:pt idx="4">
                  <c:v>-0.2</c:v>
                </c:pt>
                <c:pt idx="5">
                  <c:v>-0.19</c:v>
                </c:pt>
                <c:pt idx="6">
                  <c:v>-0.22</c:v>
                </c:pt>
                <c:pt idx="7">
                  <c:v>-0.21000000000000016</c:v>
                </c:pt>
                <c:pt idx="8">
                  <c:v>-0.2</c:v>
                </c:pt>
                <c:pt idx="9">
                  <c:v>-0.13</c:v>
                </c:pt>
                <c:pt idx="10">
                  <c:v>-0.19</c:v>
                </c:pt>
                <c:pt idx="11">
                  <c:v>-0.15000000000000016</c:v>
                </c:pt>
                <c:pt idx="12">
                  <c:v>-0.22</c:v>
                </c:pt>
                <c:pt idx="13">
                  <c:v>-0.17</c:v>
                </c:pt>
                <c:pt idx="14">
                  <c:v>-0.21000000000000016</c:v>
                </c:pt>
                <c:pt idx="15">
                  <c:v>-0.17</c:v>
                </c:pt>
              </c:numCache>
            </c:numRef>
          </c:val>
        </c:ser>
        <c:dLbls>
          <c:showLegendKey val="0"/>
          <c:showVal val="1"/>
          <c:showCatName val="0"/>
          <c:showSerName val="0"/>
          <c:showPercent val="0"/>
          <c:showBubbleSize val="0"/>
        </c:dLbls>
        <c:gapWidth val="130"/>
        <c:overlap val="100"/>
        <c:axId val="95025024"/>
        <c:axId val="95026560"/>
      </c:barChart>
      <c:lineChart>
        <c:grouping val="standard"/>
        <c:varyColors val="0"/>
        <c:ser>
          <c:idx val="3"/>
          <c:order val="3"/>
          <c:tx>
            <c:strRef>
              <c:f>Sheet1!$A$5</c:f>
              <c:strCache>
                <c:ptCount val="1"/>
                <c:pt idx="0">
                  <c:v>Neta</c:v>
                </c:pt>
              </c:strCache>
            </c:strRef>
          </c:tx>
          <c:spPr>
            <a:ln w="31949">
              <a:noFill/>
            </a:ln>
          </c:spPr>
          <c:marker>
            <c:symbol val="dash"/>
            <c:size val="14"/>
            <c:spPr>
              <a:solidFill>
                <a:srgbClr val="C0504D"/>
              </a:solidFill>
              <a:ln>
                <a:solidFill>
                  <a:srgbClr val="666699"/>
                </a:solidFill>
                <a:prstDash val="solid"/>
              </a:ln>
            </c:spPr>
          </c:marker>
          <c:dLbls>
            <c:dLbl>
              <c:idx val="0"/>
              <c:layout>
                <c:manualLayout>
                  <c:x val="-3.0504351886003232E-2"/>
                  <c:y val="-0.120514157169944"/>
                </c:manualLayout>
              </c:layout>
              <c:dLblPos val="r"/>
              <c:showLegendKey val="0"/>
              <c:showVal val="1"/>
              <c:showCatName val="0"/>
              <c:showSerName val="0"/>
              <c:showPercent val="0"/>
              <c:showBubbleSize val="0"/>
            </c:dLbl>
            <c:dLbl>
              <c:idx val="1"/>
              <c:layout>
                <c:manualLayout>
                  <c:x val="-3.0289572624419659E-2"/>
                  <c:y val="-0.1032753310231371"/>
                </c:manualLayout>
              </c:layout>
              <c:dLblPos val="r"/>
              <c:showLegendKey val="0"/>
              <c:showVal val="1"/>
              <c:showCatName val="0"/>
              <c:showSerName val="0"/>
              <c:showPercent val="0"/>
              <c:showBubbleSize val="0"/>
            </c:dLbl>
            <c:dLbl>
              <c:idx val="2"/>
              <c:layout>
                <c:manualLayout>
                  <c:x val="-2.2630309730949139E-2"/>
                  <c:y val="-0.15258264106718217"/>
                </c:manualLayout>
              </c:layout>
              <c:dLblPos val="r"/>
              <c:showLegendKey val="0"/>
              <c:showVal val="1"/>
              <c:showCatName val="0"/>
              <c:showSerName val="0"/>
              <c:showPercent val="0"/>
              <c:showBubbleSize val="0"/>
            </c:dLbl>
            <c:dLbl>
              <c:idx val="3"/>
              <c:layout>
                <c:manualLayout>
                  <c:x val="-2.9073870534382224E-2"/>
                  <c:y val="-0.165378649477784"/>
                </c:manualLayout>
              </c:layout>
              <c:dLblPos val="r"/>
              <c:showLegendKey val="0"/>
              <c:showVal val="1"/>
              <c:showCatName val="0"/>
              <c:showSerName val="0"/>
              <c:showPercent val="0"/>
              <c:showBubbleSize val="0"/>
            </c:dLbl>
            <c:dLbl>
              <c:idx val="4"/>
              <c:layout>
                <c:manualLayout>
                  <c:x val="-2.7306174396815607E-2"/>
                  <c:y val="-0.12871540105477217"/>
                </c:manualLayout>
              </c:layout>
              <c:dLblPos val="r"/>
              <c:showLegendKey val="0"/>
              <c:showVal val="1"/>
              <c:showCatName val="0"/>
              <c:showSerName val="0"/>
              <c:showPercent val="0"/>
              <c:showBubbleSize val="0"/>
            </c:dLbl>
            <c:dLbl>
              <c:idx val="5"/>
              <c:layout>
                <c:manualLayout>
                  <c:x val="-2.875024044489851E-2"/>
                  <c:y val="-0.12251734856343102"/>
                </c:manualLayout>
              </c:layout>
              <c:dLblPos val="r"/>
              <c:showLegendKey val="0"/>
              <c:showVal val="1"/>
              <c:showCatName val="0"/>
              <c:showSerName val="0"/>
              <c:showPercent val="0"/>
              <c:showBubbleSize val="0"/>
            </c:dLbl>
            <c:dLbl>
              <c:idx val="6"/>
              <c:layout>
                <c:manualLayout>
                  <c:x val="-3.027758227547693E-2"/>
                  <c:y val="-0.11878339250629102"/>
                </c:manualLayout>
              </c:layout>
              <c:dLblPos val="r"/>
              <c:showLegendKey val="0"/>
              <c:showVal val="1"/>
              <c:showCatName val="0"/>
              <c:showSerName val="0"/>
              <c:showPercent val="0"/>
              <c:showBubbleSize val="0"/>
            </c:dLbl>
            <c:dLbl>
              <c:idx val="7"/>
              <c:layout>
                <c:manualLayout>
                  <c:x val="-3.027758227547693E-2"/>
                  <c:y val="-0.13263848195512126"/>
                </c:manualLayout>
              </c:layout>
              <c:dLblPos val="r"/>
              <c:showLegendKey val="0"/>
              <c:showVal val="1"/>
              <c:showCatName val="0"/>
              <c:showSerName val="0"/>
              <c:showPercent val="0"/>
              <c:showBubbleSize val="0"/>
            </c:dLbl>
            <c:dLbl>
              <c:idx val="8"/>
              <c:layout>
                <c:manualLayout>
                  <c:x val="-2.8858478526497911E-2"/>
                  <c:y val="-0.12107432978086102"/>
                </c:manualLayout>
              </c:layout>
              <c:dLblPos val="r"/>
              <c:showLegendKey val="0"/>
              <c:showVal val="1"/>
              <c:showCatName val="0"/>
              <c:showSerName val="0"/>
              <c:showPercent val="0"/>
              <c:showBubbleSize val="0"/>
            </c:dLbl>
            <c:dLbl>
              <c:idx val="9"/>
              <c:layout>
                <c:manualLayout>
                  <c:x val="-2.5816082175568311E-2"/>
                  <c:y val="-0.10416997001137508"/>
                </c:manualLayout>
              </c:layout>
              <c:dLblPos val="r"/>
              <c:showLegendKey val="0"/>
              <c:showVal val="1"/>
              <c:showCatName val="0"/>
              <c:showSerName val="0"/>
              <c:showPercent val="0"/>
              <c:showBubbleSize val="0"/>
            </c:dLbl>
            <c:dLbl>
              <c:idx val="10"/>
              <c:layout>
                <c:manualLayout>
                  <c:x val="-2.8858423926307587E-2"/>
                  <c:y val="-0.101601978559857"/>
                </c:manualLayout>
              </c:layout>
              <c:dLblPos val="r"/>
              <c:showLegendKey val="0"/>
              <c:showVal val="1"/>
              <c:showCatName val="0"/>
              <c:showSerName val="0"/>
              <c:showPercent val="0"/>
              <c:showBubbleSize val="0"/>
            </c:dLbl>
            <c:dLbl>
              <c:idx val="11"/>
              <c:layout>
                <c:manualLayout>
                  <c:x val="-2.8643074181226739E-2"/>
                  <c:y val="-9.8331552112618528E-2"/>
                </c:manualLayout>
              </c:layout>
              <c:dLblPos val="r"/>
              <c:showLegendKey val="0"/>
              <c:showVal val="1"/>
              <c:showCatName val="0"/>
              <c:showSerName val="0"/>
              <c:showPercent val="0"/>
              <c:showBubbleSize val="0"/>
            </c:dLbl>
            <c:dLbl>
              <c:idx val="12"/>
              <c:layout>
                <c:manualLayout>
                  <c:x val="-2.8966267457246706E-2"/>
                  <c:y val="-0.12684327696536016"/>
                </c:manualLayout>
              </c:layout>
              <c:dLblPos val="r"/>
              <c:showLegendKey val="0"/>
              <c:showVal val="1"/>
              <c:showCatName val="0"/>
              <c:showSerName val="0"/>
              <c:showPercent val="0"/>
              <c:showBubbleSize val="0"/>
            </c:dLbl>
            <c:dLbl>
              <c:idx val="13"/>
              <c:layout>
                <c:manualLayout>
                  <c:x val="-2.7305573262306516E-2"/>
                  <c:y val="-0.102356484219131"/>
                </c:manualLayout>
              </c:layout>
              <c:dLblPos val="r"/>
              <c:showLegendKey val="0"/>
              <c:showVal val="1"/>
              <c:showCatName val="0"/>
              <c:showSerName val="0"/>
              <c:showPercent val="0"/>
              <c:showBubbleSize val="0"/>
            </c:dLbl>
            <c:dLbl>
              <c:idx val="14"/>
              <c:layout>
                <c:manualLayout>
                  <c:x val="-2.9010751410922804E-2"/>
                  <c:y val="-0.126826157574011"/>
                </c:manualLayout>
              </c:layout>
              <c:dLblPos val="r"/>
              <c:showLegendKey val="0"/>
              <c:showVal val="1"/>
              <c:showCatName val="0"/>
              <c:showSerName val="0"/>
              <c:showPercent val="0"/>
              <c:showBubbleSize val="0"/>
            </c:dLbl>
            <c:dLbl>
              <c:idx val="15"/>
              <c:layout>
                <c:manualLayout>
                  <c:x val="-2.2903224798096807E-2"/>
                  <c:y val="-0.11323764069108108"/>
                </c:manualLayout>
              </c:layout>
              <c:dLblPos val="r"/>
              <c:showLegendKey val="0"/>
              <c:showVal val="1"/>
              <c:showCatName val="0"/>
              <c:showSerName val="0"/>
              <c:showPercent val="0"/>
              <c:showBubbleSize val="0"/>
            </c:dLbl>
            <c:spPr>
              <a:noFill/>
              <a:ln w="28398">
                <a:noFill/>
              </a:ln>
            </c:spPr>
            <c:txPr>
              <a:bodyPr/>
              <a:lstStyle/>
              <a:p>
                <a:pPr>
                  <a:defRPr lang="es-CL" sz="1231" b="1" i="0" u="none" strike="noStrike" baseline="0">
                    <a:solidFill>
                      <a:srgbClr val="000000"/>
                    </a:solidFill>
                    <a:latin typeface="Arial"/>
                    <a:ea typeface="Arial"/>
                    <a:cs typeface="Arial"/>
                  </a:defRPr>
                </a:pPr>
                <a:endParaRPr lang="es-ES"/>
              </a:p>
            </c:txPr>
            <c:dLblPos val="r"/>
            <c:showLegendKey val="0"/>
            <c:showVal val="1"/>
            <c:showCatName val="0"/>
            <c:showSerName val="0"/>
            <c:showPercent val="0"/>
            <c:showBubbleSize val="0"/>
            <c:showLeaderLines val="0"/>
          </c:dLbls>
          <c:cat>
            <c:strRef>
              <c:f>Sheet1!$B$1:$Q$1</c:f>
              <c:strCache>
                <c:ptCount val="16"/>
                <c:pt idx="0">
                  <c:v>Jun-11</c:v>
                </c:pt>
                <c:pt idx="1">
                  <c:v>Ago-11</c:v>
                </c:pt>
                <c:pt idx="2">
                  <c:v>Jun-11</c:v>
                </c:pt>
                <c:pt idx="3">
                  <c:v>Ago-11</c:v>
                </c:pt>
                <c:pt idx="4">
                  <c:v>Jun-11</c:v>
                </c:pt>
                <c:pt idx="5">
                  <c:v>Ago-11</c:v>
                </c:pt>
                <c:pt idx="6">
                  <c:v>Jun-11</c:v>
                </c:pt>
                <c:pt idx="7">
                  <c:v>Ago-11</c:v>
                </c:pt>
                <c:pt idx="8">
                  <c:v>Jun-11</c:v>
                </c:pt>
                <c:pt idx="9">
                  <c:v>Ago-11</c:v>
                </c:pt>
                <c:pt idx="10">
                  <c:v>Jun-11</c:v>
                </c:pt>
                <c:pt idx="11">
                  <c:v>Ago-11</c:v>
                </c:pt>
                <c:pt idx="12">
                  <c:v>Jun-11</c:v>
                </c:pt>
                <c:pt idx="13">
                  <c:v>Ago-11</c:v>
                </c:pt>
                <c:pt idx="14">
                  <c:v>Jun-11</c:v>
                </c:pt>
                <c:pt idx="15">
                  <c:v>Ago-11</c:v>
                </c:pt>
              </c:strCache>
            </c:strRef>
          </c:cat>
          <c:val>
            <c:numRef>
              <c:f>Sheet1!$B$5:$Q$5</c:f>
              <c:numCache>
                <c:formatCode>0</c:formatCode>
                <c:ptCount val="16"/>
                <c:pt idx="0">
                  <c:v>33</c:v>
                </c:pt>
                <c:pt idx="1">
                  <c:v>51</c:v>
                </c:pt>
                <c:pt idx="2">
                  <c:v>8</c:v>
                </c:pt>
                <c:pt idx="3">
                  <c:v>18</c:v>
                </c:pt>
                <c:pt idx="4">
                  <c:v>35</c:v>
                </c:pt>
                <c:pt idx="5">
                  <c:v>39</c:v>
                </c:pt>
                <c:pt idx="6">
                  <c:v>42</c:v>
                </c:pt>
                <c:pt idx="7">
                  <c:v>46</c:v>
                </c:pt>
                <c:pt idx="8">
                  <c:v>45</c:v>
                </c:pt>
                <c:pt idx="9">
                  <c:v>61</c:v>
                </c:pt>
                <c:pt idx="10">
                  <c:v>48</c:v>
                </c:pt>
                <c:pt idx="11">
                  <c:v>58</c:v>
                </c:pt>
                <c:pt idx="12">
                  <c:v>44</c:v>
                </c:pt>
                <c:pt idx="13">
                  <c:v>56</c:v>
                </c:pt>
                <c:pt idx="14">
                  <c:v>48</c:v>
                </c:pt>
                <c:pt idx="15">
                  <c:v>54</c:v>
                </c:pt>
              </c:numCache>
            </c:numRef>
          </c:val>
          <c:smooth val="0"/>
        </c:ser>
        <c:dLbls>
          <c:showLegendKey val="0"/>
          <c:showVal val="1"/>
          <c:showCatName val="0"/>
          <c:showSerName val="0"/>
          <c:showPercent val="0"/>
          <c:showBubbleSize val="0"/>
        </c:dLbls>
        <c:marker val="1"/>
        <c:smooth val="0"/>
        <c:axId val="95036544"/>
        <c:axId val="95038080"/>
      </c:lineChart>
      <c:catAx>
        <c:axId val="95025024"/>
        <c:scaling>
          <c:orientation val="minMax"/>
        </c:scaling>
        <c:delete val="0"/>
        <c:axPos val="b"/>
        <c:numFmt formatCode="@" sourceLinked="1"/>
        <c:majorTickMark val="out"/>
        <c:minorTickMark val="none"/>
        <c:tickLblPos val="low"/>
        <c:spPr>
          <a:ln w="3550">
            <a:solidFill>
              <a:srgbClr val="000000"/>
            </a:solidFill>
            <a:prstDash val="solid"/>
          </a:ln>
        </c:spPr>
        <c:txPr>
          <a:bodyPr rot="0" vert="horz"/>
          <a:lstStyle/>
          <a:p>
            <a:pPr>
              <a:defRPr lang="es-CL" sz="1007" b="0" i="0" u="none" strike="noStrike" baseline="0">
                <a:solidFill>
                  <a:srgbClr val="000080"/>
                </a:solidFill>
                <a:latin typeface="Arial"/>
                <a:ea typeface="Arial"/>
                <a:cs typeface="Arial"/>
              </a:defRPr>
            </a:pPr>
            <a:endParaRPr lang="es-ES"/>
          </a:p>
        </c:txPr>
        <c:crossAx val="95026560"/>
        <c:crosses val="autoZero"/>
        <c:auto val="1"/>
        <c:lblAlgn val="ctr"/>
        <c:lblOffset val="0"/>
        <c:tickLblSkip val="1"/>
        <c:tickMarkSkip val="1"/>
        <c:noMultiLvlLbl val="0"/>
      </c:catAx>
      <c:valAx>
        <c:axId val="95026560"/>
        <c:scaling>
          <c:orientation val="minMax"/>
          <c:max val="1"/>
          <c:min val="-0.4"/>
        </c:scaling>
        <c:delete val="0"/>
        <c:axPos val="l"/>
        <c:numFmt formatCode="0%" sourceLinked="0"/>
        <c:majorTickMark val="out"/>
        <c:minorTickMark val="none"/>
        <c:tickLblPos val="nextTo"/>
        <c:spPr>
          <a:ln w="3550">
            <a:solidFill>
              <a:srgbClr val="000000"/>
            </a:solidFill>
            <a:prstDash val="solid"/>
          </a:ln>
        </c:spPr>
        <c:txPr>
          <a:bodyPr rot="0" vert="horz"/>
          <a:lstStyle/>
          <a:p>
            <a:pPr>
              <a:defRPr lang="es-CL" sz="895" b="0" i="0" u="none" strike="noStrike" baseline="0">
                <a:solidFill>
                  <a:srgbClr val="000080"/>
                </a:solidFill>
                <a:latin typeface="Arial"/>
                <a:ea typeface="Arial"/>
                <a:cs typeface="Arial"/>
              </a:defRPr>
            </a:pPr>
            <a:endParaRPr lang="es-ES"/>
          </a:p>
        </c:txPr>
        <c:crossAx val="95025024"/>
        <c:crosses val="autoZero"/>
        <c:crossBetween val="between"/>
        <c:majorUnit val="0.2"/>
      </c:valAx>
      <c:catAx>
        <c:axId val="95036544"/>
        <c:scaling>
          <c:orientation val="minMax"/>
        </c:scaling>
        <c:delete val="1"/>
        <c:axPos val="b"/>
        <c:majorTickMark val="out"/>
        <c:minorTickMark val="none"/>
        <c:tickLblPos val="none"/>
        <c:crossAx val="95038080"/>
        <c:crosses val="autoZero"/>
        <c:auto val="1"/>
        <c:lblAlgn val="ctr"/>
        <c:lblOffset val="100"/>
        <c:noMultiLvlLbl val="0"/>
      </c:catAx>
      <c:valAx>
        <c:axId val="95038080"/>
        <c:scaling>
          <c:orientation val="minMax"/>
          <c:max val="100"/>
          <c:min val="-30"/>
        </c:scaling>
        <c:delete val="0"/>
        <c:axPos val="r"/>
        <c:numFmt formatCode="0" sourceLinked="1"/>
        <c:majorTickMark val="none"/>
        <c:minorTickMark val="none"/>
        <c:tickLblPos val="none"/>
        <c:spPr>
          <a:ln w="10650">
            <a:noFill/>
          </a:ln>
        </c:spPr>
        <c:txPr>
          <a:bodyPr/>
          <a:lstStyle/>
          <a:p>
            <a:pPr>
              <a:defRPr lang="es-CL"/>
            </a:pPr>
            <a:endParaRPr lang="es-ES"/>
          </a:p>
        </c:txPr>
        <c:crossAx val="95036544"/>
        <c:crosses val="max"/>
        <c:crossBetween val="between"/>
      </c:valAx>
      <c:spPr>
        <a:noFill/>
        <a:ln w="28423">
          <a:noFill/>
        </a:ln>
      </c:spPr>
    </c:plotArea>
    <c:legend>
      <c:legendPos val="r"/>
      <c:layout>
        <c:manualLayout>
          <c:xMode val="edge"/>
          <c:yMode val="edge"/>
          <c:x val="0.20042542375277023"/>
          <c:y val="0.84242574178693119"/>
          <c:w val="0.613315370571208"/>
          <c:h val="0.13113658492623201"/>
        </c:manualLayout>
      </c:layout>
      <c:overlay val="0"/>
      <c:spPr>
        <a:noFill/>
        <a:ln w="28398">
          <a:noFill/>
        </a:ln>
      </c:spPr>
      <c:txPr>
        <a:bodyPr/>
        <a:lstStyle/>
        <a:p>
          <a:pPr>
            <a:defRPr lang="es-CL" sz="1100" b="0" i="0" u="none" strike="noStrike" baseline="0">
              <a:solidFill>
                <a:srgbClr val="333399"/>
              </a:solidFill>
              <a:latin typeface="Arial"/>
              <a:ea typeface="Arial"/>
              <a:cs typeface="Arial"/>
            </a:defRPr>
          </a:pPr>
          <a:endParaRPr lang="es-ES"/>
        </a:p>
      </c:txPr>
    </c:legend>
    <c:plotVisOnly val="1"/>
    <c:dispBlanksAs val="gap"/>
    <c:showDLblsOverMax val="0"/>
  </c:chart>
  <c:spPr>
    <a:noFill/>
    <a:ln>
      <a:noFill/>
    </a:ln>
  </c:spPr>
  <c:txPr>
    <a:bodyPr/>
    <a:lstStyle/>
    <a:p>
      <a:pPr>
        <a:defRPr sz="1583" b="1" i="0" u="none" strike="noStrike" baseline="0">
          <a:solidFill>
            <a:srgbClr val="000000"/>
          </a:solidFill>
          <a:latin typeface="Arial"/>
          <a:ea typeface="Arial"/>
          <a:cs typeface="Arial"/>
        </a:defRPr>
      </a:pPr>
      <a:endParaRPr lang="es-E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486BED-E207-4EB9-AC46-942B9F90E2ED}" type="datetimeFigureOut">
              <a:rPr lang="es-CL" smtClean="0"/>
              <a:pPr/>
              <a:t>26-09-2013</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FC1F4A-138B-42C1-9665-87F8B46DE5E5}" type="slidenum">
              <a:rPr lang="es-CL" smtClean="0"/>
              <a:pPr/>
              <a:t>‹Nº›</a:t>
            </a:fld>
            <a:endParaRPr lang="es-CL"/>
          </a:p>
        </p:txBody>
      </p:sp>
    </p:spTree>
    <p:extLst>
      <p:ext uri="{BB962C8B-B14F-4D97-AF65-F5344CB8AC3E}">
        <p14:creationId xmlns:p14="http://schemas.microsoft.com/office/powerpoint/2010/main" val="4048210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r>
              <a:rPr lang="es-CL" b="1" smtClean="0">
                <a:latin typeface="Century Gothic" pitchFamily="34" charset="0"/>
              </a:rPr>
              <a:t>Figura 1:</a:t>
            </a:r>
            <a:r>
              <a:rPr lang="es-CL" smtClean="0">
                <a:latin typeface="Century Gothic" pitchFamily="34" charset="0"/>
              </a:rPr>
              <a:t> Representa la dinámica del cambio cultural. Las orientaciones estratégicas son definidas por la Alta Dirección. En el proceso de despliegue, tanto las líneas medias como el personal base, aportan desde sus propias realidades, mejores prácticas que enriquecen las orientación estratégicas de la organización de salud las cuales son nuevamente reformuladas por la Alta Dirección. Todo esto repercute en una relación organizacional de mutua colaboración. </a:t>
            </a:r>
            <a:endParaRPr lang="es-ES" smtClean="0">
              <a:latin typeface="Century Gothic" pitchFamily="34" charset="0"/>
            </a:endParaRPr>
          </a:p>
          <a:p>
            <a:endParaRPr lang="es-ES" smtClean="0"/>
          </a:p>
        </p:txBody>
      </p:sp>
      <p:sp>
        <p:nvSpPr>
          <p:cNvPr id="4" name="Slide Number Placeholder 3"/>
          <p:cNvSpPr>
            <a:spLocks noGrp="1"/>
          </p:cNvSpPr>
          <p:nvPr>
            <p:ph type="sldNum" sz="quarter" idx="5"/>
          </p:nvPr>
        </p:nvSpPr>
        <p:spPr/>
        <p:txBody>
          <a:bodyPr/>
          <a:lstStyle/>
          <a:p>
            <a:pPr>
              <a:defRPr/>
            </a:pPr>
            <a:fld id="{D520E9E9-AD09-41DE-98C4-D3E8AD91AEDA}" type="slidenum">
              <a:rPr lang="es-CL" smtClean="0"/>
              <a:pPr>
                <a:defRPr/>
              </a:pPr>
              <a:t>5</a:t>
            </a:fld>
            <a:endParaRPr lang="es-C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A4FC1F4A-138B-42C1-9665-87F8B46DE5E5}" type="slidenum">
              <a:rPr lang="es-CL" smtClean="0"/>
              <a:pPr/>
              <a:t>58</a:t>
            </a:fld>
            <a:endParaRPr lang="es-C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1 Marcador de imagen de diapositiva"/>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331779" name="2 Marcador de notas"/>
          <p:cNvSpPr>
            <a:spLocks noGrp="1"/>
          </p:cNvSpPr>
          <p:nvPr>
            <p:ph type="body" idx="1"/>
          </p:nvPr>
        </p:nvSpPr>
        <p:spPr>
          <a:noFill/>
          <a:ln/>
        </p:spPr>
        <p:txBody>
          <a:bodyPr/>
          <a:lstStyle/>
          <a:p>
            <a:endParaRPr lang="es-CL" smtClean="0"/>
          </a:p>
        </p:txBody>
      </p:sp>
      <p:sp>
        <p:nvSpPr>
          <p:cNvPr id="331780" name="3 Marcador de número de diapositiva"/>
          <p:cNvSpPr>
            <a:spLocks noGrp="1"/>
          </p:cNvSpPr>
          <p:nvPr>
            <p:ph type="sldNum" sz="quarter" idx="5"/>
          </p:nvPr>
        </p:nvSpPr>
        <p:spPr>
          <a:noFill/>
        </p:spPr>
        <p:txBody>
          <a:bodyPr/>
          <a:lstStyle/>
          <a:p>
            <a:fld id="{2BF1DBCD-1C69-43EA-81BF-2E8128707608}" type="slidenum">
              <a:rPr lang="es-ES" smtClean="0">
                <a:solidFill>
                  <a:srgbClr val="000000"/>
                </a:solidFill>
                <a:latin typeface="Calibri" pitchFamily="34" charset="0"/>
                <a:ea typeface="MS PGothic" pitchFamily="34" charset="-128"/>
                <a:cs typeface="Arial" pitchFamily="34" charset="0"/>
              </a:rPr>
              <a:pPr/>
              <a:t>62</a:t>
            </a:fld>
            <a:endParaRPr lang="es-ES" smtClean="0">
              <a:solidFill>
                <a:srgbClr val="000000"/>
              </a:solidFill>
              <a:latin typeface="Calibri" pitchFamily="34" charset="0"/>
              <a:ea typeface="MS PGothic" pitchFamily="34" charset="-128"/>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r>
              <a:rPr lang="es-CL" b="1" smtClean="0">
                <a:latin typeface="Century Gothic" pitchFamily="34" charset="0"/>
              </a:rPr>
              <a:t>Figura 1:</a:t>
            </a:r>
            <a:r>
              <a:rPr lang="es-CL" smtClean="0">
                <a:latin typeface="Century Gothic" pitchFamily="34" charset="0"/>
              </a:rPr>
              <a:t> Representa la dinámica del cambio cultural. Las orientaciones estratégicas son definidas por la Alta Dirección. En el proceso de despliegue, tanto las líneas medias como el personal base, aportan desde sus propias realidades, mejores prácticas que enriquecen las orientación estratégicas de la organización de salud las cuales son nuevamente reformuladas por la Alta Dirección. Todo esto repercute en una relación organizacional de mutua colaboración. </a:t>
            </a:r>
            <a:endParaRPr lang="es-ES" smtClean="0">
              <a:latin typeface="Century Gothic" pitchFamily="34" charset="0"/>
            </a:endParaRPr>
          </a:p>
          <a:p>
            <a:endParaRPr lang="es-ES" smtClean="0"/>
          </a:p>
        </p:txBody>
      </p:sp>
      <p:sp>
        <p:nvSpPr>
          <p:cNvPr id="4" name="Slide Number Placeholder 3"/>
          <p:cNvSpPr>
            <a:spLocks noGrp="1"/>
          </p:cNvSpPr>
          <p:nvPr>
            <p:ph type="sldNum" sz="quarter" idx="5"/>
          </p:nvPr>
        </p:nvSpPr>
        <p:spPr/>
        <p:txBody>
          <a:bodyPr/>
          <a:lstStyle/>
          <a:p>
            <a:pPr>
              <a:defRPr/>
            </a:pPr>
            <a:fld id="{14022145-31AA-4BBD-927D-531A40868C4E}" type="slidenum">
              <a:rPr lang="es-CL" smtClean="0"/>
              <a:pPr>
                <a:defRPr/>
              </a:pPr>
              <a:t>6</a:t>
            </a:fld>
            <a:endParaRPr lang="es-C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r>
              <a:rPr lang="es-CL" b="1" smtClean="0">
                <a:latin typeface="Century Gothic" pitchFamily="34" charset="0"/>
              </a:rPr>
              <a:t>Figura 1:</a:t>
            </a:r>
            <a:r>
              <a:rPr lang="es-CL" smtClean="0">
                <a:latin typeface="Century Gothic" pitchFamily="34" charset="0"/>
              </a:rPr>
              <a:t> Representa la dinámica del cambio cultural. Las orientaciones estratégicas son definidas por la Alta Dirección. En el proceso de despliegue, tanto las líneas medias como el personal base, aportan desde sus propias realidades, mejores prácticas que enriquecen las orientación estratégicas de la organización de salud las cuales son nuevamente reformuladas por la Alta Dirección. Todo esto repercute en una relación organizacional de mutua colaboración. </a:t>
            </a:r>
            <a:endParaRPr lang="es-ES" smtClean="0">
              <a:latin typeface="Century Gothic" pitchFamily="34" charset="0"/>
            </a:endParaRPr>
          </a:p>
          <a:p>
            <a:endParaRPr lang="es-ES" smtClean="0"/>
          </a:p>
        </p:txBody>
      </p:sp>
      <p:sp>
        <p:nvSpPr>
          <p:cNvPr id="4" name="Slide Number Placeholder 3"/>
          <p:cNvSpPr>
            <a:spLocks noGrp="1"/>
          </p:cNvSpPr>
          <p:nvPr>
            <p:ph type="sldNum" sz="quarter" idx="5"/>
          </p:nvPr>
        </p:nvSpPr>
        <p:spPr/>
        <p:txBody>
          <a:bodyPr/>
          <a:lstStyle/>
          <a:p>
            <a:pPr>
              <a:defRPr/>
            </a:pPr>
            <a:fld id="{475A25E5-F338-4897-9C22-CA2F364A80F6}" type="slidenum">
              <a:rPr lang="es-CL" smtClean="0"/>
              <a:pPr>
                <a:defRPr/>
              </a:pPr>
              <a:t>14</a:t>
            </a:fld>
            <a:endParaRPr lang="es-C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pPr>
              <a:defRPr/>
            </a:pPr>
            <a:fld id="{66F1E7F5-A63E-47CE-81D0-921D5B3B38DF}" type="slidenum">
              <a:rPr lang="es-CL" smtClean="0">
                <a:solidFill>
                  <a:prstClr val="black"/>
                </a:solidFill>
              </a:rPr>
              <a:pPr>
                <a:defRPr/>
              </a:pPr>
              <a:t>22</a:t>
            </a:fld>
            <a:endParaRPr lang="es-CL">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03976" eaLnBrk="1" fontAlgn="auto" hangingPunct="1">
              <a:spcBef>
                <a:spcPts val="0"/>
              </a:spcBef>
              <a:spcAft>
                <a:spcPts val="0"/>
              </a:spcAft>
              <a:defRPr/>
            </a:pPr>
            <a:r>
              <a:rPr lang="es-ES" dirty="0" smtClean="0">
                <a:solidFill>
                  <a:srgbClr val="000000"/>
                </a:solidFill>
              </a:rPr>
              <a:t>Mide la satisfacción de los cliente chilenos</a:t>
            </a:r>
            <a:r>
              <a:rPr lang="es-ES" baseline="0" dirty="0" smtClean="0">
                <a:solidFill>
                  <a:srgbClr val="000000"/>
                </a:solidFill>
              </a:rPr>
              <a:t> en 25 sectores de servicios.</a:t>
            </a:r>
          </a:p>
          <a:p>
            <a:pPr defTabSz="903976" eaLnBrk="1" fontAlgn="auto" hangingPunct="1">
              <a:spcBef>
                <a:spcPts val="0"/>
              </a:spcBef>
              <a:spcAft>
                <a:spcPts val="0"/>
              </a:spcAft>
              <a:defRPr/>
            </a:pPr>
            <a:r>
              <a:rPr lang="es-ES" baseline="0" dirty="0" smtClean="0">
                <a:solidFill>
                  <a:srgbClr val="000000"/>
                </a:solidFill>
              </a:rPr>
              <a:t>Se construye a partir de las opiniones de los clientes, a través de mas de 30.000 encuestas anuales</a:t>
            </a:r>
          </a:p>
          <a:p>
            <a:pPr defTabSz="903976" eaLnBrk="1" fontAlgn="auto" hangingPunct="1">
              <a:spcBef>
                <a:spcPts val="0"/>
              </a:spcBef>
              <a:spcAft>
                <a:spcPts val="0"/>
              </a:spcAft>
              <a:defRPr/>
            </a:pPr>
            <a:r>
              <a:rPr lang="es-ES" baseline="0" dirty="0" smtClean="0">
                <a:solidFill>
                  <a:srgbClr val="000000"/>
                </a:solidFill>
              </a:rPr>
              <a:t>Se aplica a hombres y mujeres de más de 18 años que tengan teléfono  en </a:t>
            </a:r>
            <a:r>
              <a:rPr lang="es-ES" baseline="0" dirty="0" err="1" smtClean="0">
                <a:solidFill>
                  <a:srgbClr val="000000"/>
                </a:solidFill>
              </a:rPr>
              <a:t>stgo</a:t>
            </a:r>
            <a:r>
              <a:rPr lang="es-ES" baseline="0" dirty="0" smtClean="0">
                <a:solidFill>
                  <a:srgbClr val="000000"/>
                </a:solidFill>
              </a:rPr>
              <a:t> y regiones. Escala de 1 a 7</a:t>
            </a:r>
          </a:p>
          <a:p>
            <a:pPr defTabSz="903976" eaLnBrk="1" fontAlgn="auto" hangingPunct="1">
              <a:spcBef>
                <a:spcPts val="0"/>
              </a:spcBef>
              <a:spcAft>
                <a:spcPts val="0"/>
              </a:spcAft>
              <a:defRPr/>
            </a:pPr>
            <a:r>
              <a:rPr lang="es-ES" baseline="0" dirty="0" smtClean="0">
                <a:solidFill>
                  <a:srgbClr val="000000"/>
                </a:solidFill>
              </a:rPr>
              <a:t>Se mide del 15 de febrero al 30 de noviembre</a:t>
            </a:r>
          </a:p>
          <a:p>
            <a:pPr defTabSz="903976" eaLnBrk="1" fontAlgn="auto" hangingPunct="1">
              <a:spcBef>
                <a:spcPts val="0"/>
              </a:spcBef>
              <a:spcAft>
                <a:spcPts val="0"/>
              </a:spcAft>
              <a:defRPr/>
            </a:pPr>
            <a:endParaRPr lang="es-ES" baseline="0" dirty="0" smtClean="0">
              <a:solidFill>
                <a:srgbClr val="000000"/>
              </a:solidFill>
            </a:endParaRPr>
          </a:p>
          <a:p>
            <a:pPr defTabSz="903976" eaLnBrk="1" fontAlgn="auto" hangingPunct="1">
              <a:spcBef>
                <a:spcPts val="0"/>
              </a:spcBef>
              <a:spcAft>
                <a:spcPts val="0"/>
              </a:spcAft>
              <a:defRPr/>
            </a:pPr>
            <a:endParaRPr lang="es-ES" dirty="0">
              <a:solidFill>
                <a:srgbClr val="000000"/>
              </a:solidFill>
            </a:endParaRPr>
          </a:p>
        </p:txBody>
      </p:sp>
      <p:sp>
        <p:nvSpPr>
          <p:cNvPr id="4" name="Marcador de número de diapositiva 3"/>
          <p:cNvSpPr>
            <a:spLocks noGrp="1"/>
          </p:cNvSpPr>
          <p:nvPr>
            <p:ph type="sldNum" sz="quarter" idx="10"/>
          </p:nvPr>
        </p:nvSpPr>
        <p:spPr/>
        <p:txBody>
          <a:bodyPr/>
          <a:lstStyle/>
          <a:p>
            <a:fld id="{C8D4FD01-FAAA-4127-922D-3D87BE852654}" type="slidenum">
              <a:rPr lang="es-CL" smtClean="0">
                <a:solidFill>
                  <a:prstClr val="black"/>
                </a:solidFill>
              </a:rPr>
              <a:pPr/>
              <a:t>25</a:t>
            </a:fld>
            <a:endParaRPr lang="es-CL">
              <a:solidFill>
                <a:prstClr val="black"/>
              </a:solidFill>
            </a:endParaRPr>
          </a:p>
        </p:txBody>
      </p:sp>
    </p:spTree>
    <p:extLst>
      <p:ext uri="{BB962C8B-B14F-4D97-AF65-F5344CB8AC3E}">
        <p14:creationId xmlns:p14="http://schemas.microsoft.com/office/powerpoint/2010/main" val="2817179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A4FC1F4A-138B-42C1-9665-87F8B46DE5E5}" type="slidenum">
              <a:rPr lang="es-CL" smtClean="0"/>
              <a:pPr/>
              <a:t>26</a:t>
            </a:fld>
            <a:endParaRPr lang="es-C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ADD14BF-3D57-4BC4-A74B-5480A62FCA4A}" type="slidenum">
              <a:rPr lang="de-DE" smtClean="0">
                <a:solidFill>
                  <a:prstClr val="black"/>
                </a:solidFill>
              </a:rPr>
              <a:pPr/>
              <a:t>47</a:t>
            </a:fld>
            <a:endParaRPr lang="de-DE" smtClean="0">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86483" tIns="43239" rIns="86483" bIns="43239" anchor="b"/>
          <a:lstStyle/>
          <a:p>
            <a:pPr algn="r" defTabSz="900113"/>
            <a:fld id="{124252A8-B35C-481D-88B5-6D0FCBF51AE9}" type="slidenum">
              <a:rPr lang="es-ES" sz="1100">
                <a:solidFill>
                  <a:srgbClr val="000000"/>
                </a:solidFill>
                <a:latin typeface="Times New Roman" pitchFamily="18" charset="0"/>
              </a:rPr>
              <a:pPr algn="r" defTabSz="900113"/>
              <a:t>48</a:t>
            </a:fld>
            <a:endParaRPr lang="es-ES" sz="1100">
              <a:solidFill>
                <a:srgbClr val="000000"/>
              </a:solidFill>
              <a:latin typeface="Times New Roman" pitchFamily="18" charset="0"/>
            </a:endParaRPr>
          </a:p>
        </p:txBody>
      </p:sp>
      <p:sp>
        <p:nvSpPr>
          <p:cNvPr id="74755" name="Slide Image Placeholder 1"/>
          <p:cNvSpPr>
            <a:spLocks noGrp="1" noRot="1" noChangeAspect="1" noTextEdit="1"/>
          </p:cNvSpPr>
          <p:nvPr>
            <p:ph type="sldImg"/>
          </p:nvPr>
        </p:nvSpPr>
        <p:spPr bwMode="auto">
          <a:xfrm>
            <a:off x="1146175" y="688975"/>
            <a:ext cx="4567238" cy="3425825"/>
          </a:xfrm>
          <a:noFill/>
          <a:ln>
            <a:solidFill>
              <a:srgbClr val="000000"/>
            </a:solidFill>
            <a:miter lim="800000"/>
            <a:headEnd/>
            <a:tailEnd/>
          </a:ln>
        </p:spPr>
      </p:sp>
      <p:sp>
        <p:nvSpPr>
          <p:cNvPr id="74756" name="Notes Placeholder 2"/>
          <p:cNvSpPr>
            <a:spLocks noGrp="1"/>
          </p:cNvSpPr>
          <p:nvPr>
            <p:ph type="body" idx="1"/>
          </p:nvPr>
        </p:nvSpPr>
        <p:spPr bwMode="auto">
          <a:xfrm>
            <a:off x="682625" y="4343400"/>
            <a:ext cx="5492750" cy="4111625"/>
          </a:xfrm>
          <a:noFill/>
        </p:spPr>
        <p:txBody>
          <a:bodyPr wrap="square" lIns="86483" tIns="43239" rIns="86483" bIns="43239" numCol="1" anchor="t" anchorCtr="0" compatLnSpc="1">
            <a:prstTxWarp prst="textNoShape">
              <a:avLst/>
            </a:prstTxWarp>
          </a:bodyPr>
          <a:lstStyle/>
          <a:p>
            <a:pPr eaLnBrk="1" hangingPunct="1"/>
            <a:endParaRPr lang="es-CL" smtClean="0"/>
          </a:p>
        </p:txBody>
      </p:sp>
      <p:sp>
        <p:nvSpPr>
          <p:cNvPr id="74757" name="Slide Number Placeholder 3"/>
          <p:cNvSpPr txBox="1">
            <a:spLocks noGrp="1"/>
          </p:cNvSpPr>
          <p:nvPr/>
        </p:nvSpPr>
        <p:spPr bwMode="auto">
          <a:xfrm>
            <a:off x="3884613" y="8686800"/>
            <a:ext cx="2971800" cy="455613"/>
          </a:xfrm>
          <a:prstGeom prst="rect">
            <a:avLst/>
          </a:prstGeom>
          <a:noFill/>
          <a:ln w="9525">
            <a:noFill/>
            <a:miter lim="800000"/>
            <a:headEnd/>
            <a:tailEnd/>
          </a:ln>
        </p:spPr>
        <p:txBody>
          <a:bodyPr lIns="90387" tIns="45194" rIns="90387" bIns="45194" anchor="b"/>
          <a:lstStyle/>
          <a:p>
            <a:pPr algn="r" defTabSz="900113"/>
            <a:fld id="{CB24BFD2-25C9-4B16-A5A3-668162701600}" type="slidenum">
              <a:rPr lang="es-ES" sz="1200">
                <a:solidFill>
                  <a:srgbClr val="000000"/>
                </a:solidFill>
                <a:latin typeface="Times New Roman" pitchFamily="18" charset="0"/>
              </a:rPr>
              <a:pPr algn="r" defTabSz="900113"/>
              <a:t>48</a:t>
            </a:fld>
            <a:endParaRPr lang="es-ES" sz="1200">
              <a:solidFill>
                <a:srgbClr val="000000"/>
              </a:solidFill>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1146175" y="687388"/>
            <a:ext cx="4567238" cy="3427412"/>
          </a:xfrm>
          <a:noFill/>
          <a:ln>
            <a:solidFill>
              <a:srgbClr val="000000"/>
            </a:solidFill>
            <a:miter lim="800000"/>
            <a:headEnd/>
            <a:tailEnd/>
          </a:ln>
        </p:spPr>
      </p:sp>
      <p:sp>
        <p:nvSpPr>
          <p:cNvPr id="9318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s-CL" b="1" smtClean="0"/>
              <a:t>Resueltos: </a:t>
            </a:r>
          </a:p>
          <a:p>
            <a:endParaRPr lang="es-ES" b="1" smtClean="0"/>
          </a:p>
          <a:p>
            <a:r>
              <a:rPr lang="es-CL" smtClean="0"/>
              <a:t>Credichile no cerraba los requerimientos que comunicaban como resueltos al cliente (corregido)</a:t>
            </a:r>
            <a:r>
              <a:rPr lang="es-ES" smtClean="0"/>
              <a:t> </a:t>
            </a:r>
          </a:p>
          <a:p>
            <a:r>
              <a:rPr lang="es-CL" smtClean="0"/>
              <a:t>Requerimientos mal clasificados ingresados a través de Internet se cerraron</a:t>
            </a:r>
            <a:r>
              <a:rPr lang="es-ES" smtClean="0"/>
              <a:t> </a:t>
            </a:r>
          </a:p>
          <a:p>
            <a:endParaRPr lang="es-CL" smtClean="0"/>
          </a:p>
          <a:p>
            <a:r>
              <a:rPr lang="es-CL" b="1" smtClean="0"/>
              <a:t>Plan acción con los 14.534 aún pendientes:</a:t>
            </a:r>
          </a:p>
          <a:p>
            <a:endParaRPr lang="es-CL" b="1" smtClean="0"/>
          </a:p>
          <a:p>
            <a:r>
              <a:rPr lang="es-CL" smtClean="0"/>
              <a:t>Ejecutivos telefónicos de turnos de baja demanda (Nocturnos) resolverán requerimientos pendientes</a:t>
            </a:r>
            <a:r>
              <a:rPr lang="es-ES" smtClean="0"/>
              <a:t> </a:t>
            </a:r>
          </a:p>
          <a:p>
            <a:r>
              <a:rPr lang="es-CL" smtClean="0"/>
              <a:t>Se implementará en el nuevo modelo considerará que aquellos problemas y reclamos que no requieran gestión serán cerrados en forma automática (por ejemplo Mal funcionamiento Canal Internet)</a:t>
            </a:r>
            <a:endParaRPr lang="es-ES" smtClean="0"/>
          </a:p>
          <a:p>
            <a:endParaRPr lang="es-ES" smtClean="0"/>
          </a:p>
          <a:p>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E90A20C1-FE6B-4C9A-90F5-161890471008}" type="datetimeFigureOut">
              <a:rPr lang="es-CL"/>
              <a:pPr>
                <a:defRPr/>
              </a:pPr>
              <a:t>26-09-2013</a:t>
            </a:fld>
            <a:endParaRPr lang="es-CL"/>
          </a:p>
        </p:txBody>
      </p:sp>
      <p:sp>
        <p:nvSpPr>
          <p:cNvPr id="5" name="5 Marcador de número de diapositiva"/>
          <p:cNvSpPr>
            <a:spLocks noGrp="1"/>
          </p:cNvSpPr>
          <p:nvPr>
            <p:ph type="sldNum" sz="quarter" idx="11"/>
          </p:nvPr>
        </p:nvSpPr>
        <p:spPr/>
        <p:txBody>
          <a:bodyPr/>
          <a:lstStyle>
            <a:lvl1pPr>
              <a:defRPr/>
            </a:lvl1pPr>
          </a:lstStyle>
          <a:p>
            <a:pPr>
              <a:defRPr/>
            </a:pPr>
            <a:fld id="{3A0B72B0-938C-464D-BEB0-F4D544D94B0E}" type="slidenum">
              <a:rPr lang="es-CL"/>
              <a:pPr>
                <a:defRPr/>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0EB2B385-F4A5-4C1C-B75B-B5D23C5BC85B}" type="datetimeFigureOut">
              <a:rPr lang="es-CL"/>
              <a:pPr>
                <a:defRPr/>
              </a:pPr>
              <a:t>26-09-2013</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948614E3-74BA-4F86-B6BD-64B301845FD4}" type="slidenum">
              <a:rPr lang="es-CL"/>
              <a:pPr>
                <a:defRPr/>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F5CC548A-7999-423F-9B43-6BBC5FB4480E}" type="datetimeFigureOut">
              <a:rPr lang="es-CL"/>
              <a:pPr>
                <a:defRPr/>
              </a:pPr>
              <a:t>26-09-2013</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1B6C676E-C636-4C16-AA4B-CEDBEF33E2B5}" type="slidenum">
              <a:rPr lang="es-CL"/>
              <a:pPr>
                <a:defRPr/>
              </a:pPr>
              <a:t>‹Nº›</a:t>
            </a:fld>
            <a:endParaRPr lang="es-C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ea typeface="MS PGothic" pitchFamily="34" charset="-128"/>
              </a:defRPr>
            </a:lvl1pPr>
          </a:lstStyle>
          <a:p>
            <a:pPr>
              <a:defRPr/>
            </a:pPr>
            <a:fld id="{99B2B9D3-7DE3-484D-9CEB-73493BF2B76B}" type="datetimeFigureOut">
              <a:rPr lang="es-CL"/>
              <a:pPr>
                <a:defRPr/>
              </a:pPr>
              <a:t>26-09-2013</a:t>
            </a:fld>
            <a:endParaRPr lang="es-CL"/>
          </a:p>
        </p:txBody>
      </p:sp>
      <p:sp>
        <p:nvSpPr>
          <p:cNvPr id="5" name="4 Marcador de pie de página"/>
          <p:cNvSpPr>
            <a:spLocks noGrp="1"/>
          </p:cNvSpPr>
          <p:nvPr>
            <p:ph type="ftr" sz="quarter" idx="11"/>
          </p:nvPr>
        </p:nvSpPr>
        <p:spPr/>
        <p:txBody>
          <a:bodyPr/>
          <a:lstStyle>
            <a:lvl1pPr>
              <a:defRPr>
                <a:ea typeface="MS PGothic" pitchFamily="34" charset="-128"/>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ea typeface="MS PGothic" pitchFamily="34" charset="-128"/>
              </a:defRPr>
            </a:lvl1pPr>
          </a:lstStyle>
          <a:p>
            <a:pPr>
              <a:defRPr/>
            </a:pPr>
            <a:fld id="{6B5E9502-AFAA-410F-BC44-41EB476B814F}" type="slidenum">
              <a:rPr lang="es-CL"/>
              <a:pPr>
                <a:defRPr/>
              </a:pPr>
              <a:t>‹Nº›</a:t>
            </a:fld>
            <a:endParaRPr lang="es-C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ea typeface="MS PGothic" pitchFamily="34" charset="-128"/>
              </a:defRPr>
            </a:lvl1pPr>
          </a:lstStyle>
          <a:p>
            <a:pPr>
              <a:defRPr/>
            </a:pPr>
            <a:fld id="{2F990767-56C5-45E0-B3CD-4A2C96047C20}" type="datetimeFigureOut">
              <a:rPr lang="es-CL"/>
              <a:pPr>
                <a:defRPr/>
              </a:pPr>
              <a:t>26-09-2013</a:t>
            </a:fld>
            <a:endParaRPr lang="es-CL"/>
          </a:p>
        </p:txBody>
      </p:sp>
      <p:sp>
        <p:nvSpPr>
          <p:cNvPr id="5" name="4 Marcador de pie de página"/>
          <p:cNvSpPr>
            <a:spLocks noGrp="1"/>
          </p:cNvSpPr>
          <p:nvPr>
            <p:ph type="ftr" sz="quarter" idx="11"/>
          </p:nvPr>
        </p:nvSpPr>
        <p:spPr/>
        <p:txBody>
          <a:bodyPr/>
          <a:lstStyle>
            <a:lvl1pPr>
              <a:defRPr>
                <a:ea typeface="MS PGothic" pitchFamily="34" charset="-128"/>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ea typeface="MS PGothic" pitchFamily="34" charset="-128"/>
              </a:defRPr>
            </a:lvl1pPr>
          </a:lstStyle>
          <a:p>
            <a:pPr>
              <a:defRPr/>
            </a:pPr>
            <a:fld id="{1CBF1FF3-D791-4388-9696-983E66A2856E}" type="slidenum">
              <a:rPr lang="es-CL"/>
              <a:pPr>
                <a:defRPr/>
              </a:pPr>
              <a:t>‹Nº›</a:t>
            </a:fld>
            <a:endParaRPr lang="es-C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ea typeface="MS PGothic" pitchFamily="34" charset="-128"/>
              </a:defRPr>
            </a:lvl1pPr>
          </a:lstStyle>
          <a:p>
            <a:pPr>
              <a:defRPr/>
            </a:pPr>
            <a:fld id="{D37918F9-A0FD-4ADA-B850-61715E5DC057}" type="datetimeFigureOut">
              <a:rPr lang="es-CL"/>
              <a:pPr>
                <a:defRPr/>
              </a:pPr>
              <a:t>26-09-2013</a:t>
            </a:fld>
            <a:endParaRPr lang="es-CL"/>
          </a:p>
        </p:txBody>
      </p:sp>
      <p:sp>
        <p:nvSpPr>
          <p:cNvPr id="5" name="4 Marcador de pie de página"/>
          <p:cNvSpPr>
            <a:spLocks noGrp="1"/>
          </p:cNvSpPr>
          <p:nvPr>
            <p:ph type="ftr" sz="quarter" idx="11"/>
          </p:nvPr>
        </p:nvSpPr>
        <p:spPr/>
        <p:txBody>
          <a:bodyPr/>
          <a:lstStyle>
            <a:lvl1pPr>
              <a:defRPr>
                <a:ea typeface="MS PGothic" pitchFamily="34" charset="-128"/>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ea typeface="MS PGothic" pitchFamily="34" charset="-128"/>
              </a:defRPr>
            </a:lvl1pPr>
          </a:lstStyle>
          <a:p>
            <a:pPr>
              <a:defRPr/>
            </a:pPr>
            <a:fld id="{3A700F3B-AE07-4195-A68A-6E7831A38AF2}" type="slidenum">
              <a:rPr lang="es-CL"/>
              <a:pPr>
                <a:defRPr/>
              </a:pPr>
              <a:t>‹Nº›</a:t>
            </a:fld>
            <a:endParaRPr lang="es-C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ea typeface="MS PGothic" pitchFamily="34" charset="-128"/>
              </a:defRPr>
            </a:lvl1pPr>
          </a:lstStyle>
          <a:p>
            <a:pPr>
              <a:defRPr/>
            </a:pPr>
            <a:fld id="{31221E28-BDB4-4AE4-9150-76400FAE4718}" type="datetimeFigureOut">
              <a:rPr lang="es-CL"/>
              <a:pPr>
                <a:defRPr/>
              </a:pPr>
              <a:t>26-09-2013</a:t>
            </a:fld>
            <a:endParaRPr lang="es-CL"/>
          </a:p>
        </p:txBody>
      </p:sp>
      <p:sp>
        <p:nvSpPr>
          <p:cNvPr id="6" name="4 Marcador de pie de página"/>
          <p:cNvSpPr>
            <a:spLocks noGrp="1"/>
          </p:cNvSpPr>
          <p:nvPr>
            <p:ph type="ftr" sz="quarter" idx="11"/>
          </p:nvPr>
        </p:nvSpPr>
        <p:spPr/>
        <p:txBody>
          <a:bodyPr/>
          <a:lstStyle>
            <a:lvl1pPr>
              <a:defRPr>
                <a:ea typeface="MS PGothic" pitchFamily="34" charset="-128"/>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ea typeface="MS PGothic" pitchFamily="34" charset="-128"/>
              </a:defRPr>
            </a:lvl1pPr>
          </a:lstStyle>
          <a:p>
            <a:pPr>
              <a:defRPr/>
            </a:pPr>
            <a:fld id="{918BEBED-D758-4345-BEEE-BBAA300F0246}" type="slidenum">
              <a:rPr lang="es-CL"/>
              <a:pPr>
                <a:defRPr/>
              </a:pPr>
              <a:t>‹Nº›</a:t>
            </a:fld>
            <a:endParaRPr lang="es-C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ea typeface="MS PGothic" pitchFamily="34" charset="-128"/>
              </a:defRPr>
            </a:lvl1pPr>
          </a:lstStyle>
          <a:p>
            <a:pPr>
              <a:defRPr/>
            </a:pPr>
            <a:fld id="{40F0C33E-46A3-455E-9D16-B6E3D0355174}" type="datetimeFigureOut">
              <a:rPr lang="es-CL"/>
              <a:pPr>
                <a:defRPr/>
              </a:pPr>
              <a:t>26-09-2013</a:t>
            </a:fld>
            <a:endParaRPr lang="es-CL"/>
          </a:p>
        </p:txBody>
      </p:sp>
      <p:sp>
        <p:nvSpPr>
          <p:cNvPr id="8" name="4 Marcador de pie de página"/>
          <p:cNvSpPr>
            <a:spLocks noGrp="1"/>
          </p:cNvSpPr>
          <p:nvPr>
            <p:ph type="ftr" sz="quarter" idx="11"/>
          </p:nvPr>
        </p:nvSpPr>
        <p:spPr/>
        <p:txBody>
          <a:bodyPr/>
          <a:lstStyle>
            <a:lvl1pPr>
              <a:defRPr>
                <a:ea typeface="MS PGothic" pitchFamily="34" charset="-128"/>
              </a:defRPr>
            </a:lvl1pPr>
          </a:lstStyle>
          <a:p>
            <a:pPr>
              <a:defRPr/>
            </a:pPr>
            <a:endParaRPr lang="es-CL"/>
          </a:p>
        </p:txBody>
      </p:sp>
      <p:sp>
        <p:nvSpPr>
          <p:cNvPr id="9" name="5 Marcador de número de diapositiva"/>
          <p:cNvSpPr>
            <a:spLocks noGrp="1"/>
          </p:cNvSpPr>
          <p:nvPr>
            <p:ph type="sldNum" sz="quarter" idx="12"/>
          </p:nvPr>
        </p:nvSpPr>
        <p:spPr/>
        <p:txBody>
          <a:bodyPr/>
          <a:lstStyle>
            <a:lvl1pPr>
              <a:defRPr>
                <a:ea typeface="MS PGothic" pitchFamily="34" charset="-128"/>
              </a:defRPr>
            </a:lvl1pPr>
          </a:lstStyle>
          <a:p>
            <a:pPr>
              <a:defRPr/>
            </a:pPr>
            <a:fld id="{CC1BCD5E-201F-4022-AB26-47D7E2D31501}" type="slidenum">
              <a:rPr lang="es-CL"/>
              <a:pPr>
                <a:defRPr/>
              </a:pPr>
              <a:t>‹Nº›</a:t>
            </a:fld>
            <a:endParaRPr lang="es-C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ea typeface="MS PGothic" pitchFamily="34" charset="-128"/>
              </a:defRPr>
            </a:lvl1pPr>
          </a:lstStyle>
          <a:p>
            <a:pPr>
              <a:defRPr/>
            </a:pPr>
            <a:fld id="{7EC27252-9497-4D56-A07D-CC5619841FC3}" type="datetimeFigureOut">
              <a:rPr lang="es-CL"/>
              <a:pPr>
                <a:defRPr/>
              </a:pPr>
              <a:t>26-09-2013</a:t>
            </a:fld>
            <a:endParaRPr lang="es-CL"/>
          </a:p>
        </p:txBody>
      </p:sp>
      <p:sp>
        <p:nvSpPr>
          <p:cNvPr id="4" name="4 Marcador de pie de página"/>
          <p:cNvSpPr>
            <a:spLocks noGrp="1"/>
          </p:cNvSpPr>
          <p:nvPr>
            <p:ph type="ftr" sz="quarter" idx="11"/>
          </p:nvPr>
        </p:nvSpPr>
        <p:spPr/>
        <p:txBody>
          <a:bodyPr/>
          <a:lstStyle>
            <a:lvl1pPr>
              <a:defRPr>
                <a:ea typeface="MS PGothic" pitchFamily="34" charset="-128"/>
              </a:defRPr>
            </a:lvl1pPr>
          </a:lstStyle>
          <a:p>
            <a:pPr>
              <a:defRPr/>
            </a:pPr>
            <a:endParaRPr lang="es-CL"/>
          </a:p>
        </p:txBody>
      </p:sp>
      <p:sp>
        <p:nvSpPr>
          <p:cNvPr id="5" name="5 Marcador de número de diapositiva"/>
          <p:cNvSpPr>
            <a:spLocks noGrp="1"/>
          </p:cNvSpPr>
          <p:nvPr>
            <p:ph type="sldNum" sz="quarter" idx="12"/>
          </p:nvPr>
        </p:nvSpPr>
        <p:spPr/>
        <p:txBody>
          <a:bodyPr/>
          <a:lstStyle>
            <a:lvl1pPr>
              <a:defRPr>
                <a:ea typeface="MS PGothic" pitchFamily="34" charset="-128"/>
              </a:defRPr>
            </a:lvl1pPr>
          </a:lstStyle>
          <a:p>
            <a:pPr>
              <a:defRPr/>
            </a:pPr>
            <a:fld id="{B3025CDE-11C1-4A61-8D9D-02261CFAA1C9}" type="slidenum">
              <a:rPr lang="es-CL"/>
              <a:pPr>
                <a:defRPr/>
              </a:pPr>
              <a:t>‹Nº›</a:t>
            </a:fld>
            <a:endParaRPr lang="es-C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ea typeface="MS PGothic" pitchFamily="34" charset="-128"/>
              </a:defRPr>
            </a:lvl1pPr>
          </a:lstStyle>
          <a:p>
            <a:pPr>
              <a:defRPr/>
            </a:pPr>
            <a:fld id="{9DE0B405-B202-44CB-B149-CCEAC6D4066B}" type="datetimeFigureOut">
              <a:rPr lang="es-CL"/>
              <a:pPr>
                <a:defRPr/>
              </a:pPr>
              <a:t>26-09-2013</a:t>
            </a:fld>
            <a:endParaRPr lang="es-CL"/>
          </a:p>
        </p:txBody>
      </p:sp>
      <p:sp>
        <p:nvSpPr>
          <p:cNvPr id="3" name="4 Marcador de pie de página"/>
          <p:cNvSpPr>
            <a:spLocks noGrp="1"/>
          </p:cNvSpPr>
          <p:nvPr>
            <p:ph type="ftr" sz="quarter" idx="11"/>
          </p:nvPr>
        </p:nvSpPr>
        <p:spPr/>
        <p:txBody>
          <a:bodyPr/>
          <a:lstStyle>
            <a:lvl1pPr>
              <a:defRPr>
                <a:ea typeface="MS PGothic" pitchFamily="34" charset="-128"/>
              </a:defRPr>
            </a:lvl1pPr>
          </a:lstStyle>
          <a:p>
            <a:pPr>
              <a:defRPr/>
            </a:pPr>
            <a:endParaRPr lang="es-CL"/>
          </a:p>
        </p:txBody>
      </p:sp>
      <p:sp>
        <p:nvSpPr>
          <p:cNvPr id="4" name="5 Marcador de número de diapositiva"/>
          <p:cNvSpPr>
            <a:spLocks noGrp="1"/>
          </p:cNvSpPr>
          <p:nvPr>
            <p:ph type="sldNum" sz="quarter" idx="12"/>
          </p:nvPr>
        </p:nvSpPr>
        <p:spPr/>
        <p:txBody>
          <a:bodyPr/>
          <a:lstStyle>
            <a:lvl1pPr>
              <a:defRPr>
                <a:ea typeface="MS PGothic" pitchFamily="34" charset="-128"/>
              </a:defRPr>
            </a:lvl1pPr>
          </a:lstStyle>
          <a:p>
            <a:pPr>
              <a:defRPr/>
            </a:pPr>
            <a:fld id="{F0C13584-B6D2-4D08-9DB8-8EDC27AF1191}" type="slidenum">
              <a:rPr lang="es-CL"/>
              <a:pPr>
                <a:defRPr/>
              </a:pPr>
              <a:t>‹Nº›</a:t>
            </a:fld>
            <a:endParaRPr lang="es-C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ea typeface="MS PGothic" pitchFamily="34" charset="-128"/>
              </a:defRPr>
            </a:lvl1pPr>
          </a:lstStyle>
          <a:p>
            <a:pPr>
              <a:defRPr/>
            </a:pPr>
            <a:fld id="{2A428DDA-055E-4C5D-B5F7-E01D5004527C}" type="datetimeFigureOut">
              <a:rPr lang="es-CL"/>
              <a:pPr>
                <a:defRPr/>
              </a:pPr>
              <a:t>26-09-2013</a:t>
            </a:fld>
            <a:endParaRPr lang="es-CL"/>
          </a:p>
        </p:txBody>
      </p:sp>
      <p:sp>
        <p:nvSpPr>
          <p:cNvPr id="6" name="4 Marcador de pie de página"/>
          <p:cNvSpPr>
            <a:spLocks noGrp="1"/>
          </p:cNvSpPr>
          <p:nvPr>
            <p:ph type="ftr" sz="quarter" idx="11"/>
          </p:nvPr>
        </p:nvSpPr>
        <p:spPr/>
        <p:txBody>
          <a:bodyPr/>
          <a:lstStyle>
            <a:lvl1pPr>
              <a:defRPr>
                <a:ea typeface="MS PGothic" pitchFamily="34" charset="-128"/>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ea typeface="MS PGothic" pitchFamily="34" charset="-128"/>
              </a:defRPr>
            </a:lvl1pPr>
          </a:lstStyle>
          <a:p>
            <a:pPr>
              <a:defRPr/>
            </a:pPr>
            <a:fld id="{D9BB9073-06A2-4180-AF9B-DE12DC2D796D}" type="slidenum">
              <a:rPr lang="es-CL"/>
              <a:pPr>
                <a:defRPr/>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3F081D2F-C9AF-4E52-85F8-A1A32BB4CC6F}" type="datetimeFigureOut">
              <a:rPr lang="es-CL"/>
              <a:pPr>
                <a:defRPr/>
              </a:pPr>
              <a:t>26-09-2013</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F8AEE247-FA1E-407B-B04D-79D41212FC15}" type="slidenum">
              <a:rPr lang="es-CL"/>
              <a:pPr>
                <a:defRPr/>
              </a:pPr>
              <a:t>‹Nº›</a:t>
            </a:fld>
            <a:endParaRPr lang="es-C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ea typeface="MS PGothic" pitchFamily="34" charset="-128"/>
              </a:defRPr>
            </a:lvl1pPr>
          </a:lstStyle>
          <a:p>
            <a:pPr>
              <a:defRPr/>
            </a:pPr>
            <a:fld id="{82AFFAEE-F3E0-4928-9976-B8438563CA42}" type="datetimeFigureOut">
              <a:rPr lang="es-CL"/>
              <a:pPr>
                <a:defRPr/>
              </a:pPr>
              <a:t>26-09-2013</a:t>
            </a:fld>
            <a:endParaRPr lang="es-CL"/>
          </a:p>
        </p:txBody>
      </p:sp>
      <p:sp>
        <p:nvSpPr>
          <p:cNvPr id="6" name="4 Marcador de pie de página"/>
          <p:cNvSpPr>
            <a:spLocks noGrp="1"/>
          </p:cNvSpPr>
          <p:nvPr>
            <p:ph type="ftr" sz="quarter" idx="11"/>
          </p:nvPr>
        </p:nvSpPr>
        <p:spPr/>
        <p:txBody>
          <a:bodyPr/>
          <a:lstStyle>
            <a:lvl1pPr>
              <a:defRPr>
                <a:ea typeface="MS PGothic" pitchFamily="34" charset="-128"/>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ea typeface="MS PGothic" pitchFamily="34" charset="-128"/>
              </a:defRPr>
            </a:lvl1pPr>
          </a:lstStyle>
          <a:p>
            <a:pPr>
              <a:defRPr/>
            </a:pPr>
            <a:fld id="{D62D5011-2C00-433E-8C65-7BD4793A6A4E}" type="slidenum">
              <a:rPr lang="es-CL"/>
              <a:pPr>
                <a:defRPr/>
              </a:pPr>
              <a:t>‹Nº›</a:t>
            </a:fld>
            <a:endParaRPr lang="es-C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ea typeface="MS PGothic" pitchFamily="34" charset="-128"/>
              </a:defRPr>
            </a:lvl1pPr>
          </a:lstStyle>
          <a:p>
            <a:pPr>
              <a:defRPr/>
            </a:pPr>
            <a:fld id="{67161195-B68C-4473-B8BD-086AFCA680B9}" type="datetimeFigureOut">
              <a:rPr lang="es-CL"/>
              <a:pPr>
                <a:defRPr/>
              </a:pPr>
              <a:t>26-09-2013</a:t>
            </a:fld>
            <a:endParaRPr lang="es-CL"/>
          </a:p>
        </p:txBody>
      </p:sp>
      <p:sp>
        <p:nvSpPr>
          <p:cNvPr id="5" name="4 Marcador de pie de página"/>
          <p:cNvSpPr>
            <a:spLocks noGrp="1"/>
          </p:cNvSpPr>
          <p:nvPr>
            <p:ph type="ftr" sz="quarter" idx="11"/>
          </p:nvPr>
        </p:nvSpPr>
        <p:spPr/>
        <p:txBody>
          <a:bodyPr/>
          <a:lstStyle>
            <a:lvl1pPr>
              <a:defRPr>
                <a:ea typeface="MS PGothic" pitchFamily="34" charset="-128"/>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ea typeface="MS PGothic" pitchFamily="34" charset="-128"/>
              </a:defRPr>
            </a:lvl1pPr>
          </a:lstStyle>
          <a:p>
            <a:pPr>
              <a:defRPr/>
            </a:pPr>
            <a:fld id="{B8AED0D6-55BE-4E24-8BDA-2A312754C126}" type="slidenum">
              <a:rPr lang="es-CL"/>
              <a:pPr>
                <a:defRPr/>
              </a:pPr>
              <a:t>‹Nº›</a:t>
            </a:fld>
            <a:endParaRPr lang="es-C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ea typeface="MS PGothic" pitchFamily="34" charset="-128"/>
              </a:defRPr>
            </a:lvl1pPr>
          </a:lstStyle>
          <a:p>
            <a:pPr>
              <a:defRPr/>
            </a:pPr>
            <a:fld id="{9ED81DE8-A052-4DF9-BB3B-8C252B0DAF75}" type="datetimeFigureOut">
              <a:rPr lang="es-CL"/>
              <a:pPr>
                <a:defRPr/>
              </a:pPr>
              <a:t>26-09-2013</a:t>
            </a:fld>
            <a:endParaRPr lang="es-CL"/>
          </a:p>
        </p:txBody>
      </p:sp>
      <p:sp>
        <p:nvSpPr>
          <p:cNvPr id="5" name="4 Marcador de pie de página"/>
          <p:cNvSpPr>
            <a:spLocks noGrp="1"/>
          </p:cNvSpPr>
          <p:nvPr>
            <p:ph type="ftr" sz="quarter" idx="11"/>
          </p:nvPr>
        </p:nvSpPr>
        <p:spPr/>
        <p:txBody>
          <a:bodyPr/>
          <a:lstStyle>
            <a:lvl1pPr>
              <a:defRPr>
                <a:ea typeface="MS PGothic" pitchFamily="34" charset="-128"/>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ea typeface="MS PGothic" pitchFamily="34" charset="-128"/>
              </a:defRPr>
            </a:lvl1pPr>
          </a:lstStyle>
          <a:p>
            <a:pPr>
              <a:defRPr/>
            </a:pPr>
            <a:fld id="{2C286713-1464-4330-9743-3E13A22DE10F}" type="slidenum">
              <a:rPr lang="es-CL"/>
              <a:pPr>
                <a:defRPr/>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70883529-D53F-4B23-8823-DB807956B70C}" type="datetimeFigureOut">
              <a:rPr lang="es-CL"/>
              <a:pPr>
                <a:defRPr/>
              </a:pPr>
              <a:t>26-09-2013</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886F1B88-7CFF-4DB7-B9CF-067B2EEA1B7B}" type="slidenum">
              <a:rPr lang="es-CL"/>
              <a:pPr>
                <a:defRPr/>
              </a:pPr>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20247B83-B26E-4122-8759-AAA4D02028DB}" type="datetimeFigureOut">
              <a:rPr lang="es-CL"/>
              <a:pPr>
                <a:defRPr/>
              </a:pPr>
              <a:t>26-09-2013</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24905AB0-FBA0-4129-811F-05717ABAB315}" type="slidenum">
              <a:rPr lang="es-CL"/>
              <a:pPr>
                <a:defRPr/>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A8AF482E-C389-4CFE-A733-C783062337DD}" type="datetimeFigureOut">
              <a:rPr lang="es-CL"/>
              <a:pPr>
                <a:defRPr/>
              </a:pPr>
              <a:t>26-09-2013</a:t>
            </a:fld>
            <a:endParaRPr lang="es-CL"/>
          </a:p>
        </p:txBody>
      </p:sp>
      <p:sp>
        <p:nvSpPr>
          <p:cNvPr id="8" name="4 Marcador de pie de página"/>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D92FA33D-09AD-4641-9FEF-3A120E65732E}" type="slidenum">
              <a:rPr lang="es-CL"/>
              <a:pPr>
                <a:defRPr/>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D2561447-3B8D-4441-82CC-FBB56D8800F1}" type="datetimeFigureOut">
              <a:rPr lang="es-CL"/>
              <a:pPr>
                <a:defRPr/>
              </a:pPr>
              <a:t>26-09-2013</a:t>
            </a:fld>
            <a:endParaRPr lang="es-CL"/>
          </a:p>
        </p:txBody>
      </p:sp>
      <p:sp>
        <p:nvSpPr>
          <p:cNvPr id="4" name="4 Marcador de pie de página"/>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1069F186-B538-47A8-9A60-73B717AECE7D}" type="slidenum">
              <a:rPr lang="es-CL"/>
              <a:pPr>
                <a:defRPr/>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436AFEEE-8B4E-4BF4-82A2-5005C6ADBF9B}" type="datetimeFigureOut">
              <a:rPr lang="es-CL"/>
              <a:pPr>
                <a:defRPr/>
              </a:pPr>
              <a:t>26-09-2013</a:t>
            </a:fld>
            <a:endParaRPr lang="es-CL"/>
          </a:p>
        </p:txBody>
      </p:sp>
      <p:sp>
        <p:nvSpPr>
          <p:cNvPr id="3" name="4 Marcador de pie de página"/>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DE7D4BEB-A29B-4B45-9958-AA97373D7FB5}" type="slidenum">
              <a:rPr lang="es-CL"/>
              <a:pPr>
                <a:defRPr/>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01F71A1-6DCE-4CE4-A3AD-8E46631427D8}" type="datetimeFigureOut">
              <a:rPr lang="es-CL"/>
              <a:pPr>
                <a:defRPr/>
              </a:pPr>
              <a:t>26-09-2013</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2AAB895C-2C88-4D55-8F8B-32CC1F91687E}" type="slidenum">
              <a:rPr lang="es-CL"/>
              <a:pPr>
                <a:defRPr/>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758B9E9-4D79-42B9-A7D4-A0F73840BFEF}" type="datetimeFigureOut">
              <a:rPr lang="es-CL"/>
              <a:pPr>
                <a:defRPr/>
              </a:pPr>
              <a:t>26-09-2013</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0A643A16-85CA-4AD2-9CE0-35D955F37937}" type="slidenum">
              <a:rPr lang="es-CL"/>
              <a:pPr>
                <a:defRPr/>
              </a:pPr>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L"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MS PGothic" charset="0"/>
                <a:cs typeface="Arial" charset="0"/>
              </a:defRPr>
            </a:lvl1pPr>
          </a:lstStyle>
          <a:p>
            <a:pPr fontAlgn="base">
              <a:spcBef>
                <a:spcPct val="0"/>
              </a:spcBef>
              <a:spcAft>
                <a:spcPct val="0"/>
              </a:spcAft>
              <a:defRPr/>
            </a:pPr>
            <a:fld id="{B2B8CBD1-6C55-4953-9C2D-B6AAC3DD3652}" type="datetimeFigureOut">
              <a:rPr lang="es-CL"/>
              <a:pPr fontAlgn="base">
                <a:spcBef>
                  <a:spcPct val="0"/>
                </a:spcBef>
                <a:spcAft>
                  <a:spcPct val="0"/>
                </a:spcAft>
                <a:defRPr/>
              </a:pPr>
              <a:t>26-09-2013</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88125"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MS PGothic" charset="0"/>
                <a:cs typeface="Arial" charset="0"/>
              </a:defRPr>
            </a:lvl1pPr>
          </a:lstStyle>
          <a:p>
            <a:pPr fontAlgn="base">
              <a:spcBef>
                <a:spcPct val="0"/>
              </a:spcBef>
              <a:spcAft>
                <a:spcPct val="0"/>
              </a:spcAft>
              <a:defRPr/>
            </a:pPr>
            <a:fld id="{94C38019-548C-415E-AAA9-CFC7D45392AE}" type="slidenum">
              <a:rPr lang="es-CL"/>
              <a:pPr fontAlgn="base">
                <a:spcBef>
                  <a:spcPct val="0"/>
                </a:spcBef>
                <a:spcAft>
                  <a:spcPct val="0"/>
                </a:spcAft>
                <a:defRPr/>
              </a:pPr>
              <a:t>‹Nº›</a:t>
            </a:fld>
            <a:endParaRPr lang="es-C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L" smtClean="0"/>
          </a:p>
        </p:txBody>
      </p:sp>
      <p:sp>
        <p:nvSpPr>
          <p:cNvPr id="4099"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cs typeface="+mn-cs"/>
              </a:defRPr>
            </a:lvl1pPr>
          </a:lstStyle>
          <a:p>
            <a:pPr>
              <a:defRPr/>
            </a:pPr>
            <a:fld id="{9447FE14-C9E4-47B8-82BF-0C99B0B413C9}" type="datetimeFigureOut">
              <a:rPr lang="es-CL"/>
              <a:pPr>
                <a:defRPr/>
              </a:pPr>
              <a:t>26-09-2013</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CFB792A0-F10C-44AD-8A64-E61AA3E9BC1F}" type="slidenum">
              <a:rPr lang="es-CL"/>
              <a:pPr>
                <a:defRPr/>
              </a:pPr>
              <a:t>‹Nº›</a:t>
            </a:fld>
            <a:endParaRPr lang="es-CL"/>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Chinito%20HR.av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3 CuadroTexto"/>
          <p:cNvSpPr txBox="1">
            <a:spLocks noChangeArrowheads="1"/>
          </p:cNvSpPr>
          <p:nvPr/>
        </p:nvSpPr>
        <p:spPr bwMode="auto">
          <a:xfrm>
            <a:off x="0" y="4227934"/>
            <a:ext cx="9144000" cy="369888"/>
          </a:xfrm>
          <a:prstGeom prst="rect">
            <a:avLst/>
          </a:prstGeom>
          <a:noFill/>
          <a:ln w="9525">
            <a:noFill/>
            <a:miter lim="800000"/>
            <a:headEnd/>
            <a:tailEnd/>
          </a:ln>
        </p:spPr>
        <p:txBody>
          <a:bodyPr>
            <a:spAutoFit/>
          </a:bodyPr>
          <a:lstStyle/>
          <a:p>
            <a:pPr fontAlgn="base">
              <a:spcBef>
                <a:spcPct val="0"/>
              </a:spcBef>
              <a:spcAft>
                <a:spcPct val="0"/>
              </a:spcAft>
            </a:pPr>
            <a:endParaRPr lang="es-ES">
              <a:solidFill>
                <a:prstClr val="black"/>
              </a:solidFill>
              <a:ea typeface="MS PGothic" pitchFamily="34" charset="-128"/>
            </a:endParaRPr>
          </a:p>
        </p:txBody>
      </p:sp>
      <p:sp>
        <p:nvSpPr>
          <p:cNvPr id="129028" name="6 CuadroTexto"/>
          <p:cNvSpPr txBox="1">
            <a:spLocks noChangeArrowheads="1"/>
          </p:cNvSpPr>
          <p:nvPr/>
        </p:nvSpPr>
        <p:spPr bwMode="auto">
          <a:xfrm>
            <a:off x="611560" y="4725144"/>
            <a:ext cx="8064895" cy="707886"/>
          </a:xfrm>
          <a:prstGeom prst="rect">
            <a:avLst/>
          </a:prstGeom>
          <a:noFill/>
          <a:ln w="9525">
            <a:noFill/>
            <a:miter lim="800000"/>
            <a:headEnd/>
            <a:tailEnd/>
          </a:ln>
        </p:spPr>
        <p:txBody>
          <a:bodyPr wrap="square">
            <a:spAutoFit/>
          </a:bodyPr>
          <a:lstStyle/>
          <a:p>
            <a:pPr algn="ctr" fontAlgn="base">
              <a:spcBef>
                <a:spcPct val="0"/>
              </a:spcBef>
              <a:spcAft>
                <a:spcPct val="0"/>
              </a:spcAft>
            </a:pPr>
            <a:r>
              <a:rPr lang="es-CL" sz="2000" b="1" dirty="0" smtClean="0">
                <a:solidFill>
                  <a:schemeClr val="accent1">
                    <a:lumMod val="50000"/>
                  </a:schemeClr>
                </a:solidFill>
                <a:ea typeface="MS PGothic" pitchFamily="34" charset="-128"/>
              </a:rPr>
              <a:t>DISEÑO MODELO DE SERVICIOS / EXPERIENCIAS</a:t>
            </a:r>
          </a:p>
          <a:p>
            <a:pPr algn="ctr" fontAlgn="base">
              <a:spcBef>
                <a:spcPct val="0"/>
              </a:spcBef>
              <a:spcAft>
                <a:spcPct val="0"/>
              </a:spcAft>
            </a:pPr>
            <a:r>
              <a:rPr lang="es-CL" sz="2000" b="1" dirty="0" smtClean="0">
                <a:solidFill>
                  <a:schemeClr val="accent1">
                    <a:lumMod val="50000"/>
                  </a:schemeClr>
                </a:solidFill>
                <a:ea typeface="MS PGothic" pitchFamily="34" charset="-128"/>
              </a:rPr>
              <a:t>PARA EL SECTOR SALUD</a:t>
            </a:r>
          </a:p>
        </p:txBody>
      </p:sp>
      <p:cxnSp>
        <p:nvCxnSpPr>
          <p:cNvPr id="5" name="4 Conector recto"/>
          <p:cNvCxnSpPr/>
          <p:nvPr/>
        </p:nvCxnSpPr>
        <p:spPr>
          <a:xfrm>
            <a:off x="0" y="5733256"/>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0" y="4221088"/>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7 Imagen" descr="LOGO_1.png"/>
          <p:cNvPicPr>
            <a:picLocks noChangeAspect="1"/>
          </p:cNvPicPr>
          <p:nvPr/>
        </p:nvPicPr>
        <p:blipFill>
          <a:blip r:embed="rId2" cstate="print"/>
          <a:srcRect/>
          <a:stretch>
            <a:fillRect/>
          </a:stretch>
        </p:blipFill>
        <p:spPr bwMode="auto">
          <a:xfrm>
            <a:off x="1043608" y="1052736"/>
            <a:ext cx="7438546" cy="23569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5" name="Rectangle 3"/>
          <p:cNvSpPr>
            <a:spLocks noChangeArrowheads="1"/>
          </p:cNvSpPr>
          <p:nvPr/>
        </p:nvSpPr>
        <p:spPr bwMode="auto">
          <a:xfrm>
            <a:off x="2136775" y="2017713"/>
            <a:ext cx="5726113" cy="3860800"/>
          </a:xfrm>
          <a:prstGeom prst="rect">
            <a:avLst/>
          </a:prstGeom>
          <a:solidFill>
            <a:srgbClr val="F8F8F8"/>
          </a:solidFill>
          <a:ln w="12700" algn="ctr">
            <a:noFill/>
            <a:miter lim="800000"/>
            <a:headEnd/>
            <a:tailEnd/>
          </a:ln>
          <a:effectLst>
            <a:prstShdw prst="shdw17" dist="17961" dir="2700000">
              <a:srgbClr val="F8F8F8">
                <a:gamma/>
                <a:shade val="60000"/>
                <a:invGamma/>
              </a:srgbClr>
            </a:prstShdw>
          </a:effectLst>
        </p:spPr>
        <p:txBody>
          <a:bodyPr wrap="none" anchor="ctr"/>
          <a:lstStyle/>
          <a:p>
            <a:endParaRPr lang="es-CL">
              <a:latin typeface="+mj-lt"/>
            </a:endParaRPr>
          </a:p>
        </p:txBody>
      </p:sp>
      <p:sp>
        <p:nvSpPr>
          <p:cNvPr id="325636" name="Rectangle 4"/>
          <p:cNvSpPr>
            <a:spLocks noChangeArrowheads="1"/>
          </p:cNvSpPr>
          <p:nvPr/>
        </p:nvSpPr>
        <p:spPr bwMode="auto">
          <a:xfrm>
            <a:off x="2206625" y="2084388"/>
            <a:ext cx="5583238" cy="536575"/>
          </a:xfrm>
          <a:prstGeom prst="rect">
            <a:avLst/>
          </a:prstGeom>
          <a:solidFill>
            <a:srgbClr val="6699FF">
              <a:alpha val="66000"/>
            </a:srgbClr>
          </a:solidFill>
          <a:ln w="9525" algn="ctr">
            <a:solidFill>
              <a:srgbClr val="4D4D4D"/>
            </a:solidFill>
            <a:miter lim="800000"/>
            <a:headEnd/>
            <a:tailEnd/>
          </a:ln>
          <a:effectLst/>
        </p:spPr>
        <p:txBody>
          <a:bodyPr wrap="none"/>
          <a:lstStyle/>
          <a:p>
            <a:pPr eaLnBrk="1" hangingPunct="1"/>
            <a:endParaRPr lang="en-GB" sz="1100" b="1">
              <a:solidFill>
                <a:srgbClr val="4D4D4D"/>
              </a:solidFill>
              <a:latin typeface="+mj-lt"/>
            </a:endParaRPr>
          </a:p>
        </p:txBody>
      </p:sp>
      <p:sp>
        <p:nvSpPr>
          <p:cNvPr id="325637" name="Rectangle 5"/>
          <p:cNvSpPr>
            <a:spLocks noChangeArrowheads="1"/>
          </p:cNvSpPr>
          <p:nvPr/>
        </p:nvSpPr>
        <p:spPr bwMode="auto">
          <a:xfrm>
            <a:off x="3554413" y="2190750"/>
            <a:ext cx="2671762" cy="328613"/>
          </a:xfrm>
          <a:prstGeom prst="rect">
            <a:avLst/>
          </a:prstGeom>
          <a:solidFill>
            <a:schemeClr val="bg1"/>
          </a:solidFill>
          <a:ln w="12700" algn="ctr">
            <a:noFill/>
            <a:miter lim="800000"/>
            <a:headEnd/>
            <a:tailEnd/>
          </a:ln>
          <a:effectLst>
            <a:prstShdw prst="shdw17" dist="17961" dir="2700000">
              <a:schemeClr val="bg1">
                <a:gamma/>
                <a:shade val="60000"/>
                <a:invGamma/>
              </a:schemeClr>
            </a:prstShdw>
          </a:effectLst>
        </p:spPr>
        <p:txBody>
          <a:bodyPr anchor="ctr" anchorCtr="1"/>
          <a:lstStyle/>
          <a:p>
            <a:pPr algn="ctr" eaLnBrk="1" hangingPunct="1">
              <a:lnSpc>
                <a:spcPct val="110000"/>
              </a:lnSpc>
            </a:pPr>
            <a:r>
              <a:rPr lang="es-CL" sz="1100" b="1">
                <a:solidFill>
                  <a:srgbClr val="4D4D4D"/>
                </a:solidFill>
                <a:latin typeface="+mj-lt"/>
              </a:rPr>
              <a:t>RESULTADOS CLIENTES</a:t>
            </a:r>
          </a:p>
        </p:txBody>
      </p:sp>
      <p:sp>
        <p:nvSpPr>
          <p:cNvPr id="325638" name="Rectangle 6"/>
          <p:cNvSpPr>
            <a:spLocks noChangeArrowheads="1"/>
          </p:cNvSpPr>
          <p:nvPr/>
        </p:nvSpPr>
        <p:spPr bwMode="auto">
          <a:xfrm>
            <a:off x="6430963" y="2693988"/>
            <a:ext cx="1358900" cy="2439987"/>
          </a:xfrm>
          <a:prstGeom prst="rect">
            <a:avLst/>
          </a:prstGeom>
          <a:solidFill>
            <a:srgbClr val="6699FF">
              <a:alpha val="66000"/>
            </a:srgbClr>
          </a:solidFill>
          <a:ln w="9525" algn="ctr">
            <a:solidFill>
              <a:srgbClr val="4D4D4D"/>
            </a:solidFill>
            <a:miter lim="800000"/>
            <a:headEnd/>
            <a:tailEnd/>
          </a:ln>
          <a:effectLst/>
        </p:spPr>
        <p:txBody>
          <a:bodyPr wrap="none"/>
          <a:lstStyle/>
          <a:p>
            <a:pPr eaLnBrk="1" hangingPunct="1"/>
            <a:endParaRPr lang="en-GB" sz="1100" b="1">
              <a:solidFill>
                <a:srgbClr val="4D4D4D"/>
              </a:solidFill>
              <a:latin typeface="+mj-lt"/>
            </a:endParaRPr>
          </a:p>
        </p:txBody>
      </p:sp>
      <p:sp>
        <p:nvSpPr>
          <p:cNvPr id="325639" name="Rectangle 7"/>
          <p:cNvSpPr>
            <a:spLocks noChangeArrowheads="1"/>
          </p:cNvSpPr>
          <p:nvPr/>
        </p:nvSpPr>
        <p:spPr bwMode="auto">
          <a:xfrm>
            <a:off x="3617913" y="2693988"/>
            <a:ext cx="2740025" cy="2439987"/>
          </a:xfrm>
          <a:prstGeom prst="rect">
            <a:avLst/>
          </a:prstGeom>
          <a:solidFill>
            <a:srgbClr val="6699FF">
              <a:alpha val="66000"/>
            </a:srgbClr>
          </a:solidFill>
          <a:ln w="9525" algn="ctr">
            <a:solidFill>
              <a:srgbClr val="4D4D4D"/>
            </a:solidFill>
            <a:miter lim="800000"/>
            <a:headEnd/>
            <a:tailEnd/>
          </a:ln>
          <a:effectLst/>
        </p:spPr>
        <p:txBody>
          <a:bodyPr wrap="none"/>
          <a:lstStyle/>
          <a:p>
            <a:pPr eaLnBrk="1" hangingPunct="1"/>
            <a:endParaRPr lang="en-GB" sz="1100" b="1">
              <a:solidFill>
                <a:srgbClr val="4D4D4D"/>
              </a:solidFill>
              <a:latin typeface="+mj-lt"/>
            </a:endParaRPr>
          </a:p>
        </p:txBody>
      </p:sp>
      <p:sp>
        <p:nvSpPr>
          <p:cNvPr id="325640" name="Rectangle 8"/>
          <p:cNvSpPr>
            <a:spLocks noChangeArrowheads="1"/>
          </p:cNvSpPr>
          <p:nvPr/>
        </p:nvSpPr>
        <p:spPr bwMode="auto">
          <a:xfrm>
            <a:off x="2206625" y="5200650"/>
            <a:ext cx="5583238" cy="536575"/>
          </a:xfrm>
          <a:prstGeom prst="rect">
            <a:avLst/>
          </a:prstGeom>
          <a:solidFill>
            <a:srgbClr val="6699FF">
              <a:alpha val="66000"/>
            </a:srgbClr>
          </a:solidFill>
          <a:ln w="9525" algn="ctr">
            <a:solidFill>
              <a:srgbClr val="4D4D4D"/>
            </a:solidFill>
            <a:miter lim="800000"/>
            <a:headEnd/>
            <a:tailEnd/>
          </a:ln>
          <a:effectLst/>
        </p:spPr>
        <p:txBody>
          <a:bodyPr wrap="none"/>
          <a:lstStyle/>
          <a:p>
            <a:pPr eaLnBrk="1" hangingPunct="1"/>
            <a:endParaRPr lang="en-GB" sz="1100" b="1">
              <a:solidFill>
                <a:srgbClr val="4D4D4D"/>
              </a:solidFill>
              <a:latin typeface="+mj-lt"/>
            </a:endParaRPr>
          </a:p>
        </p:txBody>
      </p:sp>
      <p:sp>
        <p:nvSpPr>
          <p:cNvPr id="325641" name="Rectangle 9"/>
          <p:cNvSpPr>
            <a:spLocks noChangeArrowheads="1"/>
          </p:cNvSpPr>
          <p:nvPr/>
        </p:nvSpPr>
        <p:spPr bwMode="auto">
          <a:xfrm>
            <a:off x="3554413" y="5280025"/>
            <a:ext cx="2671762" cy="327025"/>
          </a:xfrm>
          <a:prstGeom prst="rect">
            <a:avLst/>
          </a:prstGeom>
          <a:solidFill>
            <a:schemeClr val="bg1"/>
          </a:solidFill>
          <a:ln w="12700" algn="ctr">
            <a:noFill/>
            <a:miter lim="800000"/>
            <a:headEnd/>
            <a:tailEnd/>
          </a:ln>
          <a:effectLst>
            <a:prstShdw prst="shdw17" dist="17961" dir="2700000">
              <a:schemeClr val="bg1">
                <a:gamma/>
                <a:shade val="60000"/>
                <a:invGamma/>
              </a:schemeClr>
            </a:prstShdw>
          </a:effectLst>
        </p:spPr>
        <p:txBody>
          <a:bodyPr anchor="ctr" anchorCtr="1"/>
          <a:lstStyle/>
          <a:p>
            <a:pPr algn="ctr" eaLnBrk="1" hangingPunct="1">
              <a:lnSpc>
                <a:spcPct val="110000"/>
              </a:lnSpc>
            </a:pPr>
            <a:r>
              <a:rPr lang="es-CL" sz="1100" b="1">
                <a:solidFill>
                  <a:srgbClr val="4D4D4D"/>
                </a:solidFill>
                <a:latin typeface="+mj-lt"/>
              </a:rPr>
              <a:t> RESULTADOS SOCIEDAD / COMUNIDAD</a:t>
            </a:r>
          </a:p>
        </p:txBody>
      </p:sp>
      <p:sp>
        <p:nvSpPr>
          <p:cNvPr id="325642" name="Rectangle 10"/>
          <p:cNvSpPr>
            <a:spLocks noChangeArrowheads="1"/>
          </p:cNvSpPr>
          <p:nvPr/>
        </p:nvSpPr>
        <p:spPr bwMode="auto">
          <a:xfrm>
            <a:off x="3781425" y="3270250"/>
            <a:ext cx="2371725" cy="373063"/>
          </a:xfrm>
          <a:prstGeom prst="rect">
            <a:avLst/>
          </a:prstGeom>
          <a:solidFill>
            <a:schemeClr val="bg1"/>
          </a:solidFill>
          <a:ln w="12700" algn="ctr">
            <a:noFill/>
            <a:miter lim="800000"/>
            <a:headEnd/>
            <a:tailEnd/>
          </a:ln>
          <a:effectLst>
            <a:prstShdw prst="shdw17" dist="17961" dir="2700000">
              <a:schemeClr val="bg1">
                <a:gamma/>
                <a:shade val="60000"/>
                <a:invGamma/>
              </a:schemeClr>
            </a:prstShdw>
          </a:effectLst>
        </p:spPr>
        <p:txBody>
          <a:bodyPr anchor="ctr" anchorCtr="1"/>
          <a:lstStyle/>
          <a:p>
            <a:pPr algn="ctr" eaLnBrk="1" hangingPunct="1">
              <a:lnSpc>
                <a:spcPct val="110000"/>
              </a:lnSpc>
            </a:pPr>
            <a:r>
              <a:rPr lang="es-ES" sz="1100" b="1">
                <a:solidFill>
                  <a:srgbClr val="4D4D4D"/>
                </a:solidFill>
                <a:latin typeface="+mj-lt"/>
              </a:rPr>
              <a:t>DESARROLLO DE LAS PERSONAS Y DE LA ORGANIZACIÓN</a:t>
            </a:r>
          </a:p>
        </p:txBody>
      </p:sp>
      <p:sp>
        <p:nvSpPr>
          <p:cNvPr id="325643" name="Rectangle 11"/>
          <p:cNvSpPr>
            <a:spLocks noChangeArrowheads="1"/>
          </p:cNvSpPr>
          <p:nvPr/>
        </p:nvSpPr>
        <p:spPr bwMode="auto">
          <a:xfrm>
            <a:off x="3781425" y="2762250"/>
            <a:ext cx="2370138" cy="373063"/>
          </a:xfrm>
          <a:prstGeom prst="rect">
            <a:avLst/>
          </a:prstGeom>
          <a:solidFill>
            <a:schemeClr val="bg1"/>
          </a:solidFill>
          <a:ln w="12700" algn="ctr">
            <a:noFill/>
            <a:miter lim="800000"/>
            <a:headEnd/>
            <a:tailEnd/>
          </a:ln>
          <a:effectLst>
            <a:prstShdw prst="shdw17" dist="17961" dir="2700000">
              <a:schemeClr val="bg1">
                <a:gamma/>
                <a:shade val="60000"/>
                <a:invGamma/>
              </a:schemeClr>
            </a:prstShdw>
          </a:effectLst>
        </p:spPr>
        <p:txBody>
          <a:bodyPr anchor="ctr" anchorCtr="1"/>
          <a:lstStyle/>
          <a:p>
            <a:pPr algn="ctr" eaLnBrk="1" hangingPunct="1">
              <a:lnSpc>
                <a:spcPct val="110000"/>
              </a:lnSpc>
            </a:pPr>
            <a:r>
              <a:rPr lang="es-CL" sz="1100" b="1">
                <a:solidFill>
                  <a:srgbClr val="4D4D4D"/>
                </a:solidFill>
                <a:latin typeface="+mj-lt"/>
              </a:rPr>
              <a:t>POLÍTICA Y ESTRATEGIA</a:t>
            </a:r>
            <a:endParaRPr lang="es-ES" sz="1100" b="1">
              <a:solidFill>
                <a:srgbClr val="4D4D4D"/>
              </a:solidFill>
              <a:latin typeface="+mj-lt"/>
            </a:endParaRPr>
          </a:p>
        </p:txBody>
      </p:sp>
      <p:sp>
        <p:nvSpPr>
          <p:cNvPr id="325644" name="Rectangle 12"/>
          <p:cNvSpPr>
            <a:spLocks noChangeArrowheads="1"/>
          </p:cNvSpPr>
          <p:nvPr/>
        </p:nvSpPr>
        <p:spPr bwMode="auto">
          <a:xfrm>
            <a:off x="3803650" y="3757613"/>
            <a:ext cx="2370138" cy="373062"/>
          </a:xfrm>
          <a:prstGeom prst="rect">
            <a:avLst/>
          </a:prstGeom>
          <a:solidFill>
            <a:schemeClr val="bg1"/>
          </a:solidFill>
          <a:ln w="12700" algn="ctr">
            <a:noFill/>
            <a:miter lim="800000"/>
            <a:headEnd/>
            <a:tailEnd/>
          </a:ln>
          <a:effectLst>
            <a:prstShdw prst="shdw17" dist="17961" dir="2700000">
              <a:schemeClr val="bg1">
                <a:gamma/>
                <a:shade val="60000"/>
                <a:invGamma/>
              </a:schemeClr>
            </a:prstShdw>
          </a:effectLst>
        </p:spPr>
        <p:txBody>
          <a:bodyPr anchor="ctr" anchorCtr="1"/>
          <a:lstStyle/>
          <a:p>
            <a:pPr algn="ctr" eaLnBrk="1" hangingPunct="1">
              <a:lnSpc>
                <a:spcPct val="110000"/>
              </a:lnSpc>
            </a:pPr>
            <a:r>
              <a:rPr lang="es-CL" sz="1100" b="1">
                <a:solidFill>
                  <a:srgbClr val="4D4D4D"/>
                </a:solidFill>
                <a:latin typeface="+mj-lt"/>
              </a:rPr>
              <a:t>GESTIÓN DE RECURSOS / PROCESOS</a:t>
            </a:r>
            <a:endParaRPr lang="es-ES" sz="1100" b="1">
              <a:solidFill>
                <a:srgbClr val="4D4D4D"/>
              </a:solidFill>
              <a:latin typeface="+mj-lt"/>
            </a:endParaRPr>
          </a:p>
        </p:txBody>
      </p:sp>
      <p:sp>
        <p:nvSpPr>
          <p:cNvPr id="325645" name="Rectangle 13"/>
          <p:cNvSpPr>
            <a:spLocks noChangeArrowheads="1"/>
          </p:cNvSpPr>
          <p:nvPr/>
        </p:nvSpPr>
        <p:spPr bwMode="auto">
          <a:xfrm>
            <a:off x="3803650" y="4198938"/>
            <a:ext cx="2370138" cy="373062"/>
          </a:xfrm>
          <a:prstGeom prst="rect">
            <a:avLst/>
          </a:prstGeom>
          <a:solidFill>
            <a:schemeClr val="bg1"/>
          </a:solidFill>
          <a:ln w="12700" algn="ctr">
            <a:noFill/>
            <a:miter lim="800000"/>
            <a:headEnd/>
            <a:tailEnd/>
          </a:ln>
          <a:effectLst>
            <a:prstShdw prst="shdw17" dist="17961" dir="2700000">
              <a:schemeClr val="bg1">
                <a:gamma/>
                <a:shade val="60000"/>
                <a:invGamma/>
              </a:schemeClr>
            </a:prstShdw>
          </a:effectLst>
        </p:spPr>
        <p:txBody>
          <a:bodyPr anchor="ctr" anchorCtr="1"/>
          <a:lstStyle/>
          <a:p>
            <a:pPr algn="ctr" eaLnBrk="1" hangingPunct="1">
              <a:lnSpc>
                <a:spcPct val="110000"/>
              </a:lnSpc>
            </a:pPr>
            <a:r>
              <a:rPr lang="es-CL" sz="1100" b="1">
                <a:solidFill>
                  <a:srgbClr val="4D4D4D"/>
                </a:solidFill>
                <a:latin typeface="+mj-lt"/>
              </a:rPr>
              <a:t>CLIENTES</a:t>
            </a:r>
            <a:endParaRPr lang="es-ES" sz="1100" b="1">
              <a:solidFill>
                <a:srgbClr val="4D4D4D"/>
              </a:solidFill>
              <a:latin typeface="+mj-lt"/>
            </a:endParaRPr>
          </a:p>
        </p:txBody>
      </p:sp>
      <p:sp>
        <p:nvSpPr>
          <p:cNvPr id="325646" name="Rectangle 14"/>
          <p:cNvSpPr>
            <a:spLocks noChangeArrowheads="1"/>
          </p:cNvSpPr>
          <p:nvPr/>
        </p:nvSpPr>
        <p:spPr bwMode="auto">
          <a:xfrm>
            <a:off x="6573838" y="4116388"/>
            <a:ext cx="1144587" cy="820737"/>
          </a:xfrm>
          <a:prstGeom prst="rect">
            <a:avLst/>
          </a:prstGeom>
          <a:solidFill>
            <a:schemeClr val="bg1"/>
          </a:solidFill>
          <a:ln w="12700" algn="ctr">
            <a:noFill/>
            <a:miter lim="800000"/>
            <a:headEnd/>
            <a:tailEnd/>
          </a:ln>
          <a:effectLst>
            <a:prstShdw prst="shdw17" dist="17961" dir="2700000">
              <a:schemeClr val="bg1">
                <a:gamma/>
                <a:shade val="60000"/>
                <a:invGamma/>
              </a:schemeClr>
            </a:prstShdw>
          </a:effectLst>
        </p:spPr>
        <p:txBody>
          <a:bodyPr anchor="ctr" anchorCtr="1"/>
          <a:lstStyle/>
          <a:p>
            <a:pPr algn="ctr" eaLnBrk="1" hangingPunct="1">
              <a:lnSpc>
                <a:spcPct val="110000"/>
              </a:lnSpc>
            </a:pPr>
            <a:r>
              <a:rPr lang="es-CL" sz="1100" b="1">
                <a:solidFill>
                  <a:srgbClr val="4D4D4D"/>
                </a:solidFill>
                <a:latin typeface="+mj-lt"/>
              </a:rPr>
              <a:t>RESULTADOS</a:t>
            </a:r>
          </a:p>
          <a:p>
            <a:pPr algn="ctr" eaLnBrk="1" hangingPunct="1">
              <a:lnSpc>
                <a:spcPct val="110000"/>
              </a:lnSpc>
            </a:pPr>
            <a:r>
              <a:rPr lang="es-CL" sz="1100" b="1">
                <a:solidFill>
                  <a:srgbClr val="4D4D4D"/>
                </a:solidFill>
                <a:latin typeface="+mj-lt"/>
              </a:rPr>
              <a:t>GLOBALES</a:t>
            </a:r>
            <a:endParaRPr lang="es-ES" sz="1100" b="1">
              <a:solidFill>
                <a:srgbClr val="4D4D4D"/>
              </a:solidFill>
              <a:latin typeface="+mj-lt"/>
            </a:endParaRPr>
          </a:p>
        </p:txBody>
      </p:sp>
      <p:sp>
        <p:nvSpPr>
          <p:cNvPr id="325647" name="Rectangle 15"/>
          <p:cNvSpPr>
            <a:spLocks noChangeArrowheads="1"/>
          </p:cNvSpPr>
          <p:nvPr/>
        </p:nvSpPr>
        <p:spPr bwMode="auto">
          <a:xfrm>
            <a:off x="2206625" y="2693988"/>
            <a:ext cx="1358900" cy="2439987"/>
          </a:xfrm>
          <a:prstGeom prst="rect">
            <a:avLst/>
          </a:prstGeom>
          <a:solidFill>
            <a:srgbClr val="6699FF">
              <a:alpha val="66000"/>
            </a:srgbClr>
          </a:solidFill>
          <a:ln w="9525" algn="ctr">
            <a:solidFill>
              <a:srgbClr val="4D4D4D"/>
            </a:solidFill>
            <a:miter lim="800000"/>
            <a:headEnd/>
            <a:tailEnd/>
          </a:ln>
          <a:effectLst/>
        </p:spPr>
        <p:txBody>
          <a:bodyPr wrap="none"/>
          <a:lstStyle/>
          <a:p>
            <a:pPr eaLnBrk="1" hangingPunct="1"/>
            <a:endParaRPr lang="en-GB" sz="1100" b="1">
              <a:solidFill>
                <a:srgbClr val="4D4D4D"/>
              </a:solidFill>
              <a:latin typeface="+mj-lt"/>
            </a:endParaRPr>
          </a:p>
        </p:txBody>
      </p:sp>
      <p:sp>
        <p:nvSpPr>
          <p:cNvPr id="325648" name="Rectangle 16"/>
          <p:cNvSpPr>
            <a:spLocks noChangeArrowheads="1"/>
          </p:cNvSpPr>
          <p:nvPr/>
        </p:nvSpPr>
        <p:spPr bwMode="auto">
          <a:xfrm>
            <a:off x="2314575" y="3371850"/>
            <a:ext cx="1146175" cy="1023938"/>
          </a:xfrm>
          <a:prstGeom prst="rect">
            <a:avLst/>
          </a:prstGeom>
          <a:solidFill>
            <a:schemeClr val="bg1"/>
          </a:solidFill>
          <a:ln w="12700" algn="ctr">
            <a:noFill/>
            <a:miter lim="800000"/>
            <a:headEnd/>
            <a:tailEnd/>
          </a:ln>
          <a:effectLst>
            <a:prstShdw prst="shdw17" dist="17961" dir="2700000">
              <a:schemeClr val="bg1">
                <a:gamma/>
                <a:shade val="60000"/>
                <a:invGamma/>
              </a:schemeClr>
            </a:prstShdw>
          </a:effectLst>
        </p:spPr>
        <p:txBody>
          <a:bodyPr anchor="ctr" anchorCtr="1"/>
          <a:lstStyle/>
          <a:p>
            <a:pPr algn="ctr" eaLnBrk="1" hangingPunct="1">
              <a:lnSpc>
                <a:spcPct val="110000"/>
              </a:lnSpc>
            </a:pPr>
            <a:r>
              <a:rPr lang="es-CL" sz="1100" b="1">
                <a:solidFill>
                  <a:srgbClr val="4D4D4D"/>
                </a:solidFill>
                <a:latin typeface="+mj-lt"/>
              </a:rPr>
              <a:t>LIDERAZGO</a:t>
            </a:r>
          </a:p>
          <a:p>
            <a:pPr algn="ctr" eaLnBrk="1" hangingPunct="1">
              <a:lnSpc>
                <a:spcPct val="110000"/>
              </a:lnSpc>
            </a:pPr>
            <a:r>
              <a:rPr lang="es-CL" sz="1100" b="1">
                <a:solidFill>
                  <a:srgbClr val="4D4D4D"/>
                </a:solidFill>
                <a:latin typeface="+mj-lt"/>
              </a:rPr>
              <a:t>ESTILO DE </a:t>
            </a:r>
          </a:p>
          <a:p>
            <a:pPr algn="ctr" eaLnBrk="1" hangingPunct="1">
              <a:lnSpc>
                <a:spcPct val="110000"/>
              </a:lnSpc>
            </a:pPr>
            <a:r>
              <a:rPr lang="es-CL" sz="1100" b="1">
                <a:solidFill>
                  <a:srgbClr val="4D4D4D"/>
                </a:solidFill>
                <a:latin typeface="+mj-lt"/>
              </a:rPr>
              <a:t>GESTIÓN</a:t>
            </a:r>
            <a:endParaRPr lang="es-ES" sz="1100" b="1">
              <a:solidFill>
                <a:srgbClr val="4D4D4D"/>
              </a:solidFill>
              <a:latin typeface="+mj-lt"/>
            </a:endParaRPr>
          </a:p>
        </p:txBody>
      </p:sp>
      <p:sp>
        <p:nvSpPr>
          <p:cNvPr id="325649" name="Rectangle 17"/>
          <p:cNvSpPr>
            <a:spLocks noChangeArrowheads="1"/>
          </p:cNvSpPr>
          <p:nvPr/>
        </p:nvSpPr>
        <p:spPr bwMode="auto">
          <a:xfrm>
            <a:off x="3781425" y="4659313"/>
            <a:ext cx="2370138" cy="373062"/>
          </a:xfrm>
          <a:prstGeom prst="rect">
            <a:avLst/>
          </a:prstGeom>
          <a:solidFill>
            <a:schemeClr val="bg1"/>
          </a:solidFill>
          <a:ln w="12700" algn="ctr">
            <a:noFill/>
            <a:miter lim="800000"/>
            <a:headEnd/>
            <a:tailEnd/>
          </a:ln>
          <a:effectLst>
            <a:prstShdw prst="shdw17" dist="17961" dir="2700000">
              <a:schemeClr val="bg1">
                <a:gamma/>
                <a:shade val="60000"/>
                <a:invGamma/>
              </a:schemeClr>
            </a:prstShdw>
          </a:effectLst>
        </p:spPr>
        <p:txBody>
          <a:bodyPr anchor="ctr" anchorCtr="1"/>
          <a:lstStyle/>
          <a:p>
            <a:pPr algn="ctr" eaLnBrk="1" hangingPunct="1">
              <a:lnSpc>
                <a:spcPct val="110000"/>
              </a:lnSpc>
            </a:pPr>
            <a:r>
              <a:rPr lang="es-CL" sz="1100" b="1">
                <a:solidFill>
                  <a:srgbClr val="4D4D4D"/>
                </a:solidFill>
                <a:latin typeface="+mj-lt"/>
              </a:rPr>
              <a:t>CALIDAD EN LOS SERVICIOS</a:t>
            </a:r>
            <a:endParaRPr lang="es-ES" sz="1100" b="1">
              <a:solidFill>
                <a:srgbClr val="4D4D4D"/>
              </a:solidFill>
              <a:latin typeface="+mj-lt"/>
            </a:endParaRPr>
          </a:p>
        </p:txBody>
      </p:sp>
      <p:sp>
        <p:nvSpPr>
          <p:cNvPr id="325650" name="Rectangle 18"/>
          <p:cNvSpPr>
            <a:spLocks noChangeArrowheads="1"/>
          </p:cNvSpPr>
          <p:nvPr/>
        </p:nvSpPr>
        <p:spPr bwMode="auto">
          <a:xfrm>
            <a:off x="6573838" y="3025775"/>
            <a:ext cx="1144587" cy="820738"/>
          </a:xfrm>
          <a:prstGeom prst="rect">
            <a:avLst/>
          </a:prstGeom>
          <a:solidFill>
            <a:schemeClr val="bg1"/>
          </a:solidFill>
          <a:ln w="12700" algn="ctr">
            <a:noFill/>
            <a:miter lim="800000"/>
            <a:headEnd/>
            <a:tailEnd/>
          </a:ln>
          <a:effectLst>
            <a:prstShdw prst="shdw17" dist="17961" dir="2700000">
              <a:schemeClr val="bg1">
                <a:gamma/>
                <a:shade val="60000"/>
                <a:invGamma/>
              </a:schemeClr>
            </a:prstShdw>
          </a:effectLst>
        </p:spPr>
        <p:txBody>
          <a:bodyPr anchor="ctr" anchorCtr="1"/>
          <a:lstStyle/>
          <a:p>
            <a:pPr algn="ctr" eaLnBrk="1" hangingPunct="1">
              <a:lnSpc>
                <a:spcPct val="110000"/>
              </a:lnSpc>
            </a:pPr>
            <a:r>
              <a:rPr lang="es-CL" sz="1100" b="1">
                <a:solidFill>
                  <a:srgbClr val="4D4D4D"/>
                </a:solidFill>
                <a:latin typeface="+mj-lt"/>
              </a:rPr>
              <a:t>RESULTADOS</a:t>
            </a:r>
          </a:p>
          <a:p>
            <a:pPr algn="ctr" eaLnBrk="1" hangingPunct="1">
              <a:lnSpc>
                <a:spcPct val="110000"/>
              </a:lnSpc>
            </a:pPr>
            <a:r>
              <a:rPr lang="es-CL" sz="1100" b="1">
                <a:solidFill>
                  <a:srgbClr val="4D4D4D"/>
                </a:solidFill>
                <a:latin typeface="+mj-lt"/>
              </a:rPr>
              <a:t>DESARROLLO</a:t>
            </a:r>
          </a:p>
          <a:p>
            <a:pPr algn="ctr" eaLnBrk="1" hangingPunct="1">
              <a:lnSpc>
                <a:spcPct val="110000"/>
              </a:lnSpc>
            </a:pPr>
            <a:r>
              <a:rPr lang="es-CL" sz="1100" b="1">
                <a:solidFill>
                  <a:srgbClr val="4D4D4D"/>
                </a:solidFill>
                <a:latin typeface="+mj-lt"/>
              </a:rPr>
              <a:t>PERSONAS</a:t>
            </a:r>
            <a:endParaRPr lang="es-ES" sz="1100" b="1">
              <a:solidFill>
                <a:srgbClr val="4D4D4D"/>
              </a:solidFill>
              <a:latin typeface="+mj-lt"/>
            </a:endParaRPr>
          </a:p>
        </p:txBody>
      </p:sp>
      <p:sp>
        <p:nvSpPr>
          <p:cNvPr id="325651" name="Rectangle 19"/>
          <p:cNvSpPr>
            <a:spLocks noChangeArrowheads="1"/>
          </p:cNvSpPr>
          <p:nvPr/>
        </p:nvSpPr>
        <p:spPr bwMode="auto">
          <a:xfrm>
            <a:off x="3781425" y="4184650"/>
            <a:ext cx="1431925" cy="328613"/>
          </a:xfrm>
          <a:prstGeom prst="rect">
            <a:avLst/>
          </a:prstGeom>
          <a:noFill/>
          <a:ln w="25400" algn="ctr">
            <a:solidFill>
              <a:srgbClr val="CC0000"/>
            </a:solidFill>
            <a:miter lim="800000"/>
            <a:headEnd/>
            <a:tailEnd/>
          </a:ln>
          <a:effectLst>
            <a:prstShdw prst="shdw17" dist="17961" dir="2700000">
              <a:srgbClr val="CC0000">
                <a:gamma/>
                <a:shade val="60000"/>
                <a:invGamma/>
              </a:srgbClr>
            </a:prstShdw>
          </a:effectLst>
        </p:spPr>
        <p:txBody>
          <a:bodyPr anchor="ctr" anchorCtr="1"/>
          <a:lstStyle/>
          <a:p>
            <a:pPr eaLnBrk="1" hangingPunct="1"/>
            <a:endParaRPr lang="es-ES">
              <a:latin typeface="+mj-lt"/>
            </a:endParaRPr>
          </a:p>
        </p:txBody>
      </p:sp>
      <p:sp>
        <p:nvSpPr>
          <p:cNvPr id="325652" name="Rectangle 20"/>
          <p:cNvSpPr>
            <a:spLocks noChangeArrowheads="1"/>
          </p:cNvSpPr>
          <p:nvPr/>
        </p:nvSpPr>
        <p:spPr bwMode="auto">
          <a:xfrm>
            <a:off x="3567113" y="2163763"/>
            <a:ext cx="501650" cy="328612"/>
          </a:xfrm>
          <a:prstGeom prst="rect">
            <a:avLst/>
          </a:prstGeom>
          <a:noFill/>
          <a:ln w="25400" algn="ctr">
            <a:solidFill>
              <a:srgbClr val="CC0000"/>
            </a:solidFill>
            <a:miter lim="800000"/>
            <a:headEnd/>
            <a:tailEnd/>
          </a:ln>
          <a:effectLst>
            <a:prstShdw prst="shdw17" dist="17961" dir="2700000">
              <a:srgbClr val="CC0000">
                <a:gamma/>
                <a:shade val="60000"/>
                <a:invGamma/>
              </a:srgbClr>
            </a:prstShdw>
          </a:effectLst>
        </p:spPr>
        <p:txBody>
          <a:bodyPr anchor="ctr" anchorCtr="1"/>
          <a:lstStyle/>
          <a:p>
            <a:pPr eaLnBrk="1" hangingPunct="1"/>
            <a:endParaRPr lang="es-ES">
              <a:latin typeface="+mj-lt"/>
            </a:endParaRPr>
          </a:p>
        </p:txBody>
      </p:sp>
      <p:sp>
        <p:nvSpPr>
          <p:cNvPr id="325653" name="Rectangle 21"/>
          <p:cNvSpPr>
            <a:spLocks noChangeArrowheads="1"/>
          </p:cNvSpPr>
          <p:nvPr/>
        </p:nvSpPr>
        <p:spPr bwMode="auto">
          <a:xfrm>
            <a:off x="6573838" y="4116388"/>
            <a:ext cx="1001712" cy="814387"/>
          </a:xfrm>
          <a:prstGeom prst="rect">
            <a:avLst/>
          </a:prstGeom>
          <a:noFill/>
          <a:ln w="25400" algn="ctr">
            <a:solidFill>
              <a:srgbClr val="CC0000"/>
            </a:solidFill>
            <a:miter lim="800000"/>
            <a:headEnd/>
            <a:tailEnd/>
          </a:ln>
          <a:effectLst>
            <a:prstShdw prst="shdw17" dist="17961" dir="2700000">
              <a:srgbClr val="CC0000">
                <a:gamma/>
                <a:shade val="60000"/>
                <a:invGamma/>
              </a:srgbClr>
            </a:prstShdw>
          </a:effectLst>
        </p:spPr>
        <p:txBody>
          <a:bodyPr anchor="ctr" anchorCtr="1"/>
          <a:lstStyle/>
          <a:p>
            <a:pPr eaLnBrk="1" hangingPunct="1"/>
            <a:endParaRPr lang="es-ES">
              <a:latin typeface="+mj-lt"/>
            </a:endParaRPr>
          </a:p>
        </p:txBody>
      </p:sp>
      <p:sp>
        <p:nvSpPr>
          <p:cNvPr id="325654" name="Rectangle 22"/>
          <p:cNvSpPr>
            <a:spLocks noChangeArrowheads="1"/>
          </p:cNvSpPr>
          <p:nvPr/>
        </p:nvSpPr>
        <p:spPr bwMode="auto">
          <a:xfrm>
            <a:off x="3781425" y="3779838"/>
            <a:ext cx="1862138" cy="328612"/>
          </a:xfrm>
          <a:prstGeom prst="rect">
            <a:avLst/>
          </a:prstGeom>
          <a:noFill/>
          <a:ln w="25400" algn="ctr">
            <a:solidFill>
              <a:srgbClr val="CC0000"/>
            </a:solidFill>
            <a:miter lim="800000"/>
            <a:headEnd/>
            <a:tailEnd/>
          </a:ln>
          <a:effectLst>
            <a:prstShdw prst="shdw17" dist="17961" dir="2700000">
              <a:srgbClr val="CC0000">
                <a:gamma/>
                <a:shade val="60000"/>
                <a:invGamma/>
              </a:srgbClr>
            </a:prstShdw>
          </a:effectLst>
        </p:spPr>
        <p:txBody>
          <a:bodyPr anchor="ctr" anchorCtr="1"/>
          <a:lstStyle/>
          <a:p>
            <a:pPr eaLnBrk="1" hangingPunct="1"/>
            <a:endParaRPr lang="es-ES">
              <a:latin typeface="+mj-lt"/>
            </a:endParaRPr>
          </a:p>
        </p:txBody>
      </p:sp>
      <p:sp>
        <p:nvSpPr>
          <p:cNvPr id="325655" name="Rectangle 23"/>
          <p:cNvSpPr>
            <a:spLocks noChangeArrowheads="1"/>
          </p:cNvSpPr>
          <p:nvPr/>
        </p:nvSpPr>
        <p:spPr bwMode="auto">
          <a:xfrm>
            <a:off x="2279650" y="3371850"/>
            <a:ext cx="358775" cy="1016000"/>
          </a:xfrm>
          <a:prstGeom prst="rect">
            <a:avLst/>
          </a:prstGeom>
          <a:noFill/>
          <a:ln w="25400" algn="ctr">
            <a:solidFill>
              <a:srgbClr val="CC0000"/>
            </a:solidFill>
            <a:miter lim="800000"/>
            <a:headEnd/>
            <a:tailEnd/>
          </a:ln>
          <a:effectLst>
            <a:prstShdw prst="shdw17" dist="17961" dir="2700000">
              <a:srgbClr val="CC0000">
                <a:gamma/>
                <a:shade val="60000"/>
                <a:invGamma/>
              </a:srgbClr>
            </a:prstShdw>
          </a:effectLst>
        </p:spPr>
        <p:txBody>
          <a:bodyPr anchor="ctr" anchorCtr="1"/>
          <a:lstStyle/>
          <a:p>
            <a:pPr eaLnBrk="1" hangingPunct="1"/>
            <a:endParaRPr lang="es-ES">
              <a:latin typeface="+mj-lt"/>
            </a:endParaRPr>
          </a:p>
        </p:txBody>
      </p:sp>
      <p:sp>
        <p:nvSpPr>
          <p:cNvPr id="325656" name="Rectangle 24"/>
          <p:cNvSpPr>
            <a:spLocks noChangeArrowheads="1"/>
          </p:cNvSpPr>
          <p:nvPr/>
        </p:nvSpPr>
        <p:spPr bwMode="auto">
          <a:xfrm>
            <a:off x="3567113" y="5268913"/>
            <a:ext cx="573087" cy="328612"/>
          </a:xfrm>
          <a:prstGeom prst="rect">
            <a:avLst/>
          </a:prstGeom>
          <a:noFill/>
          <a:ln w="25400" algn="ctr">
            <a:solidFill>
              <a:srgbClr val="CC0000"/>
            </a:solidFill>
            <a:miter lim="800000"/>
            <a:headEnd/>
            <a:tailEnd/>
          </a:ln>
          <a:effectLst>
            <a:prstShdw prst="shdw17" dist="17961" dir="2700000">
              <a:srgbClr val="CC0000">
                <a:gamma/>
                <a:shade val="60000"/>
                <a:invGamma/>
              </a:srgbClr>
            </a:prstShdw>
          </a:effectLst>
        </p:spPr>
        <p:txBody>
          <a:bodyPr anchor="ctr" anchorCtr="1"/>
          <a:lstStyle/>
          <a:p>
            <a:pPr eaLnBrk="1" hangingPunct="1"/>
            <a:endParaRPr lang="es-ES">
              <a:latin typeface="+mj-lt"/>
            </a:endParaRPr>
          </a:p>
        </p:txBody>
      </p:sp>
      <p:sp>
        <p:nvSpPr>
          <p:cNvPr id="325657" name="Rectangle 25"/>
          <p:cNvSpPr>
            <a:spLocks noChangeArrowheads="1"/>
          </p:cNvSpPr>
          <p:nvPr/>
        </p:nvSpPr>
        <p:spPr bwMode="auto">
          <a:xfrm>
            <a:off x="3781425" y="4659313"/>
            <a:ext cx="717550" cy="327025"/>
          </a:xfrm>
          <a:prstGeom prst="rect">
            <a:avLst/>
          </a:prstGeom>
          <a:noFill/>
          <a:ln w="25400" algn="ctr">
            <a:solidFill>
              <a:srgbClr val="CC0000"/>
            </a:solidFill>
            <a:miter lim="800000"/>
            <a:headEnd/>
            <a:tailEnd/>
          </a:ln>
          <a:effectLst>
            <a:prstShdw prst="shdw17" dist="17961" dir="2700000">
              <a:srgbClr val="CC0000">
                <a:gamma/>
                <a:shade val="60000"/>
                <a:invGamma/>
              </a:srgbClr>
            </a:prstShdw>
          </a:effectLst>
        </p:spPr>
        <p:txBody>
          <a:bodyPr anchor="ctr" anchorCtr="1"/>
          <a:lstStyle/>
          <a:p>
            <a:pPr eaLnBrk="1" hangingPunct="1"/>
            <a:endParaRPr lang="es-ES">
              <a:latin typeface="+mj-lt"/>
            </a:endParaRPr>
          </a:p>
        </p:txBody>
      </p:sp>
      <p:sp>
        <p:nvSpPr>
          <p:cNvPr id="325658" name="Rectangle 26"/>
          <p:cNvSpPr>
            <a:spLocks noChangeArrowheads="1"/>
          </p:cNvSpPr>
          <p:nvPr/>
        </p:nvSpPr>
        <p:spPr bwMode="auto">
          <a:xfrm>
            <a:off x="3781425" y="3248025"/>
            <a:ext cx="717550" cy="395288"/>
          </a:xfrm>
          <a:prstGeom prst="rect">
            <a:avLst/>
          </a:prstGeom>
          <a:noFill/>
          <a:ln w="25400" algn="ctr">
            <a:solidFill>
              <a:srgbClr val="CC0000"/>
            </a:solidFill>
            <a:miter lim="800000"/>
            <a:headEnd/>
            <a:tailEnd/>
          </a:ln>
          <a:effectLst>
            <a:prstShdw prst="shdw17" dist="17961" dir="2700000">
              <a:srgbClr val="CC0000">
                <a:gamma/>
                <a:shade val="60000"/>
                <a:invGamma/>
              </a:srgbClr>
            </a:prstShdw>
          </a:effectLst>
        </p:spPr>
        <p:txBody>
          <a:bodyPr anchor="ctr" anchorCtr="1"/>
          <a:lstStyle/>
          <a:p>
            <a:pPr eaLnBrk="1" hangingPunct="1"/>
            <a:endParaRPr lang="es-ES">
              <a:latin typeface="+mj-lt"/>
            </a:endParaRPr>
          </a:p>
        </p:txBody>
      </p:sp>
      <p:sp>
        <p:nvSpPr>
          <p:cNvPr id="325659" name="Rectangle 27"/>
          <p:cNvSpPr>
            <a:spLocks noChangeArrowheads="1"/>
          </p:cNvSpPr>
          <p:nvPr/>
        </p:nvSpPr>
        <p:spPr bwMode="auto">
          <a:xfrm>
            <a:off x="6573839" y="3032125"/>
            <a:ext cx="374426" cy="814388"/>
          </a:xfrm>
          <a:prstGeom prst="rect">
            <a:avLst/>
          </a:prstGeom>
          <a:noFill/>
          <a:ln w="25400" algn="ctr">
            <a:solidFill>
              <a:srgbClr val="CC0000"/>
            </a:solidFill>
            <a:miter lim="800000"/>
            <a:headEnd/>
            <a:tailEnd/>
          </a:ln>
          <a:effectLst>
            <a:prstShdw prst="shdw17" dist="17961" dir="2700000">
              <a:srgbClr val="CC0000">
                <a:gamma/>
                <a:shade val="60000"/>
                <a:invGamma/>
              </a:srgbClr>
            </a:prstShdw>
          </a:effectLst>
        </p:spPr>
        <p:txBody>
          <a:bodyPr anchor="ctr" anchorCtr="1"/>
          <a:lstStyle/>
          <a:p>
            <a:pPr eaLnBrk="1" hangingPunct="1"/>
            <a:endParaRPr lang="es-ES">
              <a:latin typeface="+mj-lt"/>
            </a:endParaRPr>
          </a:p>
        </p:txBody>
      </p:sp>
      <p:sp>
        <p:nvSpPr>
          <p:cNvPr id="325660" name="Rectangle 28"/>
          <p:cNvSpPr>
            <a:spLocks noChangeArrowheads="1"/>
          </p:cNvSpPr>
          <p:nvPr/>
        </p:nvSpPr>
        <p:spPr bwMode="auto">
          <a:xfrm>
            <a:off x="3781425" y="2762250"/>
            <a:ext cx="1360488" cy="406400"/>
          </a:xfrm>
          <a:prstGeom prst="rect">
            <a:avLst/>
          </a:prstGeom>
          <a:noFill/>
          <a:ln w="25400" algn="ctr">
            <a:solidFill>
              <a:srgbClr val="CC0000"/>
            </a:solidFill>
            <a:miter lim="800000"/>
            <a:headEnd/>
            <a:tailEnd/>
          </a:ln>
          <a:effectLst>
            <a:prstShdw prst="shdw17" dist="17961" dir="2700000">
              <a:srgbClr val="CC0000">
                <a:gamma/>
                <a:shade val="60000"/>
                <a:invGamma/>
              </a:srgbClr>
            </a:prstShdw>
          </a:effectLst>
        </p:spPr>
        <p:txBody>
          <a:bodyPr anchor="ctr" anchorCtr="1"/>
          <a:lstStyle/>
          <a:p>
            <a:pPr eaLnBrk="1" hangingPunct="1"/>
            <a:endParaRPr lang="es-ES">
              <a:latin typeface="+mj-lt"/>
            </a:endParaRPr>
          </a:p>
        </p:txBody>
      </p:sp>
      <p:sp>
        <p:nvSpPr>
          <p:cNvPr id="325661" name="Text Box 29"/>
          <p:cNvSpPr txBox="1">
            <a:spLocks noChangeArrowheads="1"/>
          </p:cNvSpPr>
          <p:nvPr/>
        </p:nvSpPr>
        <p:spPr bwMode="auto">
          <a:xfrm>
            <a:off x="971550" y="3573463"/>
            <a:ext cx="679450" cy="396875"/>
          </a:xfrm>
          <a:prstGeom prst="rect">
            <a:avLst/>
          </a:prstGeom>
          <a:noFill/>
          <a:ln w="9525">
            <a:noFill/>
            <a:miter lim="800000"/>
            <a:headEnd/>
            <a:tailEnd/>
          </a:ln>
          <a:effectLst/>
        </p:spPr>
        <p:txBody>
          <a:bodyPr wrap="none">
            <a:spAutoFit/>
          </a:bodyPr>
          <a:lstStyle/>
          <a:p>
            <a:pPr eaLnBrk="1" hangingPunct="1"/>
            <a:r>
              <a:rPr lang="es-CL" sz="2000">
                <a:latin typeface="+mj-lt"/>
              </a:rPr>
              <a:t>25 %</a:t>
            </a:r>
            <a:endParaRPr lang="es-ES" sz="2000">
              <a:latin typeface="+mj-lt"/>
            </a:endParaRPr>
          </a:p>
        </p:txBody>
      </p:sp>
      <p:sp>
        <p:nvSpPr>
          <p:cNvPr id="325662" name="Text Box 30"/>
          <p:cNvSpPr txBox="1">
            <a:spLocks noChangeArrowheads="1"/>
          </p:cNvSpPr>
          <p:nvPr/>
        </p:nvSpPr>
        <p:spPr bwMode="auto">
          <a:xfrm>
            <a:off x="6215063" y="1341438"/>
            <a:ext cx="679450" cy="396875"/>
          </a:xfrm>
          <a:prstGeom prst="rect">
            <a:avLst/>
          </a:prstGeom>
          <a:noFill/>
          <a:ln w="9525">
            <a:noFill/>
            <a:miter lim="800000"/>
            <a:headEnd/>
            <a:tailEnd/>
          </a:ln>
          <a:effectLst/>
        </p:spPr>
        <p:txBody>
          <a:bodyPr wrap="none">
            <a:spAutoFit/>
          </a:bodyPr>
          <a:lstStyle/>
          <a:p>
            <a:pPr eaLnBrk="1" hangingPunct="1"/>
            <a:r>
              <a:rPr lang="es-CL" sz="2000">
                <a:latin typeface="+mj-lt"/>
              </a:rPr>
              <a:t>25 %</a:t>
            </a:r>
            <a:endParaRPr lang="es-ES" sz="2000">
              <a:latin typeface="+mj-lt"/>
            </a:endParaRPr>
          </a:p>
        </p:txBody>
      </p:sp>
      <p:sp>
        <p:nvSpPr>
          <p:cNvPr id="325663" name="Text Box 31"/>
          <p:cNvSpPr txBox="1">
            <a:spLocks noChangeArrowheads="1"/>
          </p:cNvSpPr>
          <p:nvPr/>
        </p:nvSpPr>
        <p:spPr bwMode="auto">
          <a:xfrm>
            <a:off x="2138363" y="1409700"/>
            <a:ext cx="679450" cy="396875"/>
          </a:xfrm>
          <a:prstGeom prst="rect">
            <a:avLst/>
          </a:prstGeom>
          <a:noFill/>
          <a:ln w="9525">
            <a:noFill/>
            <a:miter lim="800000"/>
            <a:headEnd/>
            <a:tailEnd/>
          </a:ln>
          <a:effectLst/>
        </p:spPr>
        <p:txBody>
          <a:bodyPr wrap="none">
            <a:spAutoFit/>
          </a:bodyPr>
          <a:lstStyle/>
          <a:p>
            <a:pPr eaLnBrk="1" hangingPunct="1"/>
            <a:r>
              <a:rPr lang="es-CL" sz="2000">
                <a:latin typeface="+mj-lt"/>
              </a:rPr>
              <a:t>50 %</a:t>
            </a:r>
            <a:endParaRPr lang="es-ES" sz="2000">
              <a:latin typeface="+mj-lt"/>
            </a:endParaRPr>
          </a:p>
        </p:txBody>
      </p:sp>
      <p:sp>
        <p:nvSpPr>
          <p:cNvPr id="325664" name="Text Box 32"/>
          <p:cNvSpPr txBox="1">
            <a:spLocks noChangeArrowheads="1"/>
          </p:cNvSpPr>
          <p:nvPr/>
        </p:nvSpPr>
        <p:spPr bwMode="auto">
          <a:xfrm>
            <a:off x="1063625" y="1814513"/>
            <a:ext cx="679450" cy="396875"/>
          </a:xfrm>
          <a:prstGeom prst="rect">
            <a:avLst/>
          </a:prstGeom>
          <a:noFill/>
          <a:ln w="9525">
            <a:noFill/>
            <a:miter lim="800000"/>
            <a:headEnd/>
            <a:tailEnd/>
          </a:ln>
          <a:effectLst/>
        </p:spPr>
        <p:txBody>
          <a:bodyPr wrap="none">
            <a:spAutoFit/>
          </a:bodyPr>
          <a:lstStyle/>
          <a:p>
            <a:pPr eaLnBrk="1" hangingPunct="1"/>
            <a:r>
              <a:rPr lang="es-CL" sz="2000">
                <a:latin typeface="+mj-lt"/>
              </a:rPr>
              <a:t>25 %</a:t>
            </a:r>
            <a:endParaRPr lang="es-ES" sz="2000">
              <a:latin typeface="+mj-lt"/>
            </a:endParaRPr>
          </a:p>
        </p:txBody>
      </p:sp>
      <p:sp>
        <p:nvSpPr>
          <p:cNvPr id="325665" name="Text Box 33"/>
          <p:cNvSpPr txBox="1">
            <a:spLocks noChangeArrowheads="1"/>
          </p:cNvSpPr>
          <p:nvPr/>
        </p:nvSpPr>
        <p:spPr bwMode="auto">
          <a:xfrm>
            <a:off x="990600" y="2898775"/>
            <a:ext cx="679450" cy="396875"/>
          </a:xfrm>
          <a:prstGeom prst="rect">
            <a:avLst/>
          </a:prstGeom>
          <a:noFill/>
          <a:ln w="9525">
            <a:noFill/>
            <a:miter lim="800000"/>
            <a:headEnd/>
            <a:tailEnd/>
          </a:ln>
          <a:effectLst/>
        </p:spPr>
        <p:txBody>
          <a:bodyPr wrap="none">
            <a:spAutoFit/>
          </a:bodyPr>
          <a:lstStyle/>
          <a:p>
            <a:pPr eaLnBrk="1" hangingPunct="1"/>
            <a:r>
              <a:rPr lang="es-CL" sz="2000">
                <a:latin typeface="+mj-lt"/>
              </a:rPr>
              <a:t>75 %</a:t>
            </a:r>
            <a:endParaRPr lang="es-ES" sz="2000">
              <a:latin typeface="+mj-lt"/>
            </a:endParaRPr>
          </a:p>
        </p:txBody>
      </p:sp>
      <p:sp>
        <p:nvSpPr>
          <p:cNvPr id="325666" name="Text Box 34"/>
          <p:cNvSpPr txBox="1">
            <a:spLocks noChangeArrowheads="1"/>
          </p:cNvSpPr>
          <p:nvPr/>
        </p:nvSpPr>
        <p:spPr bwMode="auto">
          <a:xfrm>
            <a:off x="990600" y="4792663"/>
            <a:ext cx="679450" cy="396875"/>
          </a:xfrm>
          <a:prstGeom prst="rect">
            <a:avLst/>
          </a:prstGeom>
          <a:noFill/>
          <a:ln w="9525">
            <a:noFill/>
            <a:miter lim="800000"/>
            <a:headEnd/>
            <a:tailEnd/>
          </a:ln>
          <a:effectLst/>
        </p:spPr>
        <p:txBody>
          <a:bodyPr wrap="none">
            <a:spAutoFit/>
          </a:bodyPr>
          <a:lstStyle/>
          <a:p>
            <a:pPr eaLnBrk="1" hangingPunct="1"/>
            <a:r>
              <a:rPr lang="es-CL" sz="2000">
                <a:latin typeface="+mj-lt"/>
              </a:rPr>
              <a:t>50 %</a:t>
            </a:r>
            <a:endParaRPr lang="es-ES" sz="2000">
              <a:latin typeface="+mj-lt"/>
            </a:endParaRPr>
          </a:p>
        </p:txBody>
      </p:sp>
      <p:sp>
        <p:nvSpPr>
          <p:cNvPr id="325667" name="Text Box 35"/>
          <p:cNvSpPr txBox="1">
            <a:spLocks noChangeArrowheads="1"/>
          </p:cNvSpPr>
          <p:nvPr/>
        </p:nvSpPr>
        <p:spPr bwMode="auto">
          <a:xfrm>
            <a:off x="2138363" y="6146800"/>
            <a:ext cx="679450" cy="396875"/>
          </a:xfrm>
          <a:prstGeom prst="rect">
            <a:avLst/>
          </a:prstGeom>
          <a:noFill/>
          <a:ln w="9525">
            <a:noFill/>
            <a:miter lim="800000"/>
            <a:headEnd/>
            <a:tailEnd/>
          </a:ln>
          <a:effectLst/>
        </p:spPr>
        <p:txBody>
          <a:bodyPr wrap="none">
            <a:spAutoFit/>
          </a:bodyPr>
          <a:lstStyle/>
          <a:p>
            <a:pPr eaLnBrk="1" hangingPunct="1"/>
            <a:r>
              <a:rPr lang="es-CL" sz="2000">
                <a:latin typeface="+mj-lt"/>
              </a:rPr>
              <a:t>25 %</a:t>
            </a:r>
            <a:endParaRPr lang="es-ES" sz="2000">
              <a:latin typeface="+mj-lt"/>
            </a:endParaRPr>
          </a:p>
        </p:txBody>
      </p:sp>
      <p:sp>
        <p:nvSpPr>
          <p:cNvPr id="325668" name="Text Box 36"/>
          <p:cNvSpPr txBox="1">
            <a:spLocks noChangeArrowheads="1"/>
          </p:cNvSpPr>
          <p:nvPr/>
        </p:nvSpPr>
        <p:spPr bwMode="auto">
          <a:xfrm>
            <a:off x="6257925" y="6180138"/>
            <a:ext cx="679450" cy="396875"/>
          </a:xfrm>
          <a:prstGeom prst="rect">
            <a:avLst/>
          </a:prstGeom>
          <a:noFill/>
          <a:ln w="9525">
            <a:noFill/>
            <a:miter lim="800000"/>
            <a:headEnd/>
            <a:tailEnd/>
          </a:ln>
          <a:effectLst/>
        </p:spPr>
        <p:txBody>
          <a:bodyPr wrap="none">
            <a:spAutoFit/>
          </a:bodyPr>
          <a:lstStyle/>
          <a:p>
            <a:pPr eaLnBrk="1" hangingPunct="1"/>
            <a:r>
              <a:rPr lang="es-CL" sz="2000">
                <a:latin typeface="+mj-lt"/>
              </a:rPr>
              <a:t>25 %</a:t>
            </a:r>
            <a:endParaRPr lang="es-ES" sz="2000">
              <a:latin typeface="+mj-lt"/>
            </a:endParaRPr>
          </a:p>
        </p:txBody>
      </p:sp>
      <p:sp>
        <p:nvSpPr>
          <p:cNvPr id="325669" name="Text Box 37"/>
          <p:cNvSpPr txBox="1">
            <a:spLocks noChangeArrowheads="1"/>
          </p:cNvSpPr>
          <p:nvPr/>
        </p:nvSpPr>
        <p:spPr bwMode="auto">
          <a:xfrm>
            <a:off x="8435975" y="2154238"/>
            <a:ext cx="684803" cy="400110"/>
          </a:xfrm>
          <a:prstGeom prst="rect">
            <a:avLst/>
          </a:prstGeom>
          <a:noFill/>
          <a:ln w="9525">
            <a:noFill/>
            <a:miter lim="800000"/>
            <a:headEnd/>
            <a:tailEnd/>
          </a:ln>
          <a:effectLst/>
        </p:spPr>
        <p:txBody>
          <a:bodyPr wrap="none">
            <a:spAutoFit/>
          </a:bodyPr>
          <a:lstStyle/>
          <a:p>
            <a:pPr eaLnBrk="1" hangingPunct="1"/>
            <a:r>
              <a:rPr lang="es-CL" sz="2000" dirty="0" smtClean="0">
                <a:latin typeface="+mj-lt"/>
              </a:rPr>
              <a:t>25 </a:t>
            </a:r>
            <a:r>
              <a:rPr lang="es-CL" sz="2000" dirty="0">
                <a:latin typeface="+mj-lt"/>
              </a:rPr>
              <a:t>%</a:t>
            </a:r>
            <a:endParaRPr lang="es-ES" sz="2000" dirty="0">
              <a:latin typeface="+mj-lt"/>
            </a:endParaRPr>
          </a:p>
        </p:txBody>
      </p:sp>
      <p:sp>
        <p:nvSpPr>
          <p:cNvPr id="325670" name="Text Box 38"/>
          <p:cNvSpPr txBox="1">
            <a:spLocks noChangeArrowheads="1"/>
          </p:cNvSpPr>
          <p:nvPr/>
        </p:nvSpPr>
        <p:spPr bwMode="auto">
          <a:xfrm>
            <a:off x="8435975" y="5200650"/>
            <a:ext cx="679450" cy="396875"/>
          </a:xfrm>
          <a:prstGeom prst="rect">
            <a:avLst/>
          </a:prstGeom>
          <a:noFill/>
          <a:ln w="9525">
            <a:noFill/>
            <a:miter lim="800000"/>
            <a:headEnd/>
            <a:tailEnd/>
          </a:ln>
          <a:effectLst/>
        </p:spPr>
        <p:txBody>
          <a:bodyPr wrap="none">
            <a:spAutoFit/>
          </a:bodyPr>
          <a:lstStyle/>
          <a:p>
            <a:pPr eaLnBrk="1" hangingPunct="1"/>
            <a:r>
              <a:rPr lang="es-CL" sz="2000">
                <a:latin typeface="+mj-lt"/>
              </a:rPr>
              <a:t>75 %</a:t>
            </a:r>
            <a:endParaRPr lang="es-ES" sz="2000">
              <a:latin typeface="+mj-lt"/>
            </a:endParaRPr>
          </a:p>
        </p:txBody>
      </p:sp>
      <p:cxnSp>
        <p:nvCxnSpPr>
          <p:cNvPr id="325671" name="AutoShape 39"/>
          <p:cNvCxnSpPr>
            <a:cxnSpLocks noChangeShapeType="1"/>
            <a:stCxn id="325653" idx="3"/>
            <a:endCxn id="325670" idx="1"/>
          </p:cNvCxnSpPr>
          <p:nvPr/>
        </p:nvCxnSpPr>
        <p:spPr bwMode="auto">
          <a:xfrm>
            <a:off x="7588250" y="4524375"/>
            <a:ext cx="847725" cy="874713"/>
          </a:xfrm>
          <a:prstGeom prst="bentConnector3">
            <a:avLst>
              <a:gd name="adj1" fmla="val 49065"/>
            </a:avLst>
          </a:prstGeom>
          <a:noFill/>
          <a:ln w="9525">
            <a:solidFill>
              <a:schemeClr val="tx1"/>
            </a:solidFill>
            <a:miter lim="800000"/>
            <a:headEnd/>
            <a:tailEnd type="triangle" w="med" len="med"/>
          </a:ln>
          <a:effectLst/>
        </p:spPr>
      </p:cxnSp>
      <p:cxnSp>
        <p:nvCxnSpPr>
          <p:cNvPr id="325672" name="AutoShape 40"/>
          <p:cNvCxnSpPr>
            <a:cxnSpLocks noChangeShapeType="1"/>
            <a:stCxn id="325659" idx="0"/>
            <a:endCxn id="325669" idx="2"/>
          </p:cNvCxnSpPr>
          <p:nvPr/>
        </p:nvCxnSpPr>
        <p:spPr bwMode="auto">
          <a:xfrm rot="5400000" flipH="1" flipV="1">
            <a:off x="7530826" y="1784575"/>
            <a:ext cx="477777" cy="2017325"/>
          </a:xfrm>
          <a:prstGeom prst="bentConnector3">
            <a:avLst>
              <a:gd name="adj1" fmla="val 50000"/>
            </a:avLst>
          </a:prstGeom>
          <a:noFill/>
          <a:ln w="9525">
            <a:solidFill>
              <a:schemeClr val="tx1"/>
            </a:solidFill>
            <a:miter lim="800000"/>
            <a:headEnd/>
            <a:tailEnd type="triangle" w="med" len="med"/>
          </a:ln>
          <a:effectLst/>
        </p:spPr>
      </p:cxnSp>
      <p:cxnSp>
        <p:nvCxnSpPr>
          <p:cNvPr id="325673" name="AutoShape 41"/>
          <p:cNvCxnSpPr>
            <a:cxnSpLocks noChangeShapeType="1"/>
            <a:stCxn id="325652" idx="0"/>
            <a:endCxn id="325662" idx="2"/>
          </p:cNvCxnSpPr>
          <p:nvPr/>
        </p:nvCxnSpPr>
        <p:spPr bwMode="auto">
          <a:xfrm rot="16200000">
            <a:off x="4966494" y="565944"/>
            <a:ext cx="438150" cy="2735262"/>
          </a:xfrm>
          <a:prstGeom prst="bentConnector3">
            <a:avLst>
              <a:gd name="adj1" fmla="val 48463"/>
            </a:avLst>
          </a:prstGeom>
          <a:noFill/>
          <a:ln w="9525">
            <a:solidFill>
              <a:schemeClr val="tx1"/>
            </a:solidFill>
            <a:miter lim="800000"/>
            <a:headEnd/>
            <a:tailEnd type="triangle" w="med" len="med"/>
          </a:ln>
          <a:effectLst/>
        </p:spPr>
      </p:cxnSp>
      <p:cxnSp>
        <p:nvCxnSpPr>
          <p:cNvPr id="325674" name="AutoShape 42"/>
          <p:cNvCxnSpPr>
            <a:cxnSpLocks noChangeShapeType="1"/>
            <a:stCxn id="325660" idx="1"/>
            <a:endCxn id="325663" idx="3"/>
          </p:cNvCxnSpPr>
          <p:nvPr/>
        </p:nvCxnSpPr>
        <p:spPr bwMode="auto">
          <a:xfrm rot="10800000">
            <a:off x="2817813" y="1608138"/>
            <a:ext cx="950912" cy="1357312"/>
          </a:xfrm>
          <a:prstGeom prst="bentConnector3">
            <a:avLst>
              <a:gd name="adj1" fmla="val 49250"/>
            </a:avLst>
          </a:prstGeom>
          <a:noFill/>
          <a:ln w="9525">
            <a:solidFill>
              <a:schemeClr val="tx1"/>
            </a:solidFill>
            <a:miter lim="800000"/>
            <a:headEnd/>
            <a:tailEnd type="triangle" w="med" len="med"/>
          </a:ln>
          <a:effectLst/>
        </p:spPr>
      </p:cxnSp>
      <p:cxnSp>
        <p:nvCxnSpPr>
          <p:cNvPr id="325675" name="AutoShape 43"/>
          <p:cNvCxnSpPr>
            <a:cxnSpLocks noChangeShapeType="1"/>
            <a:stCxn id="325658" idx="1"/>
            <a:endCxn id="325664" idx="3"/>
          </p:cNvCxnSpPr>
          <p:nvPr/>
        </p:nvCxnSpPr>
        <p:spPr bwMode="auto">
          <a:xfrm rot="10800000">
            <a:off x="1743075" y="2012950"/>
            <a:ext cx="2025650" cy="1433513"/>
          </a:xfrm>
          <a:prstGeom prst="bentConnector3">
            <a:avLst>
              <a:gd name="adj1" fmla="val 49685"/>
            </a:avLst>
          </a:prstGeom>
          <a:noFill/>
          <a:ln w="9525">
            <a:solidFill>
              <a:schemeClr val="tx1"/>
            </a:solidFill>
            <a:miter lim="800000"/>
            <a:headEnd/>
            <a:tailEnd type="triangle" w="med" len="med"/>
          </a:ln>
          <a:effectLst/>
        </p:spPr>
      </p:cxnSp>
      <p:cxnSp>
        <p:nvCxnSpPr>
          <p:cNvPr id="325676" name="AutoShape 44"/>
          <p:cNvCxnSpPr>
            <a:cxnSpLocks noChangeShapeType="1"/>
            <a:stCxn id="325654" idx="1"/>
            <a:endCxn id="325665" idx="3"/>
          </p:cNvCxnSpPr>
          <p:nvPr/>
        </p:nvCxnSpPr>
        <p:spPr bwMode="auto">
          <a:xfrm rot="10800000">
            <a:off x="1670050" y="3097213"/>
            <a:ext cx="2098675" cy="847725"/>
          </a:xfrm>
          <a:prstGeom prst="bentConnector3">
            <a:avLst>
              <a:gd name="adj1" fmla="val 49699"/>
            </a:avLst>
          </a:prstGeom>
          <a:noFill/>
          <a:ln w="9525">
            <a:solidFill>
              <a:schemeClr val="tx1"/>
            </a:solidFill>
            <a:miter lim="800000"/>
            <a:headEnd/>
            <a:tailEnd type="triangle" w="med" len="med"/>
          </a:ln>
          <a:effectLst/>
        </p:spPr>
      </p:cxnSp>
      <p:cxnSp>
        <p:nvCxnSpPr>
          <p:cNvPr id="325677" name="AutoShape 45"/>
          <p:cNvCxnSpPr>
            <a:cxnSpLocks noChangeShapeType="1"/>
            <a:stCxn id="325655" idx="1"/>
            <a:endCxn id="325661" idx="3"/>
          </p:cNvCxnSpPr>
          <p:nvPr/>
        </p:nvCxnSpPr>
        <p:spPr bwMode="auto">
          <a:xfrm rot="10800000">
            <a:off x="1651000" y="3771900"/>
            <a:ext cx="615950" cy="107950"/>
          </a:xfrm>
          <a:prstGeom prst="bentConnector3">
            <a:avLst>
              <a:gd name="adj1" fmla="val 48968"/>
            </a:avLst>
          </a:prstGeom>
          <a:noFill/>
          <a:ln w="9525">
            <a:solidFill>
              <a:schemeClr val="tx1"/>
            </a:solidFill>
            <a:miter lim="800000"/>
            <a:headEnd/>
            <a:tailEnd type="triangle" w="med" len="med"/>
          </a:ln>
          <a:effectLst/>
        </p:spPr>
      </p:cxnSp>
      <p:cxnSp>
        <p:nvCxnSpPr>
          <p:cNvPr id="325678" name="AutoShape 46"/>
          <p:cNvCxnSpPr>
            <a:cxnSpLocks noChangeShapeType="1"/>
            <a:stCxn id="325651" idx="1"/>
            <a:endCxn id="325666" idx="3"/>
          </p:cNvCxnSpPr>
          <p:nvPr/>
        </p:nvCxnSpPr>
        <p:spPr bwMode="auto">
          <a:xfrm rot="10800000" flipV="1">
            <a:off x="1670050" y="4349750"/>
            <a:ext cx="2098675" cy="641350"/>
          </a:xfrm>
          <a:prstGeom prst="bentConnector3">
            <a:avLst>
              <a:gd name="adj1" fmla="val 49699"/>
            </a:avLst>
          </a:prstGeom>
          <a:noFill/>
          <a:ln w="9525">
            <a:solidFill>
              <a:schemeClr val="tx1"/>
            </a:solidFill>
            <a:miter lim="800000"/>
            <a:headEnd/>
            <a:tailEnd type="triangle" w="med" len="med"/>
          </a:ln>
          <a:effectLst/>
        </p:spPr>
      </p:cxnSp>
      <p:cxnSp>
        <p:nvCxnSpPr>
          <p:cNvPr id="325679" name="AutoShape 47"/>
          <p:cNvCxnSpPr>
            <a:cxnSpLocks noChangeShapeType="1"/>
            <a:endCxn id="325667" idx="0"/>
          </p:cNvCxnSpPr>
          <p:nvPr/>
        </p:nvCxnSpPr>
        <p:spPr bwMode="auto">
          <a:xfrm rot="5400000">
            <a:off x="2429669" y="4841082"/>
            <a:ext cx="1354137" cy="1257300"/>
          </a:xfrm>
          <a:prstGeom prst="bentConnector3">
            <a:avLst>
              <a:gd name="adj1" fmla="val 21056"/>
            </a:avLst>
          </a:prstGeom>
          <a:noFill/>
          <a:ln w="9525">
            <a:solidFill>
              <a:schemeClr val="tx1"/>
            </a:solidFill>
            <a:miter lim="800000"/>
            <a:headEnd/>
            <a:tailEnd type="triangle" w="med" len="med"/>
          </a:ln>
          <a:effectLst/>
        </p:spPr>
      </p:cxnSp>
      <p:cxnSp>
        <p:nvCxnSpPr>
          <p:cNvPr id="325680" name="AutoShape 48"/>
          <p:cNvCxnSpPr>
            <a:cxnSpLocks noChangeShapeType="1"/>
            <a:stCxn id="325656" idx="2"/>
            <a:endCxn id="325668" idx="1"/>
          </p:cNvCxnSpPr>
          <p:nvPr/>
        </p:nvCxnSpPr>
        <p:spPr bwMode="auto">
          <a:xfrm rot="16200000" flipH="1">
            <a:off x="4672013" y="4792662"/>
            <a:ext cx="768350" cy="2403475"/>
          </a:xfrm>
          <a:prstGeom prst="bentConnector2">
            <a:avLst/>
          </a:prstGeom>
          <a:noFill/>
          <a:ln w="9525">
            <a:solidFill>
              <a:schemeClr val="tx1"/>
            </a:solidFill>
            <a:miter lim="800000"/>
            <a:headEnd/>
            <a:tailEnd type="triangle" w="med" len="med"/>
          </a:ln>
          <a:effectLst/>
        </p:spPr>
      </p:cxnSp>
      <p:sp>
        <p:nvSpPr>
          <p:cNvPr id="325682" name="Rectangle 50"/>
          <p:cNvSpPr>
            <a:spLocks noChangeArrowheads="1"/>
          </p:cNvSpPr>
          <p:nvPr/>
        </p:nvSpPr>
        <p:spPr bwMode="auto">
          <a:xfrm>
            <a:off x="1524000" y="457200"/>
            <a:ext cx="7391400" cy="1143000"/>
          </a:xfrm>
          <a:prstGeom prst="rect">
            <a:avLst/>
          </a:prstGeom>
          <a:noFill/>
          <a:ln w="9525">
            <a:noFill/>
            <a:miter lim="800000"/>
            <a:headEnd/>
            <a:tailEnd/>
          </a:ln>
          <a:effectLst/>
        </p:spPr>
        <p:txBody>
          <a:bodyPr anchor="ctr"/>
          <a:lstStyle/>
          <a:p>
            <a:pPr algn="r"/>
            <a:r>
              <a:rPr lang="es-ES" sz="2800" b="1" dirty="0">
                <a:solidFill>
                  <a:srgbClr val="000066"/>
                </a:solidFill>
                <a:latin typeface="Trebuchet MS" pitchFamily="34" charset="0"/>
              </a:rPr>
              <a:t>RESULTADOS </a:t>
            </a:r>
            <a:r>
              <a:rPr lang="es-ES" sz="2800" b="1" dirty="0" smtClean="0">
                <a:solidFill>
                  <a:srgbClr val="000066"/>
                </a:solidFill>
                <a:latin typeface="Trebuchet MS" pitchFamily="34" charset="0"/>
              </a:rPr>
              <a:t>ESTUDIO</a:t>
            </a:r>
            <a:endParaRPr lang="es-ES" sz="2800" b="1" dirty="0">
              <a:solidFill>
                <a:srgbClr val="000066"/>
              </a:solidFill>
              <a:latin typeface="Trebuchet MS" pitchFamily="34" charset="0"/>
            </a:endParaRPr>
          </a:p>
        </p:txBody>
      </p:sp>
      <p:sp>
        <p:nvSpPr>
          <p:cNvPr id="53" name="Text Box 31"/>
          <p:cNvSpPr txBox="1">
            <a:spLocks noChangeArrowheads="1"/>
          </p:cNvSpPr>
          <p:nvPr/>
        </p:nvSpPr>
        <p:spPr bwMode="auto">
          <a:xfrm>
            <a:off x="2627784" y="116632"/>
            <a:ext cx="4500562" cy="369332"/>
          </a:xfrm>
          <a:prstGeom prst="rect">
            <a:avLst/>
          </a:prstGeom>
          <a:noFill/>
          <a:ln w="9525">
            <a:noFill/>
            <a:miter lim="800000"/>
            <a:headEnd/>
            <a:tailEnd/>
          </a:ln>
        </p:spPr>
        <p:txBody>
          <a:bodyPr>
            <a:spAutoFit/>
          </a:bodyPr>
          <a:lstStyle/>
          <a:p>
            <a:pPr algn="ctr" fontAlgn="base">
              <a:spcBef>
                <a:spcPct val="0"/>
              </a:spcBef>
              <a:spcAft>
                <a:spcPct val="0"/>
              </a:spcAft>
            </a:pPr>
            <a:r>
              <a:rPr lang="es-ES" b="1" dirty="0" smtClean="0">
                <a:solidFill>
                  <a:schemeClr val="accent1">
                    <a:lumMod val="50000"/>
                  </a:schemeClr>
                </a:solidFill>
                <a:ea typeface="MS PGothic" pitchFamily="34" charset="-128"/>
                <a:cs typeface="Arial" pitchFamily="34" charset="0"/>
              </a:rPr>
              <a:t>RESUMEN</a:t>
            </a:r>
            <a:endParaRPr lang="es-ES" b="1" dirty="0">
              <a:solidFill>
                <a:schemeClr val="accent1">
                  <a:lumMod val="50000"/>
                </a:schemeClr>
              </a:solidFill>
              <a:ea typeface="MS PGothic" pitchFamily="34" charset="-128"/>
              <a:cs typeface="Arial" pitchFamily="34" charset="0"/>
            </a:endParaRPr>
          </a:p>
        </p:txBody>
      </p:sp>
      <p:cxnSp>
        <p:nvCxnSpPr>
          <p:cNvPr id="54" name="53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9924" name="Rectangle 4"/>
          <p:cNvSpPr>
            <a:spLocks noChangeArrowheads="1"/>
          </p:cNvSpPr>
          <p:nvPr/>
        </p:nvSpPr>
        <p:spPr bwMode="auto">
          <a:xfrm>
            <a:off x="527050" y="981075"/>
            <a:ext cx="1763713" cy="4794250"/>
          </a:xfrm>
          <a:prstGeom prst="rect">
            <a:avLst/>
          </a:prstGeom>
          <a:solidFill>
            <a:schemeClr val="bg1"/>
          </a:solidFill>
          <a:ln w="19050" algn="ctr">
            <a:solidFill>
              <a:schemeClr val="bg2"/>
            </a:solidFill>
            <a:miter lim="800000"/>
            <a:headEnd/>
            <a:tailEnd/>
          </a:ln>
          <a:effectLst/>
        </p:spPr>
        <p:txBody>
          <a:bodyPr wrap="none" anchor="ctr"/>
          <a:lstStyle/>
          <a:p>
            <a:pPr>
              <a:defRPr/>
            </a:pPr>
            <a:endParaRPr lang="es-CL">
              <a:solidFill>
                <a:schemeClr val="accent1">
                  <a:lumMod val="50000"/>
                </a:schemeClr>
              </a:solidFill>
              <a:latin typeface="+mj-lt"/>
            </a:endParaRPr>
          </a:p>
        </p:txBody>
      </p:sp>
      <p:sp>
        <p:nvSpPr>
          <p:cNvPr id="209925" name="Rectangle 5"/>
          <p:cNvSpPr>
            <a:spLocks noChangeArrowheads="1"/>
          </p:cNvSpPr>
          <p:nvPr/>
        </p:nvSpPr>
        <p:spPr bwMode="auto">
          <a:xfrm>
            <a:off x="2413000" y="981075"/>
            <a:ext cx="2701925" cy="4794250"/>
          </a:xfrm>
          <a:prstGeom prst="rect">
            <a:avLst/>
          </a:prstGeom>
          <a:solidFill>
            <a:schemeClr val="bg1">
              <a:lumMod val="95000"/>
            </a:schemeClr>
          </a:solidFill>
          <a:ln w="19050" algn="ctr">
            <a:solidFill>
              <a:schemeClr val="bg2"/>
            </a:solidFill>
            <a:miter lim="800000"/>
            <a:headEnd/>
            <a:tailEnd/>
          </a:ln>
          <a:effectLst/>
        </p:spPr>
        <p:txBody>
          <a:bodyPr wrap="none" anchor="ctr"/>
          <a:lstStyle/>
          <a:p>
            <a:pPr>
              <a:defRPr/>
            </a:pPr>
            <a:endParaRPr lang="es-CL">
              <a:solidFill>
                <a:schemeClr val="accent1">
                  <a:lumMod val="50000"/>
                </a:schemeClr>
              </a:solidFill>
              <a:latin typeface="+mj-lt"/>
            </a:endParaRPr>
          </a:p>
        </p:txBody>
      </p:sp>
      <p:sp>
        <p:nvSpPr>
          <p:cNvPr id="209926" name="Rectangle 6"/>
          <p:cNvSpPr>
            <a:spLocks noChangeArrowheads="1"/>
          </p:cNvSpPr>
          <p:nvPr/>
        </p:nvSpPr>
        <p:spPr bwMode="auto">
          <a:xfrm>
            <a:off x="5265738" y="981075"/>
            <a:ext cx="3554412" cy="4794250"/>
          </a:xfrm>
          <a:prstGeom prst="rect">
            <a:avLst/>
          </a:prstGeom>
          <a:solidFill>
            <a:schemeClr val="tx2">
              <a:lumMod val="20000"/>
              <a:lumOff val="80000"/>
            </a:schemeClr>
          </a:solidFill>
          <a:ln w="19050" algn="ctr">
            <a:noFill/>
            <a:miter lim="800000"/>
            <a:headEnd/>
            <a:tailEnd/>
          </a:ln>
          <a:effectLst/>
        </p:spPr>
        <p:txBody>
          <a:bodyPr wrap="none" anchor="ctr"/>
          <a:lstStyle/>
          <a:p>
            <a:pPr>
              <a:defRPr/>
            </a:pPr>
            <a:endParaRPr lang="es-CL">
              <a:solidFill>
                <a:schemeClr val="accent1">
                  <a:lumMod val="50000"/>
                </a:schemeClr>
              </a:solidFill>
              <a:latin typeface="+mj-lt"/>
            </a:endParaRPr>
          </a:p>
        </p:txBody>
      </p:sp>
      <p:pic>
        <p:nvPicPr>
          <p:cNvPr id="209927" name="Picture 7" descr="MCj02812560000[1]"/>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3686181" y="1891297"/>
            <a:ext cx="2064262" cy="1360438"/>
          </a:xfrm>
          <a:prstGeom prst="rect">
            <a:avLst/>
          </a:prstGeom>
          <a:noFill/>
          <a:ln w="9525">
            <a:noFill/>
            <a:miter lim="800000"/>
            <a:headEnd/>
            <a:tailEnd/>
          </a:ln>
        </p:spPr>
      </p:pic>
      <p:sp>
        <p:nvSpPr>
          <p:cNvPr id="209928" name="Line 8"/>
          <p:cNvSpPr>
            <a:spLocks noChangeShapeType="1"/>
          </p:cNvSpPr>
          <p:nvPr/>
        </p:nvSpPr>
        <p:spPr bwMode="auto">
          <a:xfrm flipV="1">
            <a:off x="468313" y="1412875"/>
            <a:ext cx="0" cy="4770438"/>
          </a:xfrm>
          <a:prstGeom prst="line">
            <a:avLst/>
          </a:prstGeom>
          <a:noFill/>
          <a:ln w="9525">
            <a:solidFill>
              <a:schemeClr val="bg2"/>
            </a:solidFill>
            <a:round/>
            <a:headEnd/>
            <a:tailEnd type="triangle" w="med" len="med"/>
          </a:ln>
          <a:effectLst/>
        </p:spPr>
        <p:txBody>
          <a:bodyPr/>
          <a:lstStyle/>
          <a:p>
            <a:pPr>
              <a:defRPr/>
            </a:pPr>
            <a:endParaRPr lang="es-CL">
              <a:solidFill>
                <a:schemeClr val="accent1">
                  <a:lumMod val="50000"/>
                </a:schemeClr>
              </a:solidFill>
              <a:latin typeface="+mj-lt"/>
            </a:endParaRPr>
          </a:p>
        </p:txBody>
      </p:sp>
      <p:sp>
        <p:nvSpPr>
          <p:cNvPr id="209929" name="Line 9"/>
          <p:cNvSpPr>
            <a:spLocks noChangeShapeType="1"/>
          </p:cNvSpPr>
          <p:nvPr/>
        </p:nvSpPr>
        <p:spPr bwMode="auto">
          <a:xfrm>
            <a:off x="468313" y="6183313"/>
            <a:ext cx="7559675" cy="19050"/>
          </a:xfrm>
          <a:prstGeom prst="line">
            <a:avLst/>
          </a:prstGeom>
          <a:noFill/>
          <a:ln w="9525">
            <a:solidFill>
              <a:schemeClr val="bg2"/>
            </a:solidFill>
            <a:round/>
            <a:headEnd/>
            <a:tailEnd type="triangle" w="med" len="med"/>
          </a:ln>
          <a:effectLst/>
        </p:spPr>
        <p:txBody>
          <a:bodyPr/>
          <a:lstStyle/>
          <a:p>
            <a:pPr>
              <a:defRPr/>
            </a:pPr>
            <a:endParaRPr lang="es-CL">
              <a:solidFill>
                <a:schemeClr val="accent1">
                  <a:lumMod val="50000"/>
                </a:schemeClr>
              </a:solidFill>
              <a:latin typeface="+mj-lt"/>
            </a:endParaRPr>
          </a:p>
        </p:txBody>
      </p:sp>
      <p:sp>
        <p:nvSpPr>
          <p:cNvPr id="209930" name="Rectangle 10"/>
          <p:cNvSpPr>
            <a:spLocks noChangeArrowheads="1"/>
          </p:cNvSpPr>
          <p:nvPr/>
        </p:nvSpPr>
        <p:spPr bwMode="auto">
          <a:xfrm>
            <a:off x="501650" y="6261100"/>
            <a:ext cx="1098550" cy="261938"/>
          </a:xfrm>
          <a:prstGeom prst="rect">
            <a:avLst/>
          </a:prstGeom>
          <a:solidFill>
            <a:schemeClr val="bg1"/>
          </a:solidFill>
          <a:ln w="9525">
            <a:solidFill>
              <a:schemeClr val="bg2"/>
            </a:solidFill>
            <a:miter lim="800000"/>
            <a:headEnd/>
            <a:tailEnd/>
          </a:ln>
          <a:effectLst/>
        </p:spPr>
        <p:txBody>
          <a:bodyPr wrap="none" anchor="ctr"/>
          <a:lstStyle/>
          <a:p>
            <a:pPr algn="ctr">
              <a:defRPr/>
            </a:pPr>
            <a:r>
              <a:rPr lang="es-CL" sz="1200">
                <a:solidFill>
                  <a:schemeClr val="accent1">
                    <a:lumMod val="50000"/>
                  </a:schemeClr>
                </a:solidFill>
                <a:latin typeface="+mj-lt"/>
              </a:rPr>
              <a:t>- 1980 </a:t>
            </a:r>
            <a:endParaRPr lang="es-ES" sz="1200">
              <a:solidFill>
                <a:schemeClr val="accent1">
                  <a:lumMod val="50000"/>
                </a:schemeClr>
              </a:solidFill>
              <a:latin typeface="+mj-lt"/>
            </a:endParaRPr>
          </a:p>
        </p:txBody>
      </p:sp>
      <p:sp>
        <p:nvSpPr>
          <p:cNvPr id="209931" name="Rectangle 11"/>
          <p:cNvSpPr>
            <a:spLocks noChangeArrowheads="1"/>
          </p:cNvSpPr>
          <p:nvPr/>
        </p:nvSpPr>
        <p:spPr bwMode="auto">
          <a:xfrm>
            <a:off x="550863" y="5308600"/>
            <a:ext cx="1095375" cy="366713"/>
          </a:xfrm>
          <a:prstGeom prst="rect">
            <a:avLst/>
          </a:prstGeom>
          <a:solidFill>
            <a:schemeClr val="bg1"/>
          </a:solidFill>
          <a:ln w="9525">
            <a:solidFill>
              <a:schemeClr val="bg2"/>
            </a:solidFill>
            <a:miter lim="800000"/>
            <a:headEnd/>
            <a:tailEnd/>
          </a:ln>
          <a:effectLst/>
        </p:spPr>
        <p:txBody>
          <a:bodyPr wrap="none" anchor="ctr"/>
          <a:lstStyle/>
          <a:p>
            <a:pPr algn="ctr">
              <a:defRPr/>
            </a:pPr>
            <a:r>
              <a:rPr lang="es-CL" sz="1000">
                <a:solidFill>
                  <a:schemeClr val="accent1">
                    <a:lumMod val="50000"/>
                  </a:schemeClr>
                </a:solidFill>
                <a:latin typeface="+mj-lt"/>
              </a:rPr>
              <a:t>Servicio como</a:t>
            </a:r>
          </a:p>
          <a:p>
            <a:pPr algn="ctr">
              <a:defRPr/>
            </a:pPr>
            <a:r>
              <a:rPr lang="es-CL" sz="1000">
                <a:solidFill>
                  <a:schemeClr val="accent1">
                    <a:lumMod val="50000"/>
                  </a:schemeClr>
                </a:solidFill>
                <a:latin typeface="+mj-lt"/>
              </a:rPr>
              <a:t>producto</a:t>
            </a:r>
            <a:r>
              <a:rPr lang="es-CL" sz="1400">
                <a:solidFill>
                  <a:schemeClr val="accent1">
                    <a:lumMod val="50000"/>
                  </a:schemeClr>
                </a:solidFill>
                <a:latin typeface="+mj-lt"/>
              </a:rPr>
              <a:t> </a:t>
            </a:r>
            <a:endParaRPr lang="es-ES" sz="1400">
              <a:solidFill>
                <a:schemeClr val="accent1">
                  <a:lumMod val="50000"/>
                </a:schemeClr>
              </a:solidFill>
              <a:latin typeface="+mj-lt"/>
            </a:endParaRPr>
          </a:p>
        </p:txBody>
      </p:sp>
      <p:sp>
        <p:nvSpPr>
          <p:cNvPr id="209932" name="Rectangle 12"/>
          <p:cNvSpPr>
            <a:spLocks noChangeArrowheads="1"/>
          </p:cNvSpPr>
          <p:nvPr/>
        </p:nvSpPr>
        <p:spPr bwMode="auto">
          <a:xfrm>
            <a:off x="1692275" y="6261100"/>
            <a:ext cx="1098550" cy="261938"/>
          </a:xfrm>
          <a:prstGeom prst="rect">
            <a:avLst/>
          </a:prstGeom>
          <a:solidFill>
            <a:schemeClr val="bg1"/>
          </a:solidFill>
          <a:ln w="9525">
            <a:solidFill>
              <a:schemeClr val="bg2"/>
            </a:solidFill>
            <a:miter lim="800000"/>
            <a:headEnd/>
            <a:tailEnd/>
          </a:ln>
          <a:effectLst/>
        </p:spPr>
        <p:txBody>
          <a:bodyPr wrap="none" anchor="ctr"/>
          <a:lstStyle/>
          <a:p>
            <a:pPr algn="ctr">
              <a:defRPr/>
            </a:pPr>
            <a:r>
              <a:rPr lang="es-CL" sz="1200">
                <a:solidFill>
                  <a:schemeClr val="accent1">
                    <a:lumMod val="50000"/>
                  </a:schemeClr>
                </a:solidFill>
                <a:latin typeface="+mj-lt"/>
              </a:rPr>
              <a:t>1980-1990 </a:t>
            </a:r>
            <a:endParaRPr lang="es-ES" sz="1200">
              <a:solidFill>
                <a:schemeClr val="accent1">
                  <a:lumMod val="50000"/>
                </a:schemeClr>
              </a:solidFill>
              <a:latin typeface="+mj-lt"/>
            </a:endParaRPr>
          </a:p>
        </p:txBody>
      </p:sp>
      <p:sp>
        <p:nvSpPr>
          <p:cNvPr id="209933" name="Rectangle 13"/>
          <p:cNvSpPr>
            <a:spLocks noChangeArrowheads="1"/>
          </p:cNvSpPr>
          <p:nvPr/>
        </p:nvSpPr>
        <p:spPr bwMode="auto">
          <a:xfrm>
            <a:off x="1692275" y="4837113"/>
            <a:ext cx="1098550" cy="366712"/>
          </a:xfrm>
          <a:prstGeom prst="rect">
            <a:avLst/>
          </a:prstGeom>
          <a:solidFill>
            <a:schemeClr val="bg1"/>
          </a:solidFill>
          <a:ln w="9525">
            <a:solidFill>
              <a:schemeClr val="bg2"/>
            </a:solidFill>
            <a:miter lim="800000"/>
            <a:headEnd/>
            <a:tailEnd/>
          </a:ln>
          <a:effectLst/>
        </p:spPr>
        <p:txBody>
          <a:bodyPr wrap="none" anchor="ctr"/>
          <a:lstStyle/>
          <a:p>
            <a:pPr algn="ctr">
              <a:defRPr/>
            </a:pPr>
            <a:r>
              <a:rPr lang="es-CL" sz="1000">
                <a:solidFill>
                  <a:schemeClr val="accent1">
                    <a:lumMod val="50000"/>
                  </a:schemeClr>
                </a:solidFill>
                <a:latin typeface="+mj-lt"/>
              </a:rPr>
              <a:t>Acciones aisladas</a:t>
            </a:r>
          </a:p>
          <a:p>
            <a:pPr algn="ctr">
              <a:defRPr/>
            </a:pPr>
            <a:r>
              <a:rPr lang="es-CL" sz="1000">
                <a:solidFill>
                  <a:schemeClr val="accent1">
                    <a:lumMod val="50000"/>
                  </a:schemeClr>
                </a:solidFill>
                <a:latin typeface="+mj-lt"/>
              </a:rPr>
              <a:t>emergencia del tema</a:t>
            </a:r>
          </a:p>
          <a:p>
            <a:pPr algn="ctr">
              <a:defRPr/>
            </a:pPr>
            <a:r>
              <a:rPr lang="es-CL" sz="1000">
                <a:solidFill>
                  <a:schemeClr val="accent1">
                    <a:lumMod val="50000"/>
                  </a:schemeClr>
                </a:solidFill>
                <a:latin typeface="+mj-lt"/>
              </a:rPr>
              <a:t>Calidad</a:t>
            </a:r>
            <a:endParaRPr lang="es-ES" sz="1400">
              <a:solidFill>
                <a:schemeClr val="accent1">
                  <a:lumMod val="50000"/>
                </a:schemeClr>
              </a:solidFill>
              <a:latin typeface="+mj-lt"/>
            </a:endParaRPr>
          </a:p>
        </p:txBody>
      </p:sp>
      <p:sp>
        <p:nvSpPr>
          <p:cNvPr id="209934" name="Rectangle 14"/>
          <p:cNvSpPr>
            <a:spLocks noChangeArrowheads="1"/>
          </p:cNvSpPr>
          <p:nvPr/>
        </p:nvSpPr>
        <p:spPr bwMode="auto">
          <a:xfrm>
            <a:off x="2838450" y="6261100"/>
            <a:ext cx="1096963" cy="261938"/>
          </a:xfrm>
          <a:prstGeom prst="rect">
            <a:avLst/>
          </a:prstGeom>
          <a:solidFill>
            <a:schemeClr val="bg1"/>
          </a:solidFill>
          <a:ln w="9525">
            <a:solidFill>
              <a:schemeClr val="bg2"/>
            </a:solidFill>
            <a:miter lim="800000"/>
            <a:headEnd/>
            <a:tailEnd/>
          </a:ln>
          <a:effectLst/>
        </p:spPr>
        <p:txBody>
          <a:bodyPr wrap="none" anchor="ctr"/>
          <a:lstStyle/>
          <a:p>
            <a:pPr algn="ctr">
              <a:defRPr/>
            </a:pPr>
            <a:r>
              <a:rPr lang="es-CL" sz="1200">
                <a:solidFill>
                  <a:schemeClr val="accent1">
                    <a:lumMod val="50000"/>
                  </a:schemeClr>
                </a:solidFill>
                <a:latin typeface="+mj-lt"/>
              </a:rPr>
              <a:t>1990-1995</a:t>
            </a:r>
            <a:endParaRPr lang="es-ES" sz="1200">
              <a:solidFill>
                <a:schemeClr val="accent1">
                  <a:lumMod val="50000"/>
                </a:schemeClr>
              </a:solidFill>
              <a:latin typeface="+mj-lt"/>
            </a:endParaRPr>
          </a:p>
        </p:txBody>
      </p:sp>
      <p:sp>
        <p:nvSpPr>
          <p:cNvPr id="209935" name="Rectangle 15"/>
          <p:cNvSpPr>
            <a:spLocks noChangeArrowheads="1"/>
          </p:cNvSpPr>
          <p:nvPr/>
        </p:nvSpPr>
        <p:spPr bwMode="auto">
          <a:xfrm>
            <a:off x="2043113" y="4229100"/>
            <a:ext cx="1095375" cy="365125"/>
          </a:xfrm>
          <a:prstGeom prst="rect">
            <a:avLst/>
          </a:prstGeom>
          <a:solidFill>
            <a:schemeClr val="bg1"/>
          </a:solidFill>
          <a:ln w="9525">
            <a:solidFill>
              <a:schemeClr val="bg2"/>
            </a:solidFill>
            <a:miter lim="800000"/>
            <a:headEnd/>
            <a:tailEnd/>
          </a:ln>
          <a:effectLst/>
        </p:spPr>
        <p:txBody>
          <a:bodyPr wrap="none" anchor="ctr"/>
          <a:lstStyle/>
          <a:p>
            <a:pPr algn="ctr">
              <a:defRPr/>
            </a:pPr>
            <a:r>
              <a:rPr lang="es-CL" sz="1000">
                <a:solidFill>
                  <a:schemeClr val="accent1">
                    <a:lumMod val="50000"/>
                  </a:schemeClr>
                </a:solidFill>
                <a:latin typeface="+mj-lt"/>
              </a:rPr>
              <a:t>Sistemas de </a:t>
            </a:r>
            <a:br>
              <a:rPr lang="es-CL" sz="1000">
                <a:solidFill>
                  <a:schemeClr val="accent1">
                    <a:lumMod val="50000"/>
                  </a:schemeClr>
                </a:solidFill>
                <a:latin typeface="+mj-lt"/>
              </a:rPr>
            </a:br>
            <a:r>
              <a:rPr lang="es-CL" sz="1000">
                <a:solidFill>
                  <a:schemeClr val="accent1">
                    <a:lumMod val="50000"/>
                  </a:schemeClr>
                </a:solidFill>
                <a:latin typeface="+mj-lt"/>
              </a:rPr>
              <a:t>Aseguramiento de la</a:t>
            </a:r>
          </a:p>
          <a:p>
            <a:pPr algn="ctr">
              <a:defRPr/>
            </a:pPr>
            <a:r>
              <a:rPr lang="es-CL" sz="1000">
                <a:solidFill>
                  <a:schemeClr val="accent1">
                    <a:lumMod val="50000"/>
                  </a:schemeClr>
                </a:solidFill>
                <a:latin typeface="+mj-lt"/>
              </a:rPr>
              <a:t>Calidad ISO</a:t>
            </a:r>
            <a:endParaRPr lang="es-ES" sz="1400">
              <a:solidFill>
                <a:schemeClr val="accent1">
                  <a:lumMod val="50000"/>
                </a:schemeClr>
              </a:solidFill>
              <a:latin typeface="+mj-lt"/>
            </a:endParaRPr>
          </a:p>
        </p:txBody>
      </p:sp>
      <p:sp>
        <p:nvSpPr>
          <p:cNvPr id="209936" name="Rectangle 16"/>
          <p:cNvSpPr>
            <a:spLocks noChangeArrowheads="1"/>
          </p:cNvSpPr>
          <p:nvPr/>
        </p:nvSpPr>
        <p:spPr bwMode="auto">
          <a:xfrm>
            <a:off x="3367088" y="4006850"/>
            <a:ext cx="1095375" cy="366713"/>
          </a:xfrm>
          <a:prstGeom prst="rect">
            <a:avLst/>
          </a:prstGeom>
          <a:solidFill>
            <a:schemeClr val="bg1"/>
          </a:solidFill>
          <a:ln w="9525">
            <a:solidFill>
              <a:schemeClr val="bg2"/>
            </a:solidFill>
            <a:miter lim="800000"/>
            <a:headEnd/>
            <a:tailEnd/>
          </a:ln>
          <a:effectLst/>
        </p:spPr>
        <p:txBody>
          <a:bodyPr wrap="none" anchor="ctr"/>
          <a:lstStyle/>
          <a:p>
            <a:pPr algn="ctr">
              <a:defRPr/>
            </a:pPr>
            <a:r>
              <a:rPr lang="es-CL" sz="1000">
                <a:solidFill>
                  <a:schemeClr val="accent1">
                    <a:lumMod val="50000"/>
                  </a:schemeClr>
                </a:solidFill>
                <a:latin typeface="+mj-lt"/>
              </a:rPr>
              <a:t>Orientación</a:t>
            </a:r>
          </a:p>
          <a:p>
            <a:pPr algn="ctr">
              <a:defRPr/>
            </a:pPr>
            <a:r>
              <a:rPr lang="es-CL" sz="1000">
                <a:solidFill>
                  <a:schemeClr val="accent1">
                    <a:lumMod val="50000"/>
                  </a:schemeClr>
                </a:solidFill>
                <a:latin typeface="+mj-lt"/>
              </a:rPr>
              <a:t>a clientes. </a:t>
            </a:r>
            <a:endParaRPr lang="es-ES" sz="1400">
              <a:solidFill>
                <a:schemeClr val="accent1">
                  <a:lumMod val="50000"/>
                </a:schemeClr>
              </a:solidFill>
              <a:latin typeface="+mj-lt"/>
            </a:endParaRPr>
          </a:p>
        </p:txBody>
      </p:sp>
      <p:sp>
        <p:nvSpPr>
          <p:cNvPr id="209937" name="Rectangle 17"/>
          <p:cNvSpPr>
            <a:spLocks noChangeArrowheads="1"/>
          </p:cNvSpPr>
          <p:nvPr/>
        </p:nvSpPr>
        <p:spPr bwMode="auto">
          <a:xfrm>
            <a:off x="3981450" y="6261100"/>
            <a:ext cx="1096963" cy="261938"/>
          </a:xfrm>
          <a:prstGeom prst="rect">
            <a:avLst/>
          </a:prstGeom>
          <a:solidFill>
            <a:schemeClr val="bg1"/>
          </a:solidFill>
          <a:ln w="9525">
            <a:solidFill>
              <a:schemeClr val="bg2"/>
            </a:solidFill>
            <a:miter lim="800000"/>
            <a:headEnd/>
            <a:tailEnd/>
          </a:ln>
          <a:effectLst/>
        </p:spPr>
        <p:txBody>
          <a:bodyPr wrap="none" anchor="ctr"/>
          <a:lstStyle/>
          <a:p>
            <a:pPr algn="ctr">
              <a:defRPr/>
            </a:pPr>
            <a:r>
              <a:rPr lang="es-CL" sz="1200">
                <a:solidFill>
                  <a:schemeClr val="accent1">
                    <a:lumMod val="50000"/>
                  </a:schemeClr>
                </a:solidFill>
                <a:latin typeface="+mj-lt"/>
              </a:rPr>
              <a:t>1995-2000</a:t>
            </a:r>
            <a:endParaRPr lang="es-ES" sz="1200">
              <a:solidFill>
                <a:schemeClr val="accent1">
                  <a:lumMod val="50000"/>
                </a:schemeClr>
              </a:solidFill>
              <a:latin typeface="+mj-lt"/>
            </a:endParaRPr>
          </a:p>
        </p:txBody>
      </p:sp>
      <p:sp>
        <p:nvSpPr>
          <p:cNvPr id="209938" name="Rectangle 18"/>
          <p:cNvSpPr>
            <a:spLocks noChangeArrowheads="1"/>
          </p:cNvSpPr>
          <p:nvPr/>
        </p:nvSpPr>
        <p:spPr bwMode="auto">
          <a:xfrm>
            <a:off x="4500563" y="3562350"/>
            <a:ext cx="1095375" cy="363538"/>
          </a:xfrm>
          <a:prstGeom prst="rect">
            <a:avLst/>
          </a:prstGeom>
          <a:solidFill>
            <a:schemeClr val="bg1"/>
          </a:solidFill>
          <a:ln w="9525" algn="ctr">
            <a:solidFill>
              <a:schemeClr val="bg2"/>
            </a:solidFill>
            <a:miter lim="800000"/>
            <a:headEnd/>
            <a:tailEnd/>
          </a:ln>
          <a:effectLst/>
        </p:spPr>
        <p:txBody>
          <a:bodyPr wrap="none" anchor="ctr"/>
          <a:lstStyle/>
          <a:p>
            <a:pPr algn="ctr">
              <a:defRPr/>
            </a:pPr>
            <a:r>
              <a:rPr lang="es-CL" sz="1000">
                <a:solidFill>
                  <a:schemeClr val="accent1">
                    <a:lumMod val="50000"/>
                  </a:schemeClr>
                </a:solidFill>
                <a:latin typeface="+mj-lt"/>
              </a:rPr>
              <a:t>Servicio como</a:t>
            </a:r>
          </a:p>
          <a:p>
            <a:pPr algn="ctr">
              <a:defRPr/>
            </a:pPr>
            <a:r>
              <a:rPr lang="es-CL" sz="1000">
                <a:solidFill>
                  <a:schemeClr val="accent1">
                    <a:lumMod val="50000"/>
                  </a:schemeClr>
                </a:solidFill>
                <a:latin typeface="+mj-lt"/>
              </a:rPr>
              <a:t>Variable Diferenciador</a:t>
            </a:r>
            <a:endParaRPr lang="es-ES" sz="1000">
              <a:solidFill>
                <a:schemeClr val="accent1">
                  <a:lumMod val="50000"/>
                </a:schemeClr>
              </a:solidFill>
              <a:latin typeface="+mj-lt"/>
            </a:endParaRPr>
          </a:p>
        </p:txBody>
      </p:sp>
      <p:sp>
        <p:nvSpPr>
          <p:cNvPr id="209939" name="Rectangle 19"/>
          <p:cNvSpPr>
            <a:spLocks noChangeArrowheads="1"/>
          </p:cNvSpPr>
          <p:nvPr/>
        </p:nvSpPr>
        <p:spPr bwMode="auto">
          <a:xfrm>
            <a:off x="4718050" y="3124200"/>
            <a:ext cx="1096963" cy="366713"/>
          </a:xfrm>
          <a:prstGeom prst="rect">
            <a:avLst/>
          </a:prstGeom>
          <a:solidFill>
            <a:schemeClr val="bg1"/>
          </a:solidFill>
          <a:ln w="9525" algn="ctr">
            <a:solidFill>
              <a:schemeClr val="bg2"/>
            </a:solidFill>
            <a:miter lim="800000"/>
            <a:headEnd/>
            <a:tailEnd/>
          </a:ln>
          <a:effectLst/>
        </p:spPr>
        <p:txBody>
          <a:bodyPr wrap="none" anchor="ctr"/>
          <a:lstStyle/>
          <a:p>
            <a:pPr algn="ctr">
              <a:defRPr/>
            </a:pPr>
            <a:r>
              <a:rPr lang="es-CL" sz="1000">
                <a:solidFill>
                  <a:schemeClr val="accent1">
                    <a:lumMod val="50000"/>
                  </a:schemeClr>
                </a:solidFill>
                <a:latin typeface="+mj-lt"/>
              </a:rPr>
              <a:t>Estrategias “Top</a:t>
            </a:r>
          </a:p>
          <a:p>
            <a:pPr algn="ctr">
              <a:defRPr/>
            </a:pPr>
            <a:r>
              <a:rPr lang="es-CL" sz="1000">
                <a:solidFill>
                  <a:schemeClr val="accent1">
                    <a:lumMod val="50000"/>
                  </a:schemeClr>
                </a:solidFill>
                <a:latin typeface="+mj-lt"/>
              </a:rPr>
              <a:t>Down”Protocolos</a:t>
            </a:r>
            <a:endParaRPr lang="es-ES" sz="1000">
              <a:solidFill>
                <a:schemeClr val="accent1">
                  <a:lumMod val="50000"/>
                </a:schemeClr>
              </a:solidFill>
              <a:latin typeface="+mj-lt"/>
            </a:endParaRPr>
          </a:p>
        </p:txBody>
      </p:sp>
      <p:sp>
        <p:nvSpPr>
          <p:cNvPr id="209940" name="Rectangle 20"/>
          <p:cNvSpPr>
            <a:spLocks noChangeArrowheads="1"/>
          </p:cNvSpPr>
          <p:nvPr/>
        </p:nvSpPr>
        <p:spPr bwMode="auto">
          <a:xfrm>
            <a:off x="5140325" y="6262688"/>
            <a:ext cx="1096963" cy="261937"/>
          </a:xfrm>
          <a:prstGeom prst="rect">
            <a:avLst/>
          </a:prstGeom>
          <a:solidFill>
            <a:schemeClr val="bg1"/>
          </a:solidFill>
          <a:ln w="9525">
            <a:solidFill>
              <a:schemeClr val="bg2"/>
            </a:solidFill>
            <a:miter lim="800000"/>
            <a:headEnd/>
            <a:tailEnd/>
          </a:ln>
          <a:effectLst/>
        </p:spPr>
        <p:txBody>
          <a:bodyPr wrap="none" anchor="ctr"/>
          <a:lstStyle/>
          <a:p>
            <a:pPr algn="ctr">
              <a:defRPr/>
            </a:pPr>
            <a:r>
              <a:rPr lang="es-CL" sz="1200">
                <a:solidFill>
                  <a:schemeClr val="accent1">
                    <a:lumMod val="50000"/>
                  </a:schemeClr>
                </a:solidFill>
                <a:latin typeface="+mj-lt"/>
              </a:rPr>
              <a:t>2000-2004</a:t>
            </a:r>
            <a:endParaRPr lang="es-ES" sz="1200">
              <a:solidFill>
                <a:schemeClr val="accent1">
                  <a:lumMod val="50000"/>
                </a:schemeClr>
              </a:solidFill>
              <a:latin typeface="+mj-lt"/>
            </a:endParaRPr>
          </a:p>
        </p:txBody>
      </p:sp>
      <p:sp>
        <p:nvSpPr>
          <p:cNvPr id="209941" name="Rectangle 21"/>
          <p:cNvSpPr>
            <a:spLocks noChangeArrowheads="1"/>
          </p:cNvSpPr>
          <p:nvPr/>
        </p:nvSpPr>
        <p:spPr bwMode="auto">
          <a:xfrm>
            <a:off x="5145088" y="2651125"/>
            <a:ext cx="1095375" cy="366713"/>
          </a:xfrm>
          <a:prstGeom prst="rect">
            <a:avLst/>
          </a:prstGeom>
          <a:solidFill>
            <a:schemeClr val="bg1"/>
          </a:solidFill>
          <a:ln w="9525" algn="ctr">
            <a:solidFill>
              <a:schemeClr val="bg2"/>
            </a:solidFill>
            <a:miter lim="800000"/>
            <a:headEnd/>
            <a:tailEnd/>
          </a:ln>
          <a:effectLst/>
        </p:spPr>
        <p:txBody>
          <a:bodyPr wrap="none" anchor="ctr"/>
          <a:lstStyle/>
          <a:p>
            <a:pPr algn="ctr">
              <a:defRPr/>
            </a:pPr>
            <a:r>
              <a:rPr lang="es-CL" sz="1000">
                <a:solidFill>
                  <a:schemeClr val="accent1">
                    <a:lumMod val="50000"/>
                  </a:schemeClr>
                </a:solidFill>
                <a:latin typeface="+mj-lt"/>
              </a:rPr>
              <a:t>Mejora Servicios</a:t>
            </a:r>
          </a:p>
          <a:p>
            <a:pPr algn="ctr">
              <a:defRPr/>
            </a:pPr>
            <a:r>
              <a:rPr lang="es-CL" sz="1000">
                <a:solidFill>
                  <a:schemeClr val="accent1">
                    <a:lumMod val="50000"/>
                  </a:schemeClr>
                </a:solidFill>
                <a:latin typeface="+mj-lt"/>
              </a:rPr>
              <a:t>Internos</a:t>
            </a:r>
            <a:endParaRPr lang="es-ES" sz="1000">
              <a:solidFill>
                <a:schemeClr val="accent1">
                  <a:lumMod val="50000"/>
                </a:schemeClr>
              </a:solidFill>
              <a:latin typeface="+mj-lt"/>
            </a:endParaRPr>
          </a:p>
        </p:txBody>
      </p:sp>
      <p:sp>
        <p:nvSpPr>
          <p:cNvPr id="209942" name="Rectangle 22"/>
          <p:cNvSpPr>
            <a:spLocks noChangeArrowheads="1"/>
          </p:cNvSpPr>
          <p:nvPr/>
        </p:nvSpPr>
        <p:spPr bwMode="auto">
          <a:xfrm>
            <a:off x="6299200" y="6262688"/>
            <a:ext cx="1095375" cy="261937"/>
          </a:xfrm>
          <a:prstGeom prst="rect">
            <a:avLst/>
          </a:prstGeom>
          <a:solidFill>
            <a:schemeClr val="bg1"/>
          </a:solidFill>
          <a:ln w="9525">
            <a:solidFill>
              <a:schemeClr val="bg2"/>
            </a:solidFill>
            <a:miter lim="800000"/>
            <a:headEnd/>
            <a:tailEnd/>
          </a:ln>
          <a:effectLst/>
        </p:spPr>
        <p:txBody>
          <a:bodyPr wrap="none" anchor="ctr"/>
          <a:lstStyle/>
          <a:p>
            <a:pPr algn="ctr">
              <a:defRPr/>
            </a:pPr>
            <a:r>
              <a:rPr lang="es-CL" sz="1200" dirty="0">
                <a:solidFill>
                  <a:schemeClr val="accent1">
                    <a:lumMod val="50000"/>
                  </a:schemeClr>
                </a:solidFill>
                <a:latin typeface="+mj-lt"/>
              </a:rPr>
              <a:t>2004-2007</a:t>
            </a:r>
            <a:endParaRPr lang="es-ES" sz="1200" dirty="0">
              <a:solidFill>
                <a:schemeClr val="accent1">
                  <a:lumMod val="50000"/>
                </a:schemeClr>
              </a:solidFill>
              <a:latin typeface="+mj-lt"/>
            </a:endParaRPr>
          </a:p>
        </p:txBody>
      </p:sp>
      <p:sp>
        <p:nvSpPr>
          <p:cNvPr id="209943" name="Rectangle 23"/>
          <p:cNvSpPr>
            <a:spLocks noChangeArrowheads="1"/>
          </p:cNvSpPr>
          <p:nvPr/>
        </p:nvSpPr>
        <p:spPr bwMode="auto">
          <a:xfrm>
            <a:off x="6299200" y="2474913"/>
            <a:ext cx="1095375" cy="365125"/>
          </a:xfrm>
          <a:prstGeom prst="rect">
            <a:avLst/>
          </a:prstGeom>
          <a:solidFill>
            <a:schemeClr val="bg1"/>
          </a:solidFill>
          <a:ln w="9525" algn="ctr">
            <a:solidFill>
              <a:schemeClr val="bg2"/>
            </a:solidFill>
            <a:miter lim="800000"/>
            <a:headEnd/>
            <a:tailEnd/>
          </a:ln>
          <a:effectLst/>
        </p:spPr>
        <p:txBody>
          <a:bodyPr wrap="none" anchor="ctr"/>
          <a:lstStyle/>
          <a:p>
            <a:pPr algn="ctr">
              <a:defRPr/>
            </a:pPr>
            <a:r>
              <a:rPr lang="es-CL" sz="1000">
                <a:solidFill>
                  <a:schemeClr val="accent1">
                    <a:lumMod val="50000"/>
                  </a:schemeClr>
                </a:solidFill>
                <a:latin typeface="+mj-lt"/>
              </a:rPr>
              <a:t>Gestión de </a:t>
            </a:r>
            <a:br>
              <a:rPr lang="es-CL" sz="1000">
                <a:solidFill>
                  <a:schemeClr val="accent1">
                    <a:lumMod val="50000"/>
                  </a:schemeClr>
                </a:solidFill>
                <a:latin typeface="+mj-lt"/>
              </a:rPr>
            </a:br>
            <a:r>
              <a:rPr lang="es-CL" sz="1000">
                <a:solidFill>
                  <a:schemeClr val="accent1">
                    <a:lumMod val="50000"/>
                  </a:schemeClr>
                </a:solidFill>
                <a:latin typeface="+mj-lt"/>
              </a:rPr>
              <a:t>Conocimiento</a:t>
            </a:r>
            <a:endParaRPr lang="es-ES" sz="1000">
              <a:solidFill>
                <a:schemeClr val="accent1">
                  <a:lumMod val="50000"/>
                </a:schemeClr>
              </a:solidFill>
              <a:latin typeface="+mj-lt"/>
            </a:endParaRPr>
          </a:p>
        </p:txBody>
      </p:sp>
      <p:sp>
        <p:nvSpPr>
          <p:cNvPr id="209944" name="Rectangle 24"/>
          <p:cNvSpPr>
            <a:spLocks noChangeArrowheads="1"/>
          </p:cNvSpPr>
          <p:nvPr/>
        </p:nvSpPr>
        <p:spPr bwMode="auto">
          <a:xfrm>
            <a:off x="6537325" y="2025650"/>
            <a:ext cx="1098550" cy="365125"/>
          </a:xfrm>
          <a:prstGeom prst="rect">
            <a:avLst/>
          </a:prstGeom>
          <a:solidFill>
            <a:schemeClr val="bg1"/>
          </a:solidFill>
          <a:ln w="9525" algn="ctr">
            <a:solidFill>
              <a:schemeClr val="bg2"/>
            </a:solidFill>
            <a:miter lim="800000"/>
            <a:headEnd/>
            <a:tailEnd/>
          </a:ln>
          <a:effectLst/>
        </p:spPr>
        <p:txBody>
          <a:bodyPr wrap="none" anchor="ctr"/>
          <a:lstStyle/>
          <a:p>
            <a:pPr algn="ctr">
              <a:defRPr/>
            </a:pPr>
            <a:r>
              <a:rPr lang="es-CL" sz="1000">
                <a:solidFill>
                  <a:schemeClr val="accent1">
                    <a:lumMod val="50000"/>
                  </a:schemeClr>
                </a:solidFill>
                <a:latin typeface="+mj-lt"/>
              </a:rPr>
              <a:t>De Cliente a Personas</a:t>
            </a:r>
            <a:endParaRPr lang="es-ES" sz="1000">
              <a:solidFill>
                <a:schemeClr val="accent1">
                  <a:lumMod val="50000"/>
                </a:schemeClr>
              </a:solidFill>
              <a:latin typeface="+mj-lt"/>
            </a:endParaRPr>
          </a:p>
        </p:txBody>
      </p:sp>
      <p:sp>
        <p:nvSpPr>
          <p:cNvPr id="209945" name="Rectangle 25"/>
          <p:cNvSpPr>
            <a:spLocks noChangeArrowheads="1"/>
          </p:cNvSpPr>
          <p:nvPr/>
        </p:nvSpPr>
        <p:spPr bwMode="auto">
          <a:xfrm>
            <a:off x="6840538" y="1549400"/>
            <a:ext cx="1096962" cy="365125"/>
          </a:xfrm>
          <a:prstGeom prst="rect">
            <a:avLst/>
          </a:prstGeom>
          <a:solidFill>
            <a:schemeClr val="bg1"/>
          </a:solidFill>
          <a:ln w="9525" algn="ctr">
            <a:solidFill>
              <a:schemeClr val="bg2"/>
            </a:solidFill>
            <a:miter lim="800000"/>
            <a:headEnd/>
            <a:tailEnd/>
          </a:ln>
          <a:effectLst/>
        </p:spPr>
        <p:txBody>
          <a:bodyPr wrap="none" anchor="ctr"/>
          <a:lstStyle/>
          <a:p>
            <a:pPr algn="ctr">
              <a:defRPr/>
            </a:pPr>
            <a:r>
              <a:rPr lang="es-CL" sz="1000">
                <a:solidFill>
                  <a:schemeClr val="accent1">
                    <a:lumMod val="50000"/>
                  </a:schemeClr>
                </a:solidFill>
                <a:latin typeface="+mj-lt"/>
              </a:rPr>
              <a:t>Personas / Comunidad</a:t>
            </a:r>
          </a:p>
          <a:p>
            <a:pPr algn="ctr">
              <a:defRPr/>
            </a:pPr>
            <a:r>
              <a:rPr lang="es-CL" sz="1000">
                <a:solidFill>
                  <a:schemeClr val="accent1">
                    <a:lumMod val="50000"/>
                  </a:schemeClr>
                </a:solidFill>
                <a:latin typeface="+mj-lt"/>
              </a:rPr>
              <a:t>Responsabilidad Social</a:t>
            </a:r>
            <a:endParaRPr lang="es-ES" sz="1000">
              <a:solidFill>
                <a:schemeClr val="accent1">
                  <a:lumMod val="50000"/>
                </a:schemeClr>
              </a:solidFill>
              <a:latin typeface="+mj-lt"/>
            </a:endParaRPr>
          </a:p>
        </p:txBody>
      </p:sp>
      <p:sp>
        <p:nvSpPr>
          <p:cNvPr id="209946" name="Rectangle 26"/>
          <p:cNvSpPr>
            <a:spLocks noChangeArrowheads="1"/>
          </p:cNvSpPr>
          <p:nvPr/>
        </p:nvSpPr>
        <p:spPr bwMode="auto">
          <a:xfrm>
            <a:off x="590550" y="5843588"/>
            <a:ext cx="1700213" cy="273050"/>
          </a:xfrm>
          <a:prstGeom prst="rect">
            <a:avLst/>
          </a:prstGeom>
          <a:solidFill>
            <a:schemeClr val="bg1"/>
          </a:solidFill>
          <a:ln w="19050">
            <a:solidFill>
              <a:schemeClr val="accent1"/>
            </a:solidFill>
            <a:miter lim="800000"/>
            <a:headEnd/>
            <a:tailEnd/>
          </a:ln>
          <a:effectLst/>
        </p:spPr>
        <p:txBody>
          <a:bodyPr wrap="none" anchor="ctr"/>
          <a:lstStyle/>
          <a:p>
            <a:pPr algn="ctr">
              <a:defRPr/>
            </a:pPr>
            <a:r>
              <a:rPr lang="es-CL" sz="1000">
                <a:solidFill>
                  <a:schemeClr val="accent1">
                    <a:lumMod val="50000"/>
                  </a:schemeClr>
                </a:solidFill>
                <a:latin typeface="+mj-lt"/>
              </a:rPr>
              <a:t>Resultados</a:t>
            </a:r>
            <a:endParaRPr lang="es-ES" sz="1000">
              <a:solidFill>
                <a:schemeClr val="accent1">
                  <a:lumMod val="50000"/>
                </a:schemeClr>
              </a:solidFill>
              <a:latin typeface="+mj-lt"/>
            </a:endParaRPr>
          </a:p>
        </p:txBody>
      </p:sp>
      <p:sp>
        <p:nvSpPr>
          <p:cNvPr id="209947" name="Rectangle 27"/>
          <p:cNvSpPr>
            <a:spLocks noChangeArrowheads="1"/>
          </p:cNvSpPr>
          <p:nvPr/>
        </p:nvSpPr>
        <p:spPr bwMode="auto">
          <a:xfrm>
            <a:off x="2897188" y="5843588"/>
            <a:ext cx="1701800" cy="273050"/>
          </a:xfrm>
          <a:prstGeom prst="rect">
            <a:avLst/>
          </a:prstGeom>
          <a:solidFill>
            <a:schemeClr val="bg1"/>
          </a:solidFill>
          <a:ln w="19050">
            <a:solidFill>
              <a:schemeClr val="accent1"/>
            </a:solidFill>
            <a:miter lim="800000"/>
            <a:headEnd/>
            <a:tailEnd/>
          </a:ln>
          <a:effectLst/>
        </p:spPr>
        <p:txBody>
          <a:bodyPr wrap="none" anchor="ctr"/>
          <a:lstStyle/>
          <a:p>
            <a:pPr algn="ctr">
              <a:defRPr/>
            </a:pPr>
            <a:r>
              <a:rPr lang="es-CL" sz="1000" dirty="0">
                <a:solidFill>
                  <a:schemeClr val="accent1">
                    <a:lumMod val="50000"/>
                  </a:schemeClr>
                </a:solidFill>
                <a:latin typeface="+mj-lt"/>
              </a:rPr>
              <a:t>  Clientes</a:t>
            </a:r>
            <a:endParaRPr lang="es-ES" sz="1000" dirty="0">
              <a:solidFill>
                <a:schemeClr val="accent1">
                  <a:lumMod val="50000"/>
                </a:schemeClr>
              </a:solidFill>
              <a:latin typeface="+mj-lt"/>
            </a:endParaRPr>
          </a:p>
        </p:txBody>
      </p:sp>
      <p:sp>
        <p:nvSpPr>
          <p:cNvPr id="209948" name="Rectangle 28"/>
          <p:cNvSpPr>
            <a:spLocks noChangeArrowheads="1"/>
          </p:cNvSpPr>
          <p:nvPr/>
        </p:nvSpPr>
        <p:spPr bwMode="auto">
          <a:xfrm>
            <a:off x="5364163" y="5805488"/>
            <a:ext cx="3240087" cy="360362"/>
          </a:xfrm>
          <a:prstGeom prst="rect">
            <a:avLst/>
          </a:prstGeom>
          <a:solidFill>
            <a:schemeClr val="bg1"/>
          </a:solidFill>
          <a:ln w="19050">
            <a:solidFill>
              <a:schemeClr val="accent1"/>
            </a:solidFill>
            <a:miter lim="800000"/>
            <a:headEnd/>
            <a:tailEnd/>
          </a:ln>
          <a:effectLst/>
        </p:spPr>
        <p:txBody>
          <a:bodyPr wrap="none" anchor="ctr"/>
          <a:lstStyle/>
          <a:p>
            <a:pPr algn="ctr">
              <a:defRPr/>
            </a:pPr>
            <a:r>
              <a:rPr lang="es-CL" sz="1000" dirty="0">
                <a:solidFill>
                  <a:schemeClr val="accent1">
                    <a:lumMod val="50000"/>
                  </a:schemeClr>
                </a:solidFill>
                <a:latin typeface="+mj-lt"/>
              </a:rPr>
              <a:t>Resultados + Personas + Comunidad + Medio Ambiente</a:t>
            </a:r>
            <a:endParaRPr lang="es-ES" sz="1000" dirty="0">
              <a:solidFill>
                <a:schemeClr val="accent1">
                  <a:lumMod val="50000"/>
                </a:schemeClr>
              </a:solidFill>
              <a:latin typeface="+mj-lt"/>
            </a:endParaRPr>
          </a:p>
        </p:txBody>
      </p:sp>
      <p:sp>
        <p:nvSpPr>
          <p:cNvPr id="31" name="Rectangle 22"/>
          <p:cNvSpPr>
            <a:spLocks noChangeArrowheads="1"/>
          </p:cNvSpPr>
          <p:nvPr/>
        </p:nvSpPr>
        <p:spPr bwMode="auto">
          <a:xfrm>
            <a:off x="7435850" y="6264275"/>
            <a:ext cx="1096963" cy="260350"/>
          </a:xfrm>
          <a:prstGeom prst="rect">
            <a:avLst/>
          </a:prstGeom>
          <a:solidFill>
            <a:schemeClr val="bg1"/>
          </a:solidFill>
          <a:ln w="9525">
            <a:solidFill>
              <a:schemeClr val="bg2"/>
            </a:solidFill>
            <a:miter lim="800000"/>
            <a:headEnd/>
            <a:tailEnd/>
          </a:ln>
          <a:effectLst/>
        </p:spPr>
        <p:txBody>
          <a:bodyPr wrap="none" anchor="ctr"/>
          <a:lstStyle/>
          <a:p>
            <a:pPr algn="ctr">
              <a:defRPr/>
            </a:pPr>
            <a:r>
              <a:rPr lang="es-CL" sz="1200" dirty="0">
                <a:solidFill>
                  <a:schemeClr val="accent1">
                    <a:lumMod val="50000"/>
                  </a:schemeClr>
                </a:solidFill>
                <a:latin typeface="+mj-lt"/>
              </a:rPr>
              <a:t>2007-2012</a:t>
            </a:r>
            <a:endParaRPr lang="es-ES" sz="1200" dirty="0">
              <a:solidFill>
                <a:schemeClr val="accent1">
                  <a:lumMod val="50000"/>
                </a:schemeClr>
              </a:solidFill>
              <a:latin typeface="+mj-lt"/>
            </a:endParaRPr>
          </a:p>
        </p:txBody>
      </p:sp>
      <p:sp>
        <p:nvSpPr>
          <p:cNvPr id="32" name="Rectangle 25"/>
          <p:cNvSpPr>
            <a:spLocks noChangeArrowheads="1"/>
          </p:cNvSpPr>
          <p:nvPr/>
        </p:nvSpPr>
        <p:spPr bwMode="auto">
          <a:xfrm>
            <a:off x="7667625" y="1125538"/>
            <a:ext cx="1096963" cy="363537"/>
          </a:xfrm>
          <a:prstGeom prst="rect">
            <a:avLst/>
          </a:prstGeom>
          <a:solidFill>
            <a:schemeClr val="bg1"/>
          </a:solidFill>
          <a:ln w="9525" algn="ctr">
            <a:solidFill>
              <a:schemeClr val="bg2"/>
            </a:solidFill>
            <a:miter lim="800000"/>
            <a:headEnd/>
            <a:tailEnd/>
          </a:ln>
          <a:effectLst/>
        </p:spPr>
        <p:txBody>
          <a:bodyPr wrap="none" anchor="ctr"/>
          <a:lstStyle/>
          <a:p>
            <a:pPr algn="ctr">
              <a:defRPr/>
            </a:pPr>
            <a:r>
              <a:rPr lang="es-CL" sz="1000" dirty="0">
                <a:solidFill>
                  <a:schemeClr val="accent1">
                    <a:lumMod val="50000"/>
                  </a:schemeClr>
                </a:solidFill>
                <a:latin typeface="+mj-lt"/>
              </a:rPr>
              <a:t>Medio</a:t>
            </a:r>
          </a:p>
          <a:p>
            <a:pPr algn="ctr">
              <a:defRPr/>
            </a:pPr>
            <a:r>
              <a:rPr lang="es-CL" sz="1000" dirty="0">
                <a:solidFill>
                  <a:schemeClr val="accent1">
                    <a:lumMod val="50000"/>
                  </a:schemeClr>
                </a:solidFill>
                <a:latin typeface="+mj-lt"/>
              </a:rPr>
              <a:t>Ambiente</a:t>
            </a:r>
            <a:endParaRPr lang="es-ES" sz="1000" dirty="0">
              <a:solidFill>
                <a:schemeClr val="accent1">
                  <a:lumMod val="50000"/>
                </a:schemeClr>
              </a:solidFill>
              <a:latin typeface="+mj-lt"/>
            </a:endParaRPr>
          </a:p>
        </p:txBody>
      </p:sp>
      <p:pic>
        <p:nvPicPr>
          <p:cNvPr id="29725" name="Picture 7" descr="C:\Users\Sui_Lan\Desktop\uailogo.png"/>
          <p:cNvPicPr>
            <a:picLocks noChangeAspect="1" noChangeArrowheads="1"/>
          </p:cNvPicPr>
          <p:nvPr/>
        </p:nvPicPr>
        <p:blipFill>
          <a:blip r:embed="rId3" cstate="print"/>
          <a:srcRect/>
          <a:stretch>
            <a:fillRect/>
          </a:stretch>
        </p:blipFill>
        <p:spPr bwMode="auto">
          <a:xfrm>
            <a:off x="6732588" y="152400"/>
            <a:ext cx="1962150" cy="595313"/>
          </a:xfrm>
          <a:prstGeom prst="rect">
            <a:avLst/>
          </a:prstGeom>
          <a:noFill/>
          <a:ln w="9525">
            <a:noFill/>
            <a:miter lim="800000"/>
            <a:headEnd/>
            <a:tailEnd/>
          </a:ln>
        </p:spPr>
      </p:pic>
      <p:sp>
        <p:nvSpPr>
          <p:cNvPr id="37" name="36 CuadroTexto"/>
          <p:cNvSpPr txBox="1"/>
          <p:nvPr/>
        </p:nvSpPr>
        <p:spPr>
          <a:xfrm>
            <a:off x="214313" y="214313"/>
            <a:ext cx="4071937" cy="400050"/>
          </a:xfrm>
          <a:prstGeom prst="rect">
            <a:avLst/>
          </a:prstGeom>
          <a:noFill/>
        </p:spPr>
        <p:txBody>
          <a:bodyPr>
            <a:spAutoFit/>
          </a:bodyPr>
          <a:lstStyle/>
          <a:p>
            <a:pPr>
              <a:defRPr/>
            </a:pPr>
            <a:r>
              <a:rPr lang="es-CL" sz="2000" b="1" dirty="0">
                <a:solidFill>
                  <a:schemeClr val="bg1"/>
                </a:solidFill>
                <a:latin typeface="+mn-lt"/>
              </a:rPr>
              <a:t>SECUENCIA</a:t>
            </a:r>
          </a:p>
        </p:txBody>
      </p:sp>
      <p:sp>
        <p:nvSpPr>
          <p:cNvPr id="33" name="32 Rectángulo"/>
          <p:cNvSpPr/>
          <p:nvPr/>
        </p:nvSpPr>
        <p:spPr>
          <a:xfrm>
            <a:off x="0" y="0"/>
            <a:ext cx="9144000" cy="692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b="1" dirty="0" smtClean="0"/>
              <a:t>CULTURA/ PROCESOS/ RECURSOS/PERSONAS</a:t>
            </a:r>
            <a:endParaRPr lang="es-CL" sz="2800" b="1"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2" descr="http://www.igesport.com/cache/media/Image/groupjumpgreen-jpg/groupjumpgreen-2011-03-03_14_26_44-limit600-600.jpg"/>
          <p:cNvPicPr>
            <a:picLocks noChangeAspect="1" noChangeArrowheads="1"/>
          </p:cNvPicPr>
          <p:nvPr/>
        </p:nvPicPr>
        <p:blipFill>
          <a:blip r:embed="rId2" cstate="print"/>
          <a:srcRect t="22989" b="22967"/>
          <a:stretch>
            <a:fillRect/>
          </a:stretch>
        </p:blipFill>
        <p:spPr bwMode="auto">
          <a:xfrm>
            <a:off x="1979712" y="836712"/>
            <a:ext cx="5392269" cy="3240360"/>
          </a:xfrm>
          <a:prstGeom prst="rect">
            <a:avLst/>
          </a:prstGeom>
          <a:ln>
            <a:noFill/>
          </a:ln>
          <a:effectLst>
            <a:softEdge rad="112500"/>
          </a:effectLst>
        </p:spPr>
      </p:pic>
      <p:sp>
        <p:nvSpPr>
          <p:cNvPr id="5" name="3 CuadroTexto"/>
          <p:cNvSpPr txBox="1">
            <a:spLocks noChangeArrowheads="1"/>
          </p:cNvSpPr>
          <p:nvPr/>
        </p:nvSpPr>
        <p:spPr bwMode="auto">
          <a:xfrm>
            <a:off x="2699792" y="4581128"/>
            <a:ext cx="413465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s-CL" sz="8000" b="1" dirty="0" smtClean="0">
                <a:solidFill>
                  <a:srgbClr val="FFFFFF"/>
                </a:solidFill>
                <a:latin typeface="Calibri" charset="0"/>
                <a:cs typeface="Arial" charset="0"/>
              </a:rPr>
              <a:t>CULTURA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22"/>
          <p:cNvSpPr>
            <a:spLocks noChangeArrowheads="1"/>
          </p:cNvSpPr>
          <p:nvPr/>
        </p:nvSpPr>
        <p:spPr bwMode="auto">
          <a:xfrm>
            <a:off x="1763713" y="1412875"/>
            <a:ext cx="5545137" cy="4632325"/>
          </a:xfrm>
          <a:prstGeom prst="ellipse">
            <a:avLst/>
          </a:prstGeom>
          <a:gradFill rotWithShape="1">
            <a:gsLst>
              <a:gs pos="0">
                <a:srgbClr val="EAEAEA"/>
              </a:gs>
              <a:gs pos="100000">
                <a:srgbClr val="FFFFFF"/>
              </a:gs>
            </a:gsLst>
            <a:lin ang="5400000" scaled="1"/>
          </a:gradFill>
          <a:ln w="9525">
            <a:solidFill>
              <a:srgbClr val="C0C0C0"/>
            </a:solidFill>
            <a:round/>
            <a:headEnd/>
            <a:tailEnd/>
          </a:ln>
          <a:effectLst/>
        </p:spPr>
        <p:txBody>
          <a:bodyPr wrap="none" anchor="ctr"/>
          <a:lstStyle/>
          <a:p>
            <a:pPr fontAlgn="auto">
              <a:spcBef>
                <a:spcPts val="0"/>
              </a:spcBef>
              <a:spcAft>
                <a:spcPts val="0"/>
              </a:spcAft>
              <a:defRPr/>
            </a:pPr>
            <a:endParaRPr lang="es-CL">
              <a:latin typeface="+mj-lt"/>
              <a:cs typeface="+mn-cs"/>
            </a:endParaRPr>
          </a:p>
        </p:txBody>
      </p:sp>
      <p:sp>
        <p:nvSpPr>
          <p:cNvPr id="22" name="Freeform 3"/>
          <p:cNvSpPr>
            <a:spLocks/>
          </p:cNvSpPr>
          <p:nvPr/>
        </p:nvSpPr>
        <p:spPr bwMode="auto">
          <a:xfrm>
            <a:off x="3509963" y="2306638"/>
            <a:ext cx="2071687" cy="1416050"/>
          </a:xfrm>
          <a:custGeom>
            <a:avLst/>
            <a:gdLst/>
            <a:ahLst/>
            <a:cxnLst>
              <a:cxn ang="0">
                <a:pos x="80" y="110"/>
              </a:cxn>
              <a:cxn ang="0">
                <a:pos x="131" y="92"/>
              </a:cxn>
              <a:cxn ang="0">
                <a:pos x="159" y="97"/>
              </a:cxn>
              <a:cxn ang="0">
                <a:pos x="161" y="81"/>
              </a:cxn>
              <a:cxn ang="0">
                <a:pos x="80" y="0"/>
              </a:cxn>
              <a:cxn ang="0">
                <a:pos x="0" y="81"/>
              </a:cxn>
              <a:cxn ang="0">
                <a:pos x="1" y="97"/>
              </a:cxn>
              <a:cxn ang="0">
                <a:pos x="30" y="92"/>
              </a:cxn>
              <a:cxn ang="0">
                <a:pos x="80" y="110"/>
              </a:cxn>
            </a:cxnLst>
            <a:rect l="0" t="0" r="r" b="b"/>
            <a:pathLst>
              <a:path w="161" h="110">
                <a:moveTo>
                  <a:pt x="80" y="110"/>
                </a:moveTo>
                <a:cubicBezTo>
                  <a:pt x="94" y="99"/>
                  <a:pt x="112" y="92"/>
                  <a:pt x="131" y="92"/>
                </a:cubicBezTo>
                <a:cubicBezTo>
                  <a:pt x="141" y="92"/>
                  <a:pt x="150" y="94"/>
                  <a:pt x="159" y="97"/>
                </a:cubicBezTo>
                <a:cubicBezTo>
                  <a:pt x="160" y="92"/>
                  <a:pt x="161" y="86"/>
                  <a:pt x="161" y="81"/>
                </a:cubicBezTo>
                <a:cubicBezTo>
                  <a:pt x="161" y="36"/>
                  <a:pt x="125" y="0"/>
                  <a:pt x="80" y="0"/>
                </a:cubicBezTo>
                <a:cubicBezTo>
                  <a:pt x="36" y="0"/>
                  <a:pt x="0" y="36"/>
                  <a:pt x="0" y="81"/>
                </a:cubicBezTo>
                <a:cubicBezTo>
                  <a:pt x="0" y="86"/>
                  <a:pt x="0" y="92"/>
                  <a:pt x="1" y="97"/>
                </a:cubicBezTo>
                <a:cubicBezTo>
                  <a:pt x="10" y="94"/>
                  <a:pt x="20" y="92"/>
                  <a:pt x="30" y="92"/>
                </a:cubicBezTo>
                <a:cubicBezTo>
                  <a:pt x="49" y="92"/>
                  <a:pt x="67" y="99"/>
                  <a:pt x="80" y="110"/>
                </a:cubicBezTo>
                <a:close/>
              </a:path>
            </a:pathLst>
          </a:custGeom>
          <a:gradFill rotWithShape="1">
            <a:gsLst>
              <a:gs pos="0">
                <a:srgbClr val="9DC2EB"/>
              </a:gs>
              <a:gs pos="100000">
                <a:srgbClr val="69A2E1"/>
              </a:gs>
            </a:gsLst>
            <a:lin ang="5400000" scaled="1"/>
          </a:gradFill>
          <a:ln w="19050">
            <a:solidFill>
              <a:srgbClr val="FFFFFF"/>
            </a:solidFill>
            <a:miter lim="800000"/>
            <a:headEnd/>
            <a:tailEnd/>
          </a:ln>
          <a:effectLst>
            <a:outerShdw dist="63500" dir="2212194" algn="ctr" rotWithShape="0">
              <a:srgbClr val="5F5F5F">
                <a:alpha val="50000"/>
              </a:srgbClr>
            </a:outerShdw>
          </a:effectLst>
        </p:spPr>
        <p:txBody>
          <a:bodyPr/>
          <a:lstStyle/>
          <a:p>
            <a:pPr fontAlgn="auto">
              <a:spcBef>
                <a:spcPts val="0"/>
              </a:spcBef>
              <a:spcAft>
                <a:spcPts val="0"/>
              </a:spcAft>
              <a:defRPr/>
            </a:pPr>
            <a:endParaRPr lang="es-CL">
              <a:latin typeface="+mj-lt"/>
              <a:cs typeface="+mn-cs"/>
            </a:endParaRPr>
          </a:p>
        </p:txBody>
      </p:sp>
      <p:sp>
        <p:nvSpPr>
          <p:cNvPr id="23" name="Freeform 4"/>
          <p:cNvSpPr>
            <a:spLocks/>
          </p:cNvSpPr>
          <p:nvPr/>
        </p:nvSpPr>
        <p:spPr bwMode="auto">
          <a:xfrm>
            <a:off x="4538663" y="3556000"/>
            <a:ext cx="1700212" cy="2006600"/>
          </a:xfrm>
          <a:custGeom>
            <a:avLst/>
            <a:gdLst/>
            <a:ahLst/>
            <a:cxnLst>
              <a:cxn ang="0">
                <a:pos x="79" y="0"/>
              </a:cxn>
              <a:cxn ang="0">
                <a:pos x="29" y="59"/>
              </a:cxn>
              <a:cxn ang="0">
                <a:pos x="30" y="76"/>
              </a:cxn>
              <a:cxn ang="0">
                <a:pos x="0" y="138"/>
              </a:cxn>
              <a:cxn ang="0">
                <a:pos x="51" y="156"/>
              </a:cxn>
              <a:cxn ang="0">
                <a:pos x="132" y="76"/>
              </a:cxn>
              <a:cxn ang="0">
                <a:pos x="79" y="0"/>
              </a:cxn>
            </a:cxnLst>
            <a:rect l="0" t="0" r="r" b="b"/>
            <a:pathLst>
              <a:path w="132" h="156">
                <a:moveTo>
                  <a:pt x="79" y="0"/>
                </a:moveTo>
                <a:cubicBezTo>
                  <a:pt x="74" y="27"/>
                  <a:pt x="54" y="50"/>
                  <a:pt x="29" y="59"/>
                </a:cubicBezTo>
                <a:cubicBezTo>
                  <a:pt x="30" y="64"/>
                  <a:pt x="30" y="70"/>
                  <a:pt x="30" y="76"/>
                </a:cubicBezTo>
                <a:cubicBezTo>
                  <a:pt x="30" y="101"/>
                  <a:pt x="19" y="123"/>
                  <a:pt x="0" y="138"/>
                </a:cubicBezTo>
                <a:cubicBezTo>
                  <a:pt x="14" y="149"/>
                  <a:pt x="32" y="156"/>
                  <a:pt x="51" y="156"/>
                </a:cubicBezTo>
                <a:cubicBezTo>
                  <a:pt x="95" y="156"/>
                  <a:pt x="132" y="120"/>
                  <a:pt x="132" y="76"/>
                </a:cubicBezTo>
                <a:cubicBezTo>
                  <a:pt x="132" y="41"/>
                  <a:pt x="110" y="12"/>
                  <a:pt x="79" y="0"/>
                </a:cubicBezTo>
                <a:close/>
              </a:path>
            </a:pathLst>
          </a:custGeom>
          <a:gradFill rotWithShape="1">
            <a:gsLst>
              <a:gs pos="0">
                <a:srgbClr val="9DC2EB"/>
              </a:gs>
              <a:gs pos="100000">
                <a:srgbClr val="69A2E1"/>
              </a:gs>
            </a:gsLst>
            <a:lin ang="5400000" scaled="1"/>
          </a:gradFill>
          <a:ln w="19050">
            <a:solidFill>
              <a:srgbClr val="FFFFFF"/>
            </a:solidFill>
            <a:miter lim="800000"/>
            <a:headEnd/>
            <a:tailEnd/>
          </a:ln>
          <a:effectLst>
            <a:outerShdw dist="63500" dir="2212194" algn="ctr" rotWithShape="0">
              <a:srgbClr val="5F5F5F">
                <a:alpha val="50000"/>
              </a:srgbClr>
            </a:outerShdw>
          </a:effectLst>
        </p:spPr>
        <p:txBody>
          <a:bodyPr/>
          <a:lstStyle/>
          <a:p>
            <a:pPr fontAlgn="auto">
              <a:spcBef>
                <a:spcPts val="0"/>
              </a:spcBef>
              <a:spcAft>
                <a:spcPts val="0"/>
              </a:spcAft>
              <a:defRPr/>
            </a:pPr>
            <a:endParaRPr lang="es-CL">
              <a:latin typeface="+mj-lt"/>
              <a:cs typeface="+mn-cs"/>
            </a:endParaRPr>
          </a:p>
        </p:txBody>
      </p:sp>
      <p:sp>
        <p:nvSpPr>
          <p:cNvPr id="24" name="Freeform 5"/>
          <p:cNvSpPr>
            <a:spLocks/>
          </p:cNvSpPr>
          <p:nvPr/>
        </p:nvSpPr>
        <p:spPr bwMode="auto">
          <a:xfrm>
            <a:off x="4538663" y="3490913"/>
            <a:ext cx="1017587" cy="822325"/>
          </a:xfrm>
          <a:custGeom>
            <a:avLst/>
            <a:gdLst/>
            <a:ahLst/>
            <a:cxnLst>
              <a:cxn ang="0">
                <a:pos x="0" y="18"/>
              </a:cxn>
              <a:cxn ang="0">
                <a:pos x="29" y="64"/>
              </a:cxn>
              <a:cxn ang="0">
                <a:pos x="79" y="5"/>
              </a:cxn>
              <a:cxn ang="0">
                <a:pos x="51" y="0"/>
              </a:cxn>
              <a:cxn ang="0">
                <a:pos x="0" y="18"/>
              </a:cxn>
            </a:cxnLst>
            <a:rect l="0" t="0" r="r" b="b"/>
            <a:pathLst>
              <a:path w="79" h="64">
                <a:moveTo>
                  <a:pt x="0" y="18"/>
                </a:moveTo>
                <a:cubicBezTo>
                  <a:pt x="15" y="29"/>
                  <a:pt x="25" y="46"/>
                  <a:pt x="29" y="64"/>
                </a:cubicBezTo>
                <a:cubicBezTo>
                  <a:pt x="54" y="55"/>
                  <a:pt x="74" y="32"/>
                  <a:pt x="79" y="5"/>
                </a:cubicBezTo>
                <a:cubicBezTo>
                  <a:pt x="70" y="2"/>
                  <a:pt x="61" y="0"/>
                  <a:pt x="51" y="0"/>
                </a:cubicBezTo>
                <a:cubicBezTo>
                  <a:pt x="32" y="0"/>
                  <a:pt x="14" y="7"/>
                  <a:pt x="0" y="18"/>
                </a:cubicBezTo>
                <a:close/>
              </a:path>
            </a:pathLst>
          </a:custGeom>
          <a:solidFill>
            <a:srgbClr val="9DC2EB"/>
          </a:solidFill>
          <a:ln w="19050">
            <a:solidFill>
              <a:srgbClr val="FFFFFF"/>
            </a:solidFill>
            <a:miter lim="800000"/>
            <a:headEnd/>
            <a:tailEnd/>
          </a:ln>
          <a:effectLst>
            <a:outerShdw dist="63500" dir="2212194" algn="ctr" rotWithShape="0">
              <a:srgbClr val="5F5F5F">
                <a:alpha val="50000"/>
              </a:srgbClr>
            </a:outerShdw>
          </a:effectLst>
        </p:spPr>
        <p:txBody>
          <a:bodyPr/>
          <a:lstStyle/>
          <a:p>
            <a:pPr fontAlgn="auto">
              <a:spcBef>
                <a:spcPts val="0"/>
              </a:spcBef>
              <a:spcAft>
                <a:spcPts val="0"/>
              </a:spcAft>
              <a:defRPr/>
            </a:pPr>
            <a:endParaRPr lang="es-CL">
              <a:latin typeface="+mj-lt"/>
              <a:cs typeface="+mn-cs"/>
            </a:endParaRPr>
          </a:p>
        </p:txBody>
      </p:sp>
      <p:sp>
        <p:nvSpPr>
          <p:cNvPr id="25" name="Freeform 6"/>
          <p:cNvSpPr>
            <a:spLocks/>
          </p:cNvSpPr>
          <p:nvPr/>
        </p:nvSpPr>
        <p:spPr bwMode="auto">
          <a:xfrm>
            <a:off x="2852738" y="3556000"/>
            <a:ext cx="1685925" cy="2006600"/>
          </a:xfrm>
          <a:custGeom>
            <a:avLst/>
            <a:gdLst/>
            <a:ahLst/>
            <a:cxnLst>
              <a:cxn ang="0">
                <a:pos x="101" y="76"/>
              </a:cxn>
              <a:cxn ang="0">
                <a:pos x="103" y="59"/>
              </a:cxn>
              <a:cxn ang="0">
                <a:pos x="52" y="0"/>
              </a:cxn>
              <a:cxn ang="0">
                <a:pos x="0" y="76"/>
              </a:cxn>
              <a:cxn ang="0">
                <a:pos x="81" y="156"/>
              </a:cxn>
              <a:cxn ang="0">
                <a:pos x="131" y="138"/>
              </a:cxn>
              <a:cxn ang="0">
                <a:pos x="101" y="76"/>
              </a:cxn>
            </a:cxnLst>
            <a:rect l="0" t="0" r="r" b="b"/>
            <a:pathLst>
              <a:path w="131" h="156">
                <a:moveTo>
                  <a:pt x="101" y="76"/>
                </a:moveTo>
                <a:cubicBezTo>
                  <a:pt x="101" y="70"/>
                  <a:pt x="102" y="64"/>
                  <a:pt x="103" y="59"/>
                </a:cubicBezTo>
                <a:cubicBezTo>
                  <a:pt x="77" y="50"/>
                  <a:pt x="58" y="27"/>
                  <a:pt x="52" y="0"/>
                </a:cubicBezTo>
                <a:cubicBezTo>
                  <a:pt x="22" y="12"/>
                  <a:pt x="0" y="41"/>
                  <a:pt x="0" y="76"/>
                </a:cubicBezTo>
                <a:cubicBezTo>
                  <a:pt x="0" y="120"/>
                  <a:pt x="36" y="156"/>
                  <a:pt x="81" y="156"/>
                </a:cubicBezTo>
                <a:cubicBezTo>
                  <a:pt x="100" y="156"/>
                  <a:pt x="118" y="149"/>
                  <a:pt x="131" y="138"/>
                </a:cubicBezTo>
                <a:cubicBezTo>
                  <a:pt x="113" y="123"/>
                  <a:pt x="101" y="101"/>
                  <a:pt x="101" y="76"/>
                </a:cubicBezTo>
                <a:close/>
              </a:path>
            </a:pathLst>
          </a:custGeom>
          <a:gradFill rotWithShape="1">
            <a:gsLst>
              <a:gs pos="0">
                <a:srgbClr val="9DC2EB"/>
              </a:gs>
              <a:gs pos="100000">
                <a:srgbClr val="69A2E1"/>
              </a:gs>
            </a:gsLst>
            <a:lin ang="5400000" scaled="1"/>
          </a:gradFill>
          <a:ln w="19050">
            <a:solidFill>
              <a:srgbClr val="FFFFFF"/>
            </a:solidFill>
            <a:miter lim="800000"/>
            <a:headEnd/>
            <a:tailEnd/>
          </a:ln>
          <a:effectLst>
            <a:outerShdw dist="63500" dir="2212194" algn="ctr" rotWithShape="0">
              <a:srgbClr val="5F5F5F">
                <a:alpha val="50000"/>
              </a:srgbClr>
            </a:outerShdw>
          </a:effectLst>
        </p:spPr>
        <p:txBody>
          <a:bodyPr/>
          <a:lstStyle/>
          <a:p>
            <a:pPr fontAlgn="auto">
              <a:spcBef>
                <a:spcPts val="0"/>
              </a:spcBef>
              <a:spcAft>
                <a:spcPts val="0"/>
              </a:spcAft>
              <a:defRPr/>
            </a:pPr>
            <a:endParaRPr lang="es-CL">
              <a:latin typeface="+mj-lt"/>
              <a:cs typeface="+mn-cs"/>
            </a:endParaRPr>
          </a:p>
        </p:txBody>
      </p:sp>
      <p:sp>
        <p:nvSpPr>
          <p:cNvPr id="26" name="Freeform 7"/>
          <p:cNvSpPr>
            <a:spLocks/>
          </p:cNvSpPr>
          <p:nvPr/>
        </p:nvSpPr>
        <p:spPr bwMode="auto">
          <a:xfrm>
            <a:off x="3522663" y="3490913"/>
            <a:ext cx="1016000" cy="822325"/>
          </a:xfrm>
          <a:custGeom>
            <a:avLst/>
            <a:gdLst/>
            <a:ahLst/>
            <a:cxnLst>
              <a:cxn ang="0">
                <a:pos x="51" y="64"/>
              </a:cxn>
              <a:cxn ang="0">
                <a:pos x="79" y="18"/>
              </a:cxn>
              <a:cxn ang="0">
                <a:pos x="29" y="0"/>
              </a:cxn>
              <a:cxn ang="0">
                <a:pos x="0" y="5"/>
              </a:cxn>
              <a:cxn ang="0">
                <a:pos x="51" y="64"/>
              </a:cxn>
            </a:cxnLst>
            <a:rect l="0" t="0" r="r" b="b"/>
            <a:pathLst>
              <a:path w="79" h="64">
                <a:moveTo>
                  <a:pt x="51" y="64"/>
                </a:moveTo>
                <a:cubicBezTo>
                  <a:pt x="55" y="46"/>
                  <a:pt x="65" y="29"/>
                  <a:pt x="79" y="18"/>
                </a:cubicBezTo>
                <a:cubicBezTo>
                  <a:pt x="66" y="7"/>
                  <a:pt x="48" y="0"/>
                  <a:pt x="29" y="0"/>
                </a:cubicBezTo>
                <a:cubicBezTo>
                  <a:pt x="19" y="0"/>
                  <a:pt x="9" y="2"/>
                  <a:pt x="0" y="5"/>
                </a:cubicBezTo>
                <a:cubicBezTo>
                  <a:pt x="6" y="32"/>
                  <a:pt x="25" y="55"/>
                  <a:pt x="51" y="64"/>
                </a:cubicBezTo>
                <a:close/>
              </a:path>
            </a:pathLst>
          </a:custGeom>
          <a:solidFill>
            <a:srgbClr val="9DC2EB"/>
          </a:solidFill>
          <a:ln w="19050">
            <a:solidFill>
              <a:srgbClr val="FFFFFF"/>
            </a:solidFill>
            <a:miter lim="800000"/>
            <a:headEnd/>
            <a:tailEnd/>
          </a:ln>
          <a:effectLst>
            <a:outerShdw dist="63500" dir="2212194" algn="ctr" rotWithShape="0">
              <a:srgbClr val="5F5F5F">
                <a:alpha val="50000"/>
              </a:srgbClr>
            </a:outerShdw>
          </a:effectLst>
        </p:spPr>
        <p:txBody>
          <a:bodyPr/>
          <a:lstStyle/>
          <a:p>
            <a:pPr fontAlgn="auto">
              <a:spcBef>
                <a:spcPts val="0"/>
              </a:spcBef>
              <a:spcAft>
                <a:spcPts val="0"/>
              </a:spcAft>
              <a:defRPr/>
            </a:pPr>
            <a:endParaRPr lang="es-CL">
              <a:latin typeface="+mj-lt"/>
              <a:cs typeface="+mn-cs"/>
            </a:endParaRPr>
          </a:p>
        </p:txBody>
      </p:sp>
      <p:sp>
        <p:nvSpPr>
          <p:cNvPr id="27" name="Freeform 8"/>
          <p:cNvSpPr>
            <a:spLocks/>
          </p:cNvSpPr>
          <p:nvPr/>
        </p:nvSpPr>
        <p:spPr bwMode="auto">
          <a:xfrm>
            <a:off x="4152900" y="4313238"/>
            <a:ext cx="771525" cy="1017587"/>
          </a:xfrm>
          <a:custGeom>
            <a:avLst/>
            <a:gdLst/>
            <a:ahLst/>
            <a:cxnLst>
              <a:cxn ang="0">
                <a:pos x="60" y="17"/>
              </a:cxn>
              <a:cxn ang="0">
                <a:pos x="59" y="0"/>
              </a:cxn>
              <a:cxn ang="0">
                <a:pos x="30" y="5"/>
              </a:cxn>
              <a:cxn ang="0">
                <a:pos x="2" y="0"/>
              </a:cxn>
              <a:cxn ang="0">
                <a:pos x="0" y="17"/>
              </a:cxn>
              <a:cxn ang="0">
                <a:pos x="30" y="79"/>
              </a:cxn>
              <a:cxn ang="0">
                <a:pos x="60" y="17"/>
              </a:cxn>
            </a:cxnLst>
            <a:rect l="0" t="0" r="r" b="b"/>
            <a:pathLst>
              <a:path w="60" h="79">
                <a:moveTo>
                  <a:pt x="60" y="17"/>
                </a:moveTo>
                <a:cubicBezTo>
                  <a:pt x="60" y="11"/>
                  <a:pt x="60" y="5"/>
                  <a:pt x="59" y="0"/>
                </a:cubicBezTo>
                <a:cubicBezTo>
                  <a:pt x="50" y="4"/>
                  <a:pt x="40" y="5"/>
                  <a:pt x="30" y="5"/>
                </a:cubicBezTo>
                <a:cubicBezTo>
                  <a:pt x="20" y="5"/>
                  <a:pt x="11" y="4"/>
                  <a:pt x="2" y="0"/>
                </a:cubicBezTo>
                <a:cubicBezTo>
                  <a:pt x="1" y="5"/>
                  <a:pt x="0" y="11"/>
                  <a:pt x="0" y="17"/>
                </a:cubicBezTo>
                <a:cubicBezTo>
                  <a:pt x="0" y="42"/>
                  <a:pt x="12" y="64"/>
                  <a:pt x="30" y="79"/>
                </a:cubicBezTo>
                <a:cubicBezTo>
                  <a:pt x="49" y="64"/>
                  <a:pt x="60" y="42"/>
                  <a:pt x="60" y="17"/>
                </a:cubicBezTo>
                <a:close/>
              </a:path>
            </a:pathLst>
          </a:custGeom>
          <a:solidFill>
            <a:srgbClr val="9DC2EB"/>
          </a:solidFill>
          <a:ln w="19050">
            <a:solidFill>
              <a:srgbClr val="FFFFFF"/>
            </a:solidFill>
            <a:miter lim="800000"/>
            <a:headEnd/>
            <a:tailEnd/>
          </a:ln>
          <a:effectLst>
            <a:outerShdw dist="63500" dir="2212194" algn="ctr" rotWithShape="0">
              <a:srgbClr val="5F5F5F">
                <a:alpha val="50000"/>
              </a:srgbClr>
            </a:outerShdw>
          </a:effectLst>
        </p:spPr>
        <p:txBody>
          <a:bodyPr/>
          <a:lstStyle/>
          <a:p>
            <a:pPr fontAlgn="auto">
              <a:spcBef>
                <a:spcPts val="0"/>
              </a:spcBef>
              <a:spcAft>
                <a:spcPts val="0"/>
              </a:spcAft>
              <a:defRPr/>
            </a:pPr>
            <a:endParaRPr lang="es-CL">
              <a:latin typeface="+mj-lt"/>
              <a:cs typeface="+mn-cs"/>
            </a:endParaRPr>
          </a:p>
        </p:txBody>
      </p:sp>
      <p:sp>
        <p:nvSpPr>
          <p:cNvPr id="28" name="Freeform 9"/>
          <p:cNvSpPr>
            <a:spLocks/>
          </p:cNvSpPr>
          <p:nvPr/>
        </p:nvSpPr>
        <p:spPr bwMode="auto">
          <a:xfrm>
            <a:off x="4178300" y="3722688"/>
            <a:ext cx="733425" cy="654050"/>
          </a:xfrm>
          <a:custGeom>
            <a:avLst/>
            <a:gdLst/>
            <a:ahLst/>
            <a:cxnLst>
              <a:cxn ang="0">
                <a:pos x="28" y="0"/>
              </a:cxn>
              <a:cxn ang="0">
                <a:pos x="0" y="46"/>
              </a:cxn>
              <a:cxn ang="0">
                <a:pos x="28" y="51"/>
              </a:cxn>
              <a:cxn ang="0">
                <a:pos x="57" y="46"/>
              </a:cxn>
              <a:cxn ang="0">
                <a:pos x="28" y="0"/>
              </a:cxn>
            </a:cxnLst>
            <a:rect l="0" t="0" r="r" b="b"/>
            <a:pathLst>
              <a:path w="57" h="51">
                <a:moveTo>
                  <a:pt x="28" y="0"/>
                </a:moveTo>
                <a:cubicBezTo>
                  <a:pt x="14" y="11"/>
                  <a:pt x="4" y="28"/>
                  <a:pt x="0" y="46"/>
                </a:cubicBezTo>
                <a:cubicBezTo>
                  <a:pt x="9" y="50"/>
                  <a:pt x="18" y="51"/>
                  <a:pt x="28" y="51"/>
                </a:cubicBezTo>
                <a:cubicBezTo>
                  <a:pt x="38" y="51"/>
                  <a:pt x="48" y="50"/>
                  <a:pt x="57" y="46"/>
                </a:cubicBezTo>
                <a:cubicBezTo>
                  <a:pt x="53" y="28"/>
                  <a:pt x="43" y="11"/>
                  <a:pt x="28" y="0"/>
                </a:cubicBezTo>
                <a:close/>
              </a:path>
            </a:pathLst>
          </a:custGeom>
          <a:solidFill>
            <a:srgbClr val="CFE1F5"/>
          </a:solidFill>
          <a:ln w="19050">
            <a:solidFill>
              <a:srgbClr val="FFFFFF"/>
            </a:solidFill>
            <a:miter lim="800000"/>
            <a:headEnd/>
            <a:tailEnd/>
          </a:ln>
          <a:effectLst>
            <a:outerShdw dist="63500" dir="2212194" algn="ctr" rotWithShape="0">
              <a:srgbClr val="5F5F5F">
                <a:alpha val="50000"/>
              </a:srgbClr>
            </a:outerShdw>
          </a:effectLst>
        </p:spPr>
        <p:txBody>
          <a:bodyPr/>
          <a:lstStyle/>
          <a:p>
            <a:pPr fontAlgn="auto">
              <a:spcBef>
                <a:spcPts val="0"/>
              </a:spcBef>
              <a:spcAft>
                <a:spcPts val="0"/>
              </a:spcAft>
              <a:defRPr/>
            </a:pPr>
            <a:endParaRPr lang="es-CL">
              <a:latin typeface="+mj-lt"/>
              <a:cs typeface="+mn-cs"/>
            </a:endParaRPr>
          </a:p>
        </p:txBody>
      </p:sp>
      <p:sp>
        <p:nvSpPr>
          <p:cNvPr id="29" name="Rectangle 11"/>
          <p:cNvSpPr>
            <a:spLocks noChangeArrowheads="1"/>
          </p:cNvSpPr>
          <p:nvPr/>
        </p:nvSpPr>
        <p:spPr bwMode="auto">
          <a:xfrm>
            <a:off x="4970463" y="4311650"/>
            <a:ext cx="1196975" cy="369888"/>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de-DE" b="1" dirty="0">
                <a:solidFill>
                  <a:srgbClr val="FFFFFF"/>
                </a:solidFill>
                <a:latin typeface="+mj-lt"/>
                <a:cs typeface="+mn-cs"/>
              </a:rPr>
              <a:t>RECURSOS</a:t>
            </a:r>
          </a:p>
        </p:txBody>
      </p:sp>
      <p:sp>
        <p:nvSpPr>
          <p:cNvPr id="30" name="Rectangle 12"/>
          <p:cNvSpPr>
            <a:spLocks noChangeArrowheads="1"/>
          </p:cNvSpPr>
          <p:nvPr/>
        </p:nvSpPr>
        <p:spPr bwMode="auto">
          <a:xfrm>
            <a:off x="2941638" y="4311650"/>
            <a:ext cx="1212850" cy="369888"/>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de-DE" b="1" dirty="0">
                <a:solidFill>
                  <a:srgbClr val="FFFFFF"/>
                </a:solidFill>
                <a:latin typeface="+mj-lt"/>
                <a:cs typeface="+mn-cs"/>
              </a:rPr>
              <a:t>PERSONAS</a:t>
            </a:r>
          </a:p>
        </p:txBody>
      </p:sp>
      <p:sp>
        <p:nvSpPr>
          <p:cNvPr id="31" name="Rectangle 13"/>
          <p:cNvSpPr>
            <a:spLocks noChangeArrowheads="1"/>
          </p:cNvSpPr>
          <p:nvPr/>
        </p:nvSpPr>
        <p:spPr bwMode="auto">
          <a:xfrm>
            <a:off x="3962400" y="2736850"/>
            <a:ext cx="1196975" cy="369888"/>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de-DE" b="1" dirty="0">
                <a:solidFill>
                  <a:srgbClr val="FFFFFF"/>
                </a:solidFill>
                <a:latin typeface="+mj-lt"/>
                <a:cs typeface="+mn-cs"/>
              </a:rPr>
              <a:t>PROCESOS</a:t>
            </a:r>
          </a:p>
        </p:txBody>
      </p:sp>
      <p:sp>
        <p:nvSpPr>
          <p:cNvPr id="32" name="AutoShape 34"/>
          <p:cNvSpPr>
            <a:spLocks noChangeArrowheads="1"/>
          </p:cNvSpPr>
          <p:nvPr/>
        </p:nvSpPr>
        <p:spPr bwMode="auto">
          <a:xfrm rot="1826301" flipV="1">
            <a:off x="3005138" y="3173413"/>
            <a:ext cx="631825" cy="809625"/>
          </a:xfrm>
          <a:prstGeom prst="rightArrow">
            <a:avLst>
              <a:gd name="adj1" fmla="val 55000"/>
              <a:gd name="adj2" fmla="val 63606"/>
            </a:avLst>
          </a:prstGeom>
          <a:ln>
            <a:headEnd/>
            <a:tailEnd/>
          </a:ln>
        </p:spPr>
        <p:style>
          <a:lnRef idx="3">
            <a:schemeClr val="lt1"/>
          </a:lnRef>
          <a:fillRef idx="1">
            <a:schemeClr val="accent3"/>
          </a:fillRef>
          <a:effectRef idx="1">
            <a:schemeClr val="accent3"/>
          </a:effectRef>
          <a:fontRef idx="minor">
            <a:schemeClr val="lt1"/>
          </a:fontRef>
        </p:style>
        <p:txBody>
          <a:bodyPr rot="10800000"/>
          <a:lstStyle/>
          <a:p>
            <a:pPr algn="ctr" fontAlgn="auto">
              <a:spcBef>
                <a:spcPts val="0"/>
              </a:spcBef>
              <a:spcAft>
                <a:spcPts val="0"/>
              </a:spcAft>
              <a:defRPr/>
            </a:pPr>
            <a:endParaRPr lang="es-CL" noProof="1">
              <a:latin typeface="+mj-lt"/>
            </a:endParaRPr>
          </a:p>
        </p:txBody>
      </p:sp>
      <p:sp>
        <p:nvSpPr>
          <p:cNvPr id="33" name="AutoShape 36"/>
          <p:cNvSpPr>
            <a:spLocks noChangeArrowheads="1"/>
          </p:cNvSpPr>
          <p:nvPr/>
        </p:nvSpPr>
        <p:spPr bwMode="auto">
          <a:xfrm rot="9249796" flipV="1">
            <a:off x="5364163" y="3165475"/>
            <a:ext cx="631825" cy="809625"/>
          </a:xfrm>
          <a:prstGeom prst="rightArrow">
            <a:avLst>
              <a:gd name="adj1" fmla="val 55000"/>
              <a:gd name="adj2" fmla="val 63606"/>
            </a:avLst>
          </a:prstGeom>
          <a:ln>
            <a:headEnd/>
            <a:tailEnd/>
          </a:ln>
        </p:spPr>
        <p:style>
          <a:lnRef idx="3">
            <a:schemeClr val="lt1"/>
          </a:lnRef>
          <a:fillRef idx="1">
            <a:schemeClr val="accent3"/>
          </a:fillRef>
          <a:effectRef idx="1">
            <a:schemeClr val="accent3"/>
          </a:effectRef>
          <a:fontRef idx="minor">
            <a:schemeClr val="lt1"/>
          </a:fontRef>
        </p:style>
        <p:txBody>
          <a:bodyPr rot="10800000"/>
          <a:lstStyle/>
          <a:p>
            <a:pPr algn="ctr" fontAlgn="auto">
              <a:spcBef>
                <a:spcPts val="0"/>
              </a:spcBef>
              <a:spcAft>
                <a:spcPts val="0"/>
              </a:spcAft>
              <a:defRPr/>
            </a:pPr>
            <a:endParaRPr lang="es-CL" noProof="1">
              <a:latin typeface="+mj-lt"/>
            </a:endParaRPr>
          </a:p>
        </p:txBody>
      </p:sp>
      <p:sp>
        <p:nvSpPr>
          <p:cNvPr id="14354" name="WordArt 44"/>
          <p:cNvSpPr>
            <a:spLocks noChangeArrowheads="1" noChangeShapeType="1" noTextEdit="1"/>
          </p:cNvSpPr>
          <p:nvPr/>
        </p:nvSpPr>
        <p:spPr bwMode="auto">
          <a:xfrm>
            <a:off x="3127375" y="2012950"/>
            <a:ext cx="2941638" cy="2049463"/>
          </a:xfrm>
          <a:prstGeom prst="rect">
            <a:avLst/>
          </a:prstGeom>
        </p:spPr>
        <p:txBody>
          <a:bodyPr spcFirstLastPara="1" wrap="none" fromWordArt="1">
            <a:prstTxWarp prst="textArchUp">
              <a:avLst>
                <a:gd name="adj" fmla="val 12234252"/>
              </a:avLst>
            </a:prstTxWarp>
          </a:bodyPr>
          <a:lstStyle/>
          <a:p>
            <a:pPr algn="ctr"/>
            <a:r>
              <a:rPr lang="es-CL" sz="2000" kern="10">
                <a:ln w="9525">
                  <a:noFill/>
                  <a:round/>
                  <a:headEnd/>
                  <a:tailEnd/>
                </a:ln>
                <a:solidFill>
                  <a:srgbClr val="5F5F5F"/>
                </a:solidFill>
                <a:latin typeface="+mj-lt"/>
                <a:ea typeface="+mj-lt"/>
                <a:cs typeface="+mj-lt"/>
              </a:rPr>
              <a:t>CULTURA</a:t>
            </a:r>
          </a:p>
        </p:txBody>
      </p:sp>
      <p:sp>
        <p:nvSpPr>
          <p:cNvPr id="35" name="Rectangle 45"/>
          <p:cNvSpPr>
            <a:spLocks noChangeArrowheads="1"/>
          </p:cNvSpPr>
          <p:nvPr/>
        </p:nvSpPr>
        <p:spPr bwMode="auto">
          <a:xfrm>
            <a:off x="3754438" y="3800475"/>
            <a:ext cx="1554162" cy="366713"/>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de-DE" b="1" dirty="0">
                <a:latin typeface="+mj-lt"/>
                <a:cs typeface="+mn-cs"/>
              </a:rPr>
              <a:t>GESTIÓN</a:t>
            </a:r>
          </a:p>
        </p:txBody>
      </p:sp>
      <p:sp>
        <p:nvSpPr>
          <p:cNvPr id="20" name="Text Box 31"/>
          <p:cNvSpPr txBox="1">
            <a:spLocks noChangeArrowheads="1"/>
          </p:cNvSpPr>
          <p:nvPr/>
        </p:nvSpPr>
        <p:spPr bwMode="auto">
          <a:xfrm>
            <a:off x="2627784" y="116632"/>
            <a:ext cx="4500562" cy="369332"/>
          </a:xfrm>
          <a:prstGeom prst="rect">
            <a:avLst/>
          </a:prstGeom>
          <a:noFill/>
          <a:ln w="9525">
            <a:noFill/>
            <a:miter lim="800000"/>
            <a:headEnd/>
            <a:tailEnd/>
          </a:ln>
        </p:spPr>
        <p:txBody>
          <a:bodyPr>
            <a:spAutoFit/>
          </a:bodyPr>
          <a:lstStyle/>
          <a:p>
            <a:pPr algn="ctr" fontAlgn="base">
              <a:spcBef>
                <a:spcPct val="0"/>
              </a:spcBef>
              <a:spcAft>
                <a:spcPct val="0"/>
              </a:spcAft>
            </a:pPr>
            <a:r>
              <a:rPr lang="es-ES" b="1" dirty="0" smtClean="0">
                <a:solidFill>
                  <a:schemeClr val="accent1">
                    <a:lumMod val="50000"/>
                  </a:schemeClr>
                </a:solidFill>
                <a:ea typeface="MS PGothic" pitchFamily="34" charset="-128"/>
                <a:cs typeface="Arial" pitchFamily="34" charset="0"/>
              </a:rPr>
              <a:t>DIMENSIONES DE CULTURA</a:t>
            </a:r>
            <a:endParaRPr lang="es-ES" b="1" dirty="0">
              <a:solidFill>
                <a:schemeClr val="accent1">
                  <a:lumMod val="50000"/>
                </a:schemeClr>
              </a:solidFill>
              <a:ea typeface="MS PGothic" pitchFamily="34" charset="-128"/>
              <a:cs typeface="Arial" pitchFamily="34" charset="0"/>
            </a:endParaRPr>
          </a:p>
        </p:txBody>
      </p:sp>
      <p:cxnSp>
        <p:nvCxnSpPr>
          <p:cNvPr id="21" name="20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988"/>
            <a:ext cx="8229600" cy="1143001"/>
          </a:xfrm>
        </p:spPr>
        <p:txBody>
          <a:bodyPr/>
          <a:lstStyle/>
          <a:p>
            <a:pPr algn="l">
              <a:defRPr/>
            </a:pPr>
            <a:r>
              <a:rPr lang="es-CL" sz="2000" b="1" dirty="0" smtClean="0">
                <a:solidFill>
                  <a:schemeClr val="tx2">
                    <a:lumMod val="75000"/>
                  </a:schemeClr>
                </a:solidFill>
              </a:rPr>
              <a:t>CONTEXTO</a:t>
            </a:r>
            <a:endParaRPr lang="es-CL" sz="2000" b="1" dirty="0">
              <a:solidFill>
                <a:schemeClr val="tx2">
                  <a:lumMod val="75000"/>
                </a:schemeClr>
              </a:solidFill>
            </a:endParaRPr>
          </a:p>
        </p:txBody>
      </p:sp>
      <p:sp>
        <p:nvSpPr>
          <p:cNvPr id="4" name="3 Marcador de pie de página"/>
          <p:cNvSpPr>
            <a:spLocks noGrp="1"/>
          </p:cNvSpPr>
          <p:nvPr>
            <p:ph type="ftr" sz="quarter" idx="11"/>
          </p:nvPr>
        </p:nvSpPr>
        <p:spPr>
          <a:xfrm>
            <a:off x="457200" y="6356350"/>
            <a:ext cx="2133600" cy="365125"/>
          </a:xfrm>
        </p:spPr>
        <p:txBody>
          <a:bodyPr/>
          <a:lstStyle/>
          <a:p>
            <a:pPr algn="l">
              <a:defRPr/>
            </a:pPr>
            <a:r>
              <a:rPr lang="es-ES" smtClean="0">
                <a:solidFill>
                  <a:schemeClr val="tx1">
                    <a:tint val="75000"/>
                  </a:schemeClr>
                </a:solidFill>
              </a:rPr>
              <a:t>Instituto Salud y Futuro</a:t>
            </a:r>
            <a:endParaRPr lang="es-ES">
              <a:solidFill>
                <a:schemeClr val="tx1">
                  <a:tint val="75000"/>
                </a:schemeClr>
              </a:solidFill>
            </a:endParaRPr>
          </a:p>
        </p:txBody>
      </p:sp>
      <p:pic>
        <p:nvPicPr>
          <p:cNvPr id="13316" name="Picture 3">
            <a:hlinkClick r:id="rId3" action="ppaction://hlinkfile"/>
          </p:cNvPr>
          <p:cNvPicPr>
            <a:picLocks noChangeAspect="1" noChangeArrowheads="1"/>
          </p:cNvPicPr>
          <p:nvPr/>
        </p:nvPicPr>
        <p:blipFill>
          <a:blip r:embed="rId4" cstate="print"/>
          <a:srcRect l="20197" t="18327" r="20586" b="19656"/>
          <a:stretch>
            <a:fillRect/>
          </a:stretch>
        </p:blipFill>
        <p:spPr bwMode="auto">
          <a:xfrm>
            <a:off x="755650" y="1125538"/>
            <a:ext cx="7704138" cy="4535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5 Marcador de número de diapositiva"/>
          <p:cNvSpPr txBox="1">
            <a:spLocks noGrp="1"/>
          </p:cNvSpPr>
          <p:nvPr/>
        </p:nvSpPr>
        <p:spPr>
          <a:xfrm>
            <a:off x="7812088" y="6308725"/>
            <a:ext cx="909637" cy="365125"/>
          </a:xfrm>
          <a:prstGeom prst="rect">
            <a:avLst/>
          </a:prstGeom>
          <a:noFill/>
        </p:spPr>
        <p:txBody>
          <a:bodyPr anchor="ctr"/>
          <a:lstStyle/>
          <a:p>
            <a:pPr algn="r" fontAlgn="auto">
              <a:spcBef>
                <a:spcPts val="0"/>
              </a:spcBef>
              <a:spcAft>
                <a:spcPts val="0"/>
              </a:spcAft>
              <a:defRPr/>
            </a:pPr>
            <a:fld id="{F034C7A5-991C-4DAA-A350-0D81D4B03C9B}" type="slidenum">
              <a:rPr lang="es-CL" sz="1200">
                <a:solidFill>
                  <a:schemeClr val="tx1">
                    <a:tint val="75000"/>
                  </a:schemeClr>
                </a:solidFill>
                <a:latin typeface="+mn-lt"/>
                <a:cs typeface="+mn-cs"/>
              </a:rPr>
              <a:pPr algn="r" fontAlgn="auto">
                <a:spcBef>
                  <a:spcPts val="0"/>
                </a:spcBef>
                <a:spcAft>
                  <a:spcPts val="0"/>
                </a:spcAft>
                <a:defRPr/>
              </a:pPr>
              <a:t>15</a:t>
            </a:fld>
            <a:endParaRPr lang="es-CL" sz="1200">
              <a:solidFill>
                <a:schemeClr val="tx1">
                  <a:tint val="75000"/>
                </a:schemeClr>
              </a:solidFill>
              <a:latin typeface="+mn-lt"/>
              <a:cs typeface="+mn-cs"/>
            </a:endParaRPr>
          </a:p>
        </p:txBody>
      </p:sp>
      <p:sp>
        <p:nvSpPr>
          <p:cNvPr id="5125" name="Text Box 31"/>
          <p:cNvSpPr txBox="1">
            <a:spLocks noChangeArrowheads="1"/>
          </p:cNvSpPr>
          <p:nvPr/>
        </p:nvSpPr>
        <p:spPr bwMode="auto">
          <a:xfrm>
            <a:off x="2267744" y="44624"/>
            <a:ext cx="4803775" cy="646112"/>
          </a:xfrm>
          <a:prstGeom prst="rect">
            <a:avLst/>
          </a:prstGeom>
          <a:noFill/>
          <a:ln w="9525">
            <a:noFill/>
            <a:miter lim="800000"/>
            <a:headEnd/>
            <a:tailEnd/>
          </a:ln>
        </p:spPr>
        <p:txBody>
          <a:bodyPr>
            <a:spAutoFit/>
          </a:bodyPr>
          <a:lstStyle/>
          <a:p>
            <a:pPr algn="ctr"/>
            <a:r>
              <a:rPr lang="es-CL" b="1" dirty="0" smtClean="0">
                <a:solidFill>
                  <a:schemeClr val="accent1">
                    <a:lumMod val="50000"/>
                  </a:schemeClr>
                </a:solidFill>
                <a:latin typeface="Calibri" pitchFamily="34" charset="0"/>
              </a:rPr>
              <a:t>COMPORTAMIENTO </a:t>
            </a:r>
            <a:r>
              <a:rPr lang="es-CL" b="1" dirty="0">
                <a:solidFill>
                  <a:schemeClr val="accent1">
                    <a:lumMod val="50000"/>
                  </a:schemeClr>
                </a:solidFill>
                <a:latin typeface="Calibri" pitchFamily="34" charset="0"/>
              </a:rPr>
              <a:t>DE CATEGORÍAS CONFORME A </a:t>
            </a:r>
            <a:r>
              <a:rPr lang="es-CL" b="1" dirty="0" smtClean="0">
                <a:solidFill>
                  <a:schemeClr val="accent1">
                    <a:lumMod val="50000"/>
                  </a:schemeClr>
                </a:solidFill>
                <a:latin typeface="Calibri" pitchFamily="34" charset="0"/>
              </a:rPr>
              <a:t>NIVEL DE CULTURA</a:t>
            </a:r>
            <a:endParaRPr lang="es-ES" b="1" dirty="0">
              <a:solidFill>
                <a:schemeClr val="accent1">
                  <a:lumMod val="50000"/>
                </a:schemeClr>
              </a:solidFill>
              <a:latin typeface="Calibri" pitchFamily="34" charset="0"/>
            </a:endParaRPr>
          </a:p>
        </p:txBody>
      </p:sp>
      <p:graphicFrame>
        <p:nvGraphicFramePr>
          <p:cNvPr id="12" name="11 Tabla"/>
          <p:cNvGraphicFramePr>
            <a:graphicFrameLocks noGrp="1"/>
          </p:cNvGraphicFramePr>
          <p:nvPr/>
        </p:nvGraphicFramePr>
        <p:xfrm>
          <a:off x="539552" y="1268760"/>
          <a:ext cx="7920880" cy="4819292"/>
        </p:xfrm>
        <a:graphic>
          <a:graphicData uri="http://schemas.openxmlformats.org/drawingml/2006/table">
            <a:tbl>
              <a:tblPr firstRow="1" bandRow="1">
                <a:tableStyleId>{5C22544A-7EE6-4342-B048-85BDC9FD1C3A}</a:tableStyleId>
              </a:tblPr>
              <a:tblGrid>
                <a:gridCol w="2013784"/>
                <a:gridCol w="1946656"/>
                <a:gridCol w="1980220"/>
                <a:gridCol w="1980220"/>
              </a:tblGrid>
              <a:tr h="316181">
                <a:tc>
                  <a:txBody>
                    <a:bodyPr/>
                    <a:lstStyle/>
                    <a:p>
                      <a:pPr algn="ctr"/>
                      <a:endParaRPr lang="es-CL" dirty="0"/>
                    </a:p>
                  </a:txBody>
                  <a:tcPr>
                    <a:noFill/>
                  </a:tcPr>
                </a:tc>
                <a:tc>
                  <a:txBody>
                    <a:bodyPr/>
                    <a:lstStyle/>
                    <a:p>
                      <a:pPr algn="ctr"/>
                      <a:r>
                        <a:rPr lang="es-CL" sz="1400" dirty="0" smtClean="0"/>
                        <a:t>COMMODITIES</a:t>
                      </a:r>
                      <a:endParaRPr lang="es-CL" sz="1400" dirty="0">
                        <a:latin typeface="Calibri" pitchFamily="34" charset="0"/>
                        <a:cs typeface="Calibri" pitchFamily="34" charset="0"/>
                      </a:endParaRPr>
                    </a:p>
                  </a:txBody>
                  <a:tcPr/>
                </a:tc>
                <a:tc>
                  <a:txBody>
                    <a:bodyPr/>
                    <a:lstStyle/>
                    <a:p>
                      <a:pPr algn="ctr"/>
                      <a:r>
                        <a:rPr lang="es-CL" sz="1400" dirty="0" smtClean="0"/>
                        <a:t>SERVICIOS/ESTANDAR</a:t>
                      </a:r>
                      <a:endParaRPr lang="es-CL" sz="1400" dirty="0">
                        <a:latin typeface="Calibri" pitchFamily="34" charset="0"/>
                        <a:cs typeface="Calibri" pitchFamily="34" charset="0"/>
                      </a:endParaRPr>
                    </a:p>
                  </a:txBody>
                  <a:tcPr/>
                </a:tc>
                <a:tc>
                  <a:txBody>
                    <a:bodyPr/>
                    <a:lstStyle/>
                    <a:p>
                      <a:pPr algn="ctr"/>
                      <a:r>
                        <a:rPr lang="es-CL" sz="1400" dirty="0" smtClean="0"/>
                        <a:t>EXPERIENCIAS</a:t>
                      </a:r>
                      <a:endParaRPr lang="es-CL" sz="1400" dirty="0">
                        <a:latin typeface="Calibri" pitchFamily="34" charset="0"/>
                        <a:cs typeface="Calibri" pitchFamily="34" charset="0"/>
                      </a:endParaRPr>
                    </a:p>
                  </a:txBody>
                  <a:tcPr/>
                </a:tc>
              </a:tr>
              <a:tr h="395226">
                <a:tc>
                  <a:txBody>
                    <a:bodyPr/>
                    <a:lstStyle/>
                    <a:p>
                      <a:pPr algn="ctr"/>
                      <a:r>
                        <a:rPr lang="es-CL" sz="1400" b="1" dirty="0" smtClean="0">
                          <a:solidFill>
                            <a:srgbClr val="4F81BD"/>
                          </a:solidFill>
                        </a:rPr>
                        <a:t>OFERTA DE VALOR</a:t>
                      </a:r>
                      <a:endParaRPr lang="es-CL" sz="1400" b="1" dirty="0">
                        <a:solidFill>
                          <a:srgbClr val="4F81BD"/>
                        </a:solidFill>
                        <a:latin typeface="Calibri" pitchFamily="34" charset="0"/>
                        <a:cs typeface="Calibri" pitchFamily="34" charset="0"/>
                      </a:endParaRPr>
                    </a:p>
                  </a:txBody>
                  <a:tcPr anchor="ctr"/>
                </a:tc>
                <a:tc>
                  <a:txBody>
                    <a:bodyPr/>
                    <a:lstStyle/>
                    <a:p>
                      <a:r>
                        <a:rPr lang="es-CL" sz="1200" b="1" dirty="0" smtClean="0">
                          <a:solidFill>
                            <a:schemeClr val="tx1">
                              <a:lumMod val="50000"/>
                              <a:lumOff val="50000"/>
                            </a:schemeClr>
                          </a:solidFill>
                        </a:rPr>
                        <a:t>PRECIO; PRODUCTO; PLAZA; PROMOCIÓN</a:t>
                      </a:r>
                      <a:endParaRPr lang="es-CL" sz="1200" b="1" i="1" dirty="0">
                        <a:solidFill>
                          <a:schemeClr val="tx1">
                            <a:lumMod val="50000"/>
                            <a:lumOff val="50000"/>
                          </a:schemeClr>
                        </a:solidFill>
                        <a:latin typeface="Calibri" pitchFamily="34" charset="0"/>
                        <a:cs typeface="Calibri" pitchFamily="34" charset="0"/>
                      </a:endParaRPr>
                    </a:p>
                  </a:txBody>
                  <a:tcPr anchor="ctr"/>
                </a:tc>
                <a:tc>
                  <a:txBody>
                    <a:bodyPr/>
                    <a:lstStyle/>
                    <a:p>
                      <a:r>
                        <a:rPr lang="es-CL" sz="1200" b="1" dirty="0" smtClean="0">
                          <a:solidFill>
                            <a:schemeClr val="tx1">
                              <a:lumMod val="50000"/>
                              <a:lumOff val="50000"/>
                            </a:schemeClr>
                          </a:solidFill>
                        </a:rPr>
                        <a:t>CALIDAD</a:t>
                      </a:r>
                      <a:r>
                        <a:rPr lang="es-CL" sz="1200" b="1" baseline="0" dirty="0" smtClean="0">
                          <a:solidFill>
                            <a:schemeClr val="tx1">
                              <a:lumMod val="50000"/>
                              <a:lumOff val="50000"/>
                            </a:schemeClr>
                          </a:solidFill>
                        </a:rPr>
                        <a:t> EN LOS SERVICOS ENTREGADOS</a:t>
                      </a:r>
                      <a:endParaRPr lang="es-CL" sz="1200" b="1" i="1" dirty="0">
                        <a:solidFill>
                          <a:schemeClr val="tx1">
                            <a:lumMod val="50000"/>
                            <a:lumOff val="50000"/>
                          </a:schemeClr>
                        </a:solidFill>
                        <a:latin typeface="Calibri" pitchFamily="34" charset="0"/>
                        <a:cs typeface="Calibri" pitchFamily="34" charset="0"/>
                      </a:endParaRPr>
                    </a:p>
                  </a:txBody>
                  <a:tcPr anchor="ctr"/>
                </a:tc>
                <a:tc>
                  <a:txBody>
                    <a:bodyPr/>
                    <a:lstStyle/>
                    <a:p>
                      <a:r>
                        <a:rPr lang="es-CL" sz="1200" b="1" dirty="0" smtClean="0">
                          <a:solidFill>
                            <a:srgbClr val="4F81BD"/>
                          </a:solidFill>
                        </a:rPr>
                        <a:t>VÍNCULOS DE LARGO</a:t>
                      </a:r>
                      <a:r>
                        <a:rPr lang="es-CL" sz="1200" b="1" baseline="0" dirty="0" smtClean="0">
                          <a:solidFill>
                            <a:srgbClr val="4F81BD"/>
                          </a:solidFill>
                        </a:rPr>
                        <a:t> PLAZO</a:t>
                      </a:r>
                      <a:endParaRPr lang="es-CL" sz="1200" b="1" i="1" dirty="0">
                        <a:solidFill>
                          <a:srgbClr val="4F81BD"/>
                        </a:solidFill>
                        <a:latin typeface="Calibri" pitchFamily="34" charset="0"/>
                        <a:cs typeface="Calibri" pitchFamily="34" charset="0"/>
                      </a:endParaRPr>
                    </a:p>
                  </a:txBody>
                  <a:tcPr anchor="ctr"/>
                </a:tc>
              </a:tr>
              <a:tr h="553317">
                <a:tc>
                  <a:txBody>
                    <a:bodyPr/>
                    <a:lstStyle/>
                    <a:p>
                      <a:pPr algn="ctr"/>
                      <a:r>
                        <a:rPr lang="es-CL" sz="1400" b="1" dirty="0" smtClean="0">
                          <a:solidFill>
                            <a:srgbClr val="4F81BD"/>
                          </a:solidFill>
                        </a:rPr>
                        <a:t>PROPUESTA DE VALOR</a:t>
                      </a:r>
                      <a:endParaRPr lang="es-CL" sz="1400" b="1" dirty="0">
                        <a:solidFill>
                          <a:srgbClr val="4F81BD"/>
                        </a:solidFill>
                        <a:latin typeface="Calibri" pitchFamily="34" charset="0"/>
                        <a:cs typeface="Calibri" pitchFamily="34" charset="0"/>
                      </a:endParaRPr>
                    </a:p>
                  </a:txBody>
                  <a:tcPr anchor="ctr"/>
                </a:tc>
                <a:tc>
                  <a:txBody>
                    <a:bodyPr/>
                    <a:lstStyle/>
                    <a:p>
                      <a:r>
                        <a:rPr lang="es-CL" sz="1200" b="1" dirty="0" smtClean="0">
                          <a:solidFill>
                            <a:schemeClr val="tx1">
                              <a:lumMod val="50000"/>
                              <a:lumOff val="50000"/>
                            </a:schemeClr>
                          </a:solidFill>
                        </a:rPr>
                        <a:t>INDEFERENCIADA</a:t>
                      </a:r>
                      <a:r>
                        <a:rPr lang="es-CL" sz="1200" b="1" baseline="0" dirty="0" smtClean="0">
                          <a:solidFill>
                            <a:schemeClr val="tx1">
                              <a:lumMod val="50000"/>
                              <a:lumOff val="50000"/>
                            </a:schemeClr>
                          </a:solidFill>
                        </a:rPr>
                        <a:t> / REACTIVA</a:t>
                      </a:r>
                      <a:endParaRPr lang="es-CL" sz="1200" b="1" i="1" dirty="0">
                        <a:solidFill>
                          <a:schemeClr val="tx1">
                            <a:lumMod val="50000"/>
                            <a:lumOff val="50000"/>
                          </a:schemeClr>
                        </a:solidFill>
                        <a:latin typeface="Calibri" pitchFamily="34" charset="0"/>
                        <a:cs typeface="Calibri" pitchFamily="34" charset="0"/>
                      </a:endParaRPr>
                    </a:p>
                  </a:txBody>
                  <a:tcPr anchor="ctr"/>
                </a:tc>
                <a:tc>
                  <a:txBody>
                    <a:bodyPr/>
                    <a:lstStyle/>
                    <a:p>
                      <a:r>
                        <a:rPr lang="es-CL" sz="1200" b="1" dirty="0" smtClean="0">
                          <a:solidFill>
                            <a:schemeClr val="tx1">
                              <a:lumMod val="50000"/>
                              <a:lumOff val="50000"/>
                            </a:schemeClr>
                          </a:solidFill>
                        </a:rPr>
                        <a:t>ATRIBUTOS</a:t>
                      </a:r>
                      <a:r>
                        <a:rPr lang="es-CL" sz="1200" b="1" baseline="0" dirty="0" smtClean="0">
                          <a:solidFill>
                            <a:schemeClr val="tx1">
                              <a:lumMod val="50000"/>
                              <a:lumOff val="50000"/>
                            </a:schemeClr>
                          </a:solidFill>
                        </a:rPr>
                        <a:t> DE COMPETITIVIDAD</a:t>
                      </a:r>
                      <a:endParaRPr lang="es-CL" sz="1200" b="1" i="1" dirty="0">
                        <a:solidFill>
                          <a:schemeClr val="tx1">
                            <a:lumMod val="50000"/>
                            <a:lumOff val="50000"/>
                          </a:schemeClr>
                        </a:solidFill>
                        <a:latin typeface="Calibri" pitchFamily="34" charset="0"/>
                        <a:cs typeface="Calibri" pitchFamily="34" charset="0"/>
                      </a:endParaRPr>
                    </a:p>
                  </a:txBody>
                  <a:tcPr anchor="ctr"/>
                </a:tc>
                <a:tc>
                  <a:txBody>
                    <a:bodyPr/>
                    <a:lstStyle/>
                    <a:p>
                      <a:r>
                        <a:rPr lang="es-CL" sz="1200" b="1" dirty="0" smtClean="0">
                          <a:solidFill>
                            <a:srgbClr val="4F81BD"/>
                          </a:solidFill>
                        </a:rPr>
                        <a:t>CONDUCTAS</a:t>
                      </a:r>
                      <a:r>
                        <a:rPr lang="es-CL" sz="1200" b="1" baseline="0" dirty="0" smtClean="0">
                          <a:solidFill>
                            <a:srgbClr val="4F81BD"/>
                          </a:solidFill>
                        </a:rPr>
                        <a:t> MEMORABLES/ATRIBUTOS DE EXPERIENCIA</a:t>
                      </a:r>
                      <a:endParaRPr lang="es-CL" sz="1200" b="1" i="1" dirty="0">
                        <a:solidFill>
                          <a:srgbClr val="4F81BD"/>
                        </a:solidFill>
                        <a:latin typeface="Calibri" pitchFamily="34" charset="0"/>
                        <a:cs typeface="Calibri" pitchFamily="34" charset="0"/>
                      </a:endParaRPr>
                    </a:p>
                  </a:txBody>
                  <a:tcPr anchor="ctr"/>
                </a:tc>
              </a:tr>
              <a:tr h="672286">
                <a:tc>
                  <a:txBody>
                    <a:bodyPr/>
                    <a:lstStyle/>
                    <a:p>
                      <a:pPr algn="ctr"/>
                      <a:r>
                        <a:rPr lang="es-CL" sz="1400" b="1" dirty="0" smtClean="0">
                          <a:solidFill>
                            <a:srgbClr val="4F81BD"/>
                          </a:solidFill>
                        </a:rPr>
                        <a:t>CULTURA</a:t>
                      </a:r>
                      <a:r>
                        <a:rPr lang="es-CL" sz="1400" b="1" baseline="0" dirty="0" smtClean="0">
                          <a:solidFill>
                            <a:srgbClr val="4F81BD"/>
                          </a:solidFill>
                        </a:rPr>
                        <a:t> INTERNA</a:t>
                      </a:r>
                      <a:endParaRPr lang="es-CL" sz="1400" b="1" dirty="0">
                        <a:solidFill>
                          <a:srgbClr val="4F81BD"/>
                        </a:solidFill>
                        <a:latin typeface="Calibri" pitchFamily="34" charset="0"/>
                        <a:cs typeface="Calibri" pitchFamily="34" charset="0"/>
                      </a:endParaRPr>
                    </a:p>
                  </a:txBody>
                  <a:tcPr anchor="ctr"/>
                </a:tc>
                <a:tc>
                  <a:txBody>
                    <a:bodyPr/>
                    <a:lstStyle/>
                    <a:p>
                      <a:r>
                        <a:rPr lang="es-CL" sz="1200" b="1" dirty="0" smtClean="0">
                          <a:solidFill>
                            <a:schemeClr val="tx1">
                              <a:lumMod val="50000"/>
                              <a:lumOff val="50000"/>
                            </a:schemeClr>
                          </a:solidFill>
                        </a:rPr>
                        <a:t>JERÁRQUICA</a:t>
                      </a:r>
                      <a:endParaRPr lang="es-CL" sz="1200" b="1" i="1" dirty="0">
                        <a:solidFill>
                          <a:schemeClr val="tx1">
                            <a:lumMod val="50000"/>
                            <a:lumOff val="50000"/>
                          </a:schemeClr>
                        </a:solidFill>
                        <a:latin typeface="Calibri" pitchFamily="34" charset="0"/>
                        <a:cs typeface="Calibri" pitchFamily="34" charset="0"/>
                      </a:endParaRPr>
                    </a:p>
                  </a:txBody>
                  <a:tcPr anchor="ctr"/>
                </a:tc>
                <a:tc>
                  <a:txBody>
                    <a:bodyPr/>
                    <a:lstStyle/>
                    <a:p>
                      <a:r>
                        <a:rPr lang="es-CL" sz="1200" b="1" dirty="0" smtClean="0">
                          <a:solidFill>
                            <a:schemeClr val="tx1">
                              <a:lumMod val="50000"/>
                              <a:lumOff val="50000"/>
                            </a:schemeClr>
                          </a:solidFill>
                        </a:rPr>
                        <a:t>ORIENTADA</a:t>
                      </a:r>
                      <a:r>
                        <a:rPr lang="es-CL" sz="1200" b="1" baseline="0" dirty="0" smtClean="0">
                          <a:solidFill>
                            <a:schemeClr val="tx1">
                              <a:lumMod val="50000"/>
                              <a:lumOff val="50000"/>
                            </a:schemeClr>
                          </a:solidFill>
                        </a:rPr>
                        <a:t> A CLIENTES</a:t>
                      </a:r>
                      <a:endParaRPr lang="es-CL" sz="1200" b="1" i="1" dirty="0">
                        <a:solidFill>
                          <a:schemeClr val="tx1">
                            <a:lumMod val="50000"/>
                            <a:lumOff val="50000"/>
                          </a:schemeClr>
                        </a:solidFill>
                        <a:latin typeface="Calibri" pitchFamily="34" charset="0"/>
                        <a:cs typeface="Calibri" pitchFamily="34" charset="0"/>
                      </a:endParaRPr>
                    </a:p>
                  </a:txBody>
                  <a:tcPr anchor="ctr"/>
                </a:tc>
                <a:tc>
                  <a:txBody>
                    <a:bodyPr/>
                    <a:lstStyle/>
                    <a:p>
                      <a:r>
                        <a:rPr lang="es-CL" sz="1200" b="1" dirty="0" smtClean="0">
                          <a:solidFill>
                            <a:srgbClr val="4F81BD"/>
                          </a:solidFill>
                        </a:rPr>
                        <a:t>COMUNIDAD</a:t>
                      </a:r>
                      <a:r>
                        <a:rPr lang="es-CL" sz="1200" b="1" baseline="0" dirty="0" smtClean="0">
                          <a:solidFill>
                            <a:srgbClr val="4F81BD"/>
                          </a:solidFill>
                        </a:rPr>
                        <a:t>  DE STAKEHOLDERS /DISCIPLINA ORGANIZACIONAL</a:t>
                      </a:r>
                      <a:endParaRPr lang="es-CL" sz="1200" b="1" i="1" dirty="0">
                        <a:solidFill>
                          <a:srgbClr val="4F81BD"/>
                        </a:solidFill>
                        <a:latin typeface="Calibri" pitchFamily="34" charset="0"/>
                        <a:cs typeface="Calibri" pitchFamily="34" charset="0"/>
                      </a:endParaRPr>
                    </a:p>
                  </a:txBody>
                  <a:tcPr anchor="ctr"/>
                </a:tc>
              </a:tr>
              <a:tr h="373492">
                <a:tc>
                  <a:txBody>
                    <a:bodyPr/>
                    <a:lstStyle/>
                    <a:p>
                      <a:pPr algn="ctr"/>
                      <a:r>
                        <a:rPr lang="es-CL" sz="1400" b="1" dirty="0" smtClean="0">
                          <a:solidFill>
                            <a:srgbClr val="4F81BD"/>
                          </a:solidFill>
                        </a:rPr>
                        <a:t>LIDERAZGO</a:t>
                      </a:r>
                      <a:endParaRPr lang="es-CL" sz="1400" b="1" dirty="0">
                        <a:solidFill>
                          <a:srgbClr val="4F81BD"/>
                        </a:solidFill>
                        <a:latin typeface="Calibri" pitchFamily="34" charset="0"/>
                        <a:cs typeface="Calibri" pitchFamily="34" charset="0"/>
                      </a:endParaRPr>
                    </a:p>
                  </a:txBody>
                  <a:tcPr anchor="ctr"/>
                </a:tc>
                <a:tc>
                  <a:txBody>
                    <a:bodyPr/>
                    <a:lstStyle/>
                    <a:p>
                      <a:r>
                        <a:rPr lang="es-CL" sz="1200" b="1" dirty="0" smtClean="0">
                          <a:solidFill>
                            <a:schemeClr val="tx1">
                              <a:lumMod val="50000"/>
                              <a:lumOff val="50000"/>
                            </a:schemeClr>
                          </a:solidFill>
                        </a:rPr>
                        <a:t>ORIENTADO</a:t>
                      </a:r>
                      <a:r>
                        <a:rPr lang="es-CL" sz="1200" b="1" baseline="0" dirty="0" smtClean="0">
                          <a:solidFill>
                            <a:schemeClr val="tx1">
                              <a:lumMod val="50000"/>
                              <a:lumOff val="50000"/>
                            </a:schemeClr>
                          </a:solidFill>
                        </a:rPr>
                        <a:t> A RESULTADOS</a:t>
                      </a:r>
                      <a:endParaRPr lang="es-CL" sz="1200" b="1" i="1" dirty="0">
                        <a:solidFill>
                          <a:schemeClr val="tx1">
                            <a:lumMod val="50000"/>
                            <a:lumOff val="50000"/>
                          </a:schemeClr>
                        </a:solidFill>
                        <a:latin typeface="Calibri" pitchFamily="34" charset="0"/>
                        <a:cs typeface="Calibri" pitchFamily="34" charset="0"/>
                      </a:endParaRPr>
                    </a:p>
                  </a:txBody>
                  <a:tcPr anchor="ctr"/>
                </a:tc>
                <a:tc>
                  <a:txBody>
                    <a:bodyPr/>
                    <a:lstStyle/>
                    <a:p>
                      <a:r>
                        <a:rPr lang="es-CL" sz="1200" b="1" dirty="0" smtClean="0">
                          <a:solidFill>
                            <a:schemeClr val="tx1">
                              <a:lumMod val="50000"/>
                              <a:lumOff val="50000"/>
                            </a:schemeClr>
                          </a:solidFill>
                        </a:rPr>
                        <a:t>ORIENTADO A LAS</a:t>
                      </a:r>
                      <a:r>
                        <a:rPr lang="es-CL" sz="1200" b="1" baseline="0" dirty="0" smtClean="0">
                          <a:solidFill>
                            <a:schemeClr val="tx1">
                              <a:lumMod val="50000"/>
                              <a:lumOff val="50000"/>
                            </a:schemeClr>
                          </a:solidFill>
                        </a:rPr>
                        <a:t> PERSONAS</a:t>
                      </a:r>
                      <a:endParaRPr lang="es-CL" sz="1200" b="1" i="1" dirty="0">
                        <a:solidFill>
                          <a:schemeClr val="tx1">
                            <a:lumMod val="50000"/>
                            <a:lumOff val="50000"/>
                          </a:schemeClr>
                        </a:solidFill>
                        <a:latin typeface="Calibri" pitchFamily="34" charset="0"/>
                        <a:cs typeface="Calibri" pitchFamily="34" charset="0"/>
                      </a:endParaRPr>
                    </a:p>
                  </a:txBody>
                  <a:tcPr anchor="ctr"/>
                </a:tc>
                <a:tc>
                  <a:txBody>
                    <a:bodyPr/>
                    <a:lstStyle/>
                    <a:p>
                      <a:r>
                        <a:rPr lang="es-CL" sz="1200" b="1" dirty="0" smtClean="0">
                          <a:solidFill>
                            <a:srgbClr val="4F81BD"/>
                          </a:solidFill>
                        </a:rPr>
                        <a:t>FACILITADOR DE SENTIDO</a:t>
                      </a:r>
                      <a:endParaRPr lang="es-CL" sz="1200" b="1" i="1" dirty="0">
                        <a:solidFill>
                          <a:srgbClr val="4F81BD"/>
                        </a:solidFill>
                        <a:latin typeface="Calibri" pitchFamily="34" charset="0"/>
                        <a:cs typeface="Calibri" pitchFamily="34" charset="0"/>
                      </a:endParaRPr>
                    </a:p>
                  </a:txBody>
                  <a:tcPr anchor="ctr"/>
                </a:tc>
              </a:tr>
              <a:tr h="373492">
                <a:tc>
                  <a:txBody>
                    <a:bodyPr/>
                    <a:lstStyle/>
                    <a:p>
                      <a:pPr algn="ctr"/>
                      <a:r>
                        <a:rPr lang="es-CL" sz="1400" b="1" dirty="0" smtClean="0">
                          <a:solidFill>
                            <a:srgbClr val="4F81BD"/>
                          </a:solidFill>
                        </a:rPr>
                        <a:t>IT</a:t>
                      </a:r>
                      <a:endParaRPr lang="es-CL" sz="1400" b="1" dirty="0">
                        <a:solidFill>
                          <a:srgbClr val="4F81BD"/>
                        </a:solidFill>
                        <a:latin typeface="Calibri" pitchFamily="34" charset="0"/>
                        <a:cs typeface="Calibri" pitchFamily="34" charset="0"/>
                      </a:endParaRPr>
                    </a:p>
                  </a:txBody>
                  <a:tcPr anchor="ctr"/>
                </a:tc>
                <a:tc>
                  <a:txBody>
                    <a:bodyPr/>
                    <a:lstStyle/>
                    <a:p>
                      <a:r>
                        <a:rPr lang="es-CL" sz="1200" b="1" dirty="0" smtClean="0">
                          <a:solidFill>
                            <a:schemeClr val="tx1">
                              <a:lumMod val="50000"/>
                              <a:lumOff val="50000"/>
                            </a:schemeClr>
                          </a:solidFill>
                        </a:rPr>
                        <a:t>SOPORTE</a:t>
                      </a:r>
                      <a:r>
                        <a:rPr lang="es-CL" sz="1200" b="1" baseline="0" dirty="0" smtClean="0">
                          <a:solidFill>
                            <a:schemeClr val="tx1">
                              <a:lumMod val="50000"/>
                              <a:lumOff val="50000"/>
                            </a:schemeClr>
                          </a:solidFill>
                        </a:rPr>
                        <a:t> AL  NEGOCIO</a:t>
                      </a:r>
                      <a:endParaRPr lang="es-CL" sz="1200" b="1" i="1" dirty="0">
                        <a:solidFill>
                          <a:schemeClr val="tx1">
                            <a:lumMod val="50000"/>
                            <a:lumOff val="50000"/>
                          </a:schemeClr>
                        </a:solidFill>
                        <a:latin typeface="Calibri" pitchFamily="34" charset="0"/>
                        <a:cs typeface="Calibri" pitchFamily="34" charset="0"/>
                      </a:endParaRPr>
                    </a:p>
                  </a:txBody>
                  <a:tcPr anchor="ctr"/>
                </a:tc>
                <a:tc>
                  <a:txBody>
                    <a:bodyPr/>
                    <a:lstStyle/>
                    <a:p>
                      <a:r>
                        <a:rPr lang="es-CL" sz="1200" b="1" dirty="0" smtClean="0">
                          <a:solidFill>
                            <a:schemeClr val="tx1">
                              <a:lumMod val="50000"/>
                              <a:lumOff val="50000"/>
                            </a:schemeClr>
                          </a:solidFill>
                        </a:rPr>
                        <a:t>FUNCIONAL</a:t>
                      </a:r>
                      <a:r>
                        <a:rPr lang="es-CL" sz="1200" b="1" baseline="0" dirty="0" smtClean="0">
                          <a:solidFill>
                            <a:schemeClr val="tx1">
                              <a:lumMod val="50000"/>
                              <a:lumOff val="50000"/>
                            </a:schemeClr>
                          </a:solidFill>
                        </a:rPr>
                        <a:t> A LOS PROCESOS</a:t>
                      </a:r>
                      <a:endParaRPr lang="es-CL" sz="1200" b="1" i="1" dirty="0">
                        <a:solidFill>
                          <a:schemeClr val="tx1">
                            <a:lumMod val="50000"/>
                            <a:lumOff val="50000"/>
                          </a:schemeClr>
                        </a:solidFill>
                        <a:latin typeface="Calibri" pitchFamily="34" charset="0"/>
                        <a:cs typeface="Calibri" pitchFamily="34" charset="0"/>
                      </a:endParaRPr>
                    </a:p>
                  </a:txBody>
                  <a:tcPr anchor="ctr"/>
                </a:tc>
                <a:tc>
                  <a:txBody>
                    <a:bodyPr/>
                    <a:lstStyle/>
                    <a:p>
                      <a:r>
                        <a:rPr lang="es-CL" sz="1200" b="1" dirty="0" smtClean="0">
                          <a:solidFill>
                            <a:srgbClr val="4F81BD"/>
                          </a:solidFill>
                        </a:rPr>
                        <a:t>GESTIÓN  DE REDES</a:t>
                      </a:r>
                      <a:endParaRPr lang="es-CL" sz="1200" b="1" i="1" dirty="0">
                        <a:solidFill>
                          <a:srgbClr val="4F81BD"/>
                        </a:solidFill>
                        <a:latin typeface="Calibri" pitchFamily="34" charset="0"/>
                        <a:cs typeface="Calibri" pitchFamily="34" charset="0"/>
                      </a:endParaRPr>
                    </a:p>
                  </a:txBody>
                  <a:tcPr anchor="ctr"/>
                </a:tc>
              </a:tr>
              <a:tr h="395226">
                <a:tc>
                  <a:txBody>
                    <a:bodyPr/>
                    <a:lstStyle/>
                    <a:p>
                      <a:pPr algn="ctr"/>
                      <a:r>
                        <a:rPr lang="es-CL" sz="1400" b="1" dirty="0" smtClean="0">
                          <a:solidFill>
                            <a:srgbClr val="4F81BD"/>
                          </a:solidFill>
                        </a:rPr>
                        <a:t>SISTEMAS</a:t>
                      </a:r>
                      <a:r>
                        <a:rPr lang="es-CL" sz="1400" b="1" baseline="0" dirty="0" smtClean="0">
                          <a:solidFill>
                            <a:srgbClr val="4F81BD"/>
                          </a:solidFill>
                        </a:rPr>
                        <a:t> DE CONTROL</a:t>
                      </a:r>
                      <a:endParaRPr lang="es-CL" sz="1400" b="1" dirty="0">
                        <a:solidFill>
                          <a:srgbClr val="4F81BD"/>
                        </a:solidFill>
                        <a:latin typeface="Calibri" pitchFamily="34" charset="0"/>
                        <a:cs typeface="Calibri" pitchFamily="34" charset="0"/>
                      </a:endParaRPr>
                    </a:p>
                  </a:txBody>
                  <a:tcPr anchor="ctr"/>
                </a:tc>
                <a:tc>
                  <a:txBody>
                    <a:bodyPr/>
                    <a:lstStyle/>
                    <a:p>
                      <a:r>
                        <a:rPr lang="es-CL" sz="1200" b="1" dirty="0" smtClean="0">
                          <a:solidFill>
                            <a:schemeClr val="tx1">
                              <a:lumMod val="50000"/>
                              <a:lumOff val="50000"/>
                            </a:schemeClr>
                          </a:solidFill>
                        </a:rPr>
                        <a:t>AUTORIDAD</a:t>
                      </a:r>
                      <a:r>
                        <a:rPr lang="es-CL" sz="1200" b="1" baseline="0" dirty="0" smtClean="0">
                          <a:solidFill>
                            <a:schemeClr val="tx1">
                              <a:lumMod val="50000"/>
                              <a:lumOff val="50000"/>
                            </a:schemeClr>
                          </a:solidFill>
                        </a:rPr>
                        <a:t> DE LOS LÍDERES</a:t>
                      </a:r>
                      <a:endParaRPr lang="es-CL" sz="1200" b="1" i="1" dirty="0">
                        <a:solidFill>
                          <a:schemeClr val="tx1">
                            <a:lumMod val="50000"/>
                            <a:lumOff val="50000"/>
                          </a:schemeClr>
                        </a:solidFill>
                        <a:latin typeface="Calibri" pitchFamily="34" charset="0"/>
                        <a:cs typeface="Calibri" pitchFamily="34" charset="0"/>
                      </a:endParaRPr>
                    </a:p>
                  </a:txBody>
                  <a:tcPr anchor="ctr"/>
                </a:tc>
                <a:tc>
                  <a:txBody>
                    <a:bodyPr/>
                    <a:lstStyle/>
                    <a:p>
                      <a:r>
                        <a:rPr lang="es-CL" sz="1200" b="1" dirty="0" smtClean="0">
                          <a:solidFill>
                            <a:schemeClr val="tx1">
                              <a:lumMod val="50000"/>
                              <a:lumOff val="50000"/>
                            </a:schemeClr>
                          </a:solidFill>
                        </a:rPr>
                        <a:t>ORIENTADA</a:t>
                      </a:r>
                      <a:r>
                        <a:rPr lang="es-CL" sz="1200" b="1" baseline="0" dirty="0" smtClean="0">
                          <a:solidFill>
                            <a:schemeClr val="tx1">
                              <a:lumMod val="50000"/>
                              <a:lumOff val="50000"/>
                            </a:schemeClr>
                          </a:solidFill>
                        </a:rPr>
                        <a:t> POR OBJETIVOS DEL NEGOCIO</a:t>
                      </a:r>
                      <a:endParaRPr lang="es-CL" sz="1200" b="1" i="1" dirty="0">
                        <a:solidFill>
                          <a:schemeClr val="tx1">
                            <a:lumMod val="50000"/>
                            <a:lumOff val="50000"/>
                          </a:schemeClr>
                        </a:solidFill>
                        <a:latin typeface="Calibri" pitchFamily="34" charset="0"/>
                        <a:cs typeface="Calibri" pitchFamily="34" charset="0"/>
                      </a:endParaRPr>
                    </a:p>
                  </a:txBody>
                  <a:tcPr anchor="ctr"/>
                </a:tc>
                <a:tc>
                  <a:txBody>
                    <a:bodyPr/>
                    <a:lstStyle/>
                    <a:p>
                      <a:r>
                        <a:rPr lang="es-CL" sz="1200" b="1" dirty="0" smtClean="0">
                          <a:solidFill>
                            <a:srgbClr val="4F81BD"/>
                          </a:solidFill>
                        </a:rPr>
                        <a:t>DINÁMICOS</a:t>
                      </a:r>
                      <a:r>
                        <a:rPr lang="es-CL" sz="1200" b="1" baseline="0" dirty="0" smtClean="0">
                          <a:solidFill>
                            <a:srgbClr val="4F81BD"/>
                          </a:solidFill>
                        </a:rPr>
                        <a:t> Y GESTIONABLES</a:t>
                      </a:r>
                      <a:endParaRPr lang="es-CL" sz="1200" b="1" i="1" dirty="0">
                        <a:solidFill>
                          <a:srgbClr val="4F81BD"/>
                        </a:solidFill>
                        <a:latin typeface="Calibri" pitchFamily="34" charset="0"/>
                        <a:cs typeface="Calibri" pitchFamily="34" charset="0"/>
                      </a:endParaRPr>
                    </a:p>
                  </a:txBody>
                  <a:tcPr anchor="ctr"/>
                </a:tc>
              </a:tr>
              <a:tr h="672286">
                <a:tc>
                  <a:txBody>
                    <a:bodyPr/>
                    <a:lstStyle/>
                    <a:p>
                      <a:pPr algn="ctr"/>
                      <a:r>
                        <a:rPr lang="es-CL" sz="1400" b="1" dirty="0" smtClean="0">
                          <a:solidFill>
                            <a:srgbClr val="4F81BD"/>
                          </a:solidFill>
                        </a:rPr>
                        <a:t>TOMA DE DECISIONES</a:t>
                      </a:r>
                      <a:endParaRPr lang="es-CL" sz="1400" b="1" dirty="0">
                        <a:solidFill>
                          <a:srgbClr val="4F81BD"/>
                        </a:solidFill>
                        <a:latin typeface="Calibri" pitchFamily="34" charset="0"/>
                        <a:cs typeface="Calibri" pitchFamily="34" charset="0"/>
                      </a:endParaRPr>
                    </a:p>
                  </a:txBody>
                  <a:tcPr anchor="ctr"/>
                </a:tc>
                <a:tc>
                  <a:txBody>
                    <a:bodyPr/>
                    <a:lstStyle/>
                    <a:p>
                      <a:r>
                        <a:rPr lang="es-CL" sz="1200" b="1" dirty="0" smtClean="0">
                          <a:solidFill>
                            <a:schemeClr val="tx1">
                              <a:lumMod val="50000"/>
                              <a:lumOff val="50000"/>
                            </a:schemeClr>
                          </a:solidFill>
                        </a:rPr>
                        <a:t>CENTRALIZADA</a:t>
                      </a:r>
                      <a:endParaRPr lang="es-CL" sz="1200" b="1" i="1" dirty="0">
                        <a:solidFill>
                          <a:schemeClr val="tx1">
                            <a:lumMod val="50000"/>
                            <a:lumOff val="50000"/>
                          </a:schemeClr>
                        </a:solidFill>
                        <a:latin typeface="Calibri" pitchFamily="34" charset="0"/>
                        <a:cs typeface="Calibri" pitchFamily="34" charset="0"/>
                      </a:endParaRPr>
                    </a:p>
                  </a:txBody>
                  <a:tcPr anchor="ctr"/>
                </a:tc>
                <a:tc>
                  <a:txBody>
                    <a:bodyPr/>
                    <a:lstStyle/>
                    <a:p>
                      <a:r>
                        <a:rPr lang="es-CL" sz="1200" b="1" dirty="0" smtClean="0">
                          <a:solidFill>
                            <a:schemeClr val="tx1">
                              <a:lumMod val="50000"/>
                              <a:lumOff val="50000"/>
                            </a:schemeClr>
                          </a:solidFill>
                        </a:rPr>
                        <a:t>EN</a:t>
                      </a:r>
                      <a:r>
                        <a:rPr lang="es-CL" sz="1200" b="1" baseline="0" dirty="0" smtClean="0">
                          <a:solidFill>
                            <a:schemeClr val="tx1">
                              <a:lumMod val="50000"/>
                              <a:lumOff val="50000"/>
                            </a:schemeClr>
                          </a:solidFill>
                        </a:rPr>
                        <a:t> UNIDADES DE NEGOCIOS POR LINEAMIENTOS ESTRATÉGICOS</a:t>
                      </a:r>
                      <a:endParaRPr lang="es-CL" sz="1200" b="1" i="1" dirty="0">
                        <a:solidFill>
                          <a:schemeClr val="tx1">
                            <a:lumMod val="50000"/>
                            <a:lumOff val="50000"/>
                          </a:schemeClr>
                        </a:solidFill>
                        <a:latin typeface="Calibri" pitchFamily="34" charset="0"/>
                        <a:cs typeface="Calibri" pitchFamily="34" charset="0"/>
                      </a:endParaRPr>
                    </a:p>
                  </a:txBody>
                  <a:tcPr anchor="ctr"/>
                </a:tc>
                <a:tc>
                  <a:txBody>
                    <a:bodyPr/>
                    <a:lstStyle/>
                    <a:p>
                      <a:r>
                        <a:rPr lang="es-CL" sz="1200" b="1" dirty="0" smtClean="0">
                          <a:solidFill>
                            <a:srgbClr val="4F81BD"/>
                          </a:solidFill>
                        </a:rPr>
                        <a:t>EMPOWERMENT</a:t>
                      </a:r>
                      <a:endParaRPr lang="es-CL" sz="1200" b="1" i="1" dirty="0">
                        <a:solidFill>
                          <a:srgbClr val="4F81BD"/>
                        </a:solidFill>
                        <a:latin typeface="Calibri" pitchFamily="34" charset="0"/>
                        <a:cs typeface="Calibri" pitchFamily="34" charset="0"/>
                      </a:endParaRPr>
                    </a:p>
                  </a:txBody>
                  <a:tcPr anchor="ctr"/>
                </a:tc>
              </a:tr>
              <a:tr h="553317">
                <a:tc>
                  <a:txBody>
                    <a:bodyPr/>
                    <a:lstStyle/>
                    <a:p>
                      <a:pPr algn="ctr"/>
                      <a:r>
                        <a:rPr lang="es-CL" sz="1400" b="1" dirty="0" smtClean="0">
                          <a:solidFill>
                            <a:srgbClr val="4F81BD"/>
                          </a:solidFill>
                        </a:rPr>
                        <a:t>SISTEMA DE MEDICIÓN</a:t>
                      </a:r>
                      <a:r>
                        <a:rPr lang="es-CL" sz="1400" b="1" baseline="0" dirty="0" smtClean="0">
                          <a:solidFill>
                            <a:srgbClr val="4F81BD"/>
                          </a:solidFill>
                        </a:rPr>
                        <a:t> CLIENTES</a:t>
                      </a:r>
                      <a:endParaRPr lang="es-CL" sz="1400" b="1" dirty="0">
                        <a:solidFill>
                          <a:srgbClr val="4F81BD"/>
                        </a:solidFill>
                        <a:latin typeface="Calibri" pitchFamily="34" charset="0"/>
                        <a:cs typeface="Calibri" pitchFamily="34" charset="0"/>
                      </a:endParaRPr>
                    </a:p>
                  </a:txBody>
                  <a:tcPr anchor="ctr"/>
                </a:tc>
                <a:tc>
                  <a:txBody>
                    <a:bodyPr/>
                    <a:lstStyle/>
                    <a:p>
                      <a:r>
                        <a:rPr lang="es-CL" sz="1200" b="1" dirty="0" smtClean="0">
                          <a:solidFill>
                            <a:schemeClr val="tx1">
                              <a:lumMod val="50000"/>
                              <a:lumOff val="50000"/>
                            </a:schemeClr>
                          </a:solidFill>
                        </a:rPr>
                        <a:t>ÚNICO COMO REFERENCIA</a:t>
                      </a:r>
                      <a:endParaRPr lang="es-CL" sz="1200" b="1" i="1" dirty="0">
                        <a:solidFill>
                          <a:schemeClr val="tx1">
                            <a:lumMod val="50000"/>
                            <a:lumOff val="50000"/>
                          </a:schemeClr>
                        </a:solidFill>
                        <a:latin typeface="Calibri" pitchFamily="34" charset="0"/>
                        <a:cs typeface="Calibri" pitchFamily="34" charset="0"/>
                      </a:endParaRPr>
                    </a:p>
                  </a:txBody>
                  <a:tcPr anchor="ctr"/>
                </a:tc>
                <a:tc>
                  <a:txBody>
                    <a:bodyPr/>
                    <a:lstStyle/>
                    <a:p>
                      <a:r>
                        <a:rPr lang="es-CL" sz="1200" b="1" dirty="0" smtClean="0">
                          <a:solidFill>
                            <a:schemeClr val="tx1">
                              <a:lumMod val="50000"/>
                              <a:lumOff val="50000"/>
                            </a:schemeClr>
                          </a:solidFill>
                        </a:rPr>
                        <a:t>MIXTOS Y</a:t>
                      </a:r>
                      <a:r>
                        <a:rPr lang="es-CL" sz="1200" b="1" baseline="0" dirty="0" smtClean="0">
                          <a:solidFill>
                            <a:schemeClr val="tx1">
                              <a:lumMod val="50000"/>
                              <a:lumOff val="50000"/>
                            </a:schemeClr>
                          </a:solidFill>
                        </a:rPr>
                        <a:t> GESTIONABLES</a:t>
                      </a:r>
                      <a:endParaRPr lang="es-CL" sz="1200" b="1" i="1" dirty="0">
                        <a:solidFill>
                          <a:schemeClr val="tx1">
                            <a:lumMod val="50000"/>
                            <a:lumOff val="50000"/>
                          </a:schemeClr>
                        </a:solidFill>
                        <a:latin typeface="Calibri" pitchFamily="34" charset="0"/>
                        <a:cs typeface="Calibri" pitchFamily="34" charset="0"/>
                      </a:endParaRPr>
                    </a:p>
                  </a:txBody>
                  <a:tcPr anchor="ctr"/>
                </a:tc>
                <a:tc>
                  <a:txBody>
                    <a:bodyPr/>
                    <a:lstStyle/>
                    <a:p>
                      <a:r>
                        <a:rPr lang="es-CL" sz="1200" b="1" dirty="0" smtClean="0">
                          <a:solidFill>
                            <a:srgbClr val="4F81BD"/>
                          </a:solidFill>
                        </a:rPr>
                        <a:t>MÚLTIPLES</a:t>
                      </a:r>
                      <a:r>
                        <a:rPr lang="es-CL" sz="1200" b="1" baseline="0" dirty="0" smtClean="0">
                          <a:solidFill>
                            <a:srgbClr val="4F81BD"/>
                          </a:solidFill>
                        </a:rPr>
                        <a:t> EN FUNCIÓN DE EXPERIENCIAS Y MULTIVARIABLES.</a:t>
                      </a:r>
                      <a:endParaRPr lang="es-CL" sz="1200" b="1" i="1" dirty="0">
                        <a:solidFill>
                          <a:srgbClr val="4F81BD"/>
                        </a:solidFill>
                        <a:latin typeface="Calibri" pitchFamily="34" charset="0"/>
                        <a:cs typeface="Calibri" pitchFamily="34" charset="0"/>
                      </a:endParaRPr>
                    </a:p>
                  </a:txBody>
                  <a:tcPr anchor="ctr"/>
                </a:tc>
              </a:tr>
            </a:tbl>
          </a:graphicData>
        </a:graphic>
      </p:graphicFrame>
      <p:sp>
        <p:nvSpPr>
          <p:cNvPr id="14" name="13 Elipse"/>
          <p:cNvSpPr/>
          <p:nvPr/>
        </p:nvSpPr>
        <p:spPr>
          <a:xfrm>
            <a:off x="6228184" y="1052736"/>
            <a:ext cx="2592288" cy="5616624"/>
          </a:xfrm>
          <a:prstGeom prst="ellipse">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14 CuadroTexto"/>
          <p:cNvSpPr txBox="1"/>
          <p:nvPr/>
        </p:nvSpPr>
        <p:spPr>
          <a:xfrm>
            <a:off x="3275856" y="6093296"/>
            <a:ext cx="2304256" cy="369332"/>
          </a:xfrm>
          <a:prstGeom prst="rect">
            <a:avLst/>
          </a:prstGeom>
          <a:noFill/>
        </p:spPr>
        <p:txBody>
          <a:bodyPr wrap="square" rtlCol="0">
            <a:spAutoFit/>
          </a:bodyPr>
          <a:lstStyle/>
          <a:p>
            <a:r>
              <a:rPr lang="es-CL" dirty="0" smtClean="0">
                <a:solidFill>
                  <a:srgbClr val="002060"/>
                </a:solidFill>
                <a:latin typeface="Calibri" pitchFamily="34" charset="0"/>
                <a:cs typeface="Calibri" pitchFamily="34" charset="0"/>
              </a:rPr>
              <a:t>FOCO DEL PROYECTO</a:t>
            </a:r>
            <a:endParaRPr lang="es-CL" dirty="0">
              <a:solidFill>
                <a:srgbClr val="002060"/>
              </a:solidFill>
              <a:latin typeface="Calibri" pitchFamily="34" charset="0"/>
              <a:cs typeface="Calibri" pitchFamily="34" charset="0"/>
            </a:endParaRPr>
          </a:p>
        </p:txBody>
      </p:sp>
      <p:cxnSp>
        <p:nvCxnSpPr>
          <p:cNvPr id="17" name="16 Forma"/>
          <p:cNvCxnSpPr>
            <a:stCxn id="15" idx="3"/>
            <a:endCxn id="14" idx="3"/>
          </p:cNvCxnSpPr>
          <p:nvPr/>
        </p:nvCxnSpPr>
        <p:spPr>
          <a:xfrm flipV="1">
            <a:off x="5580112" y="5846825"/>
            <a:ext cx="1027704" cy="431137"/>
          </a:xfrm>
          <a:prstGeom prst="bentConnector4">
            <a:avLst>
              <a:gd name="adj1" fmla="val 31530"/>
              <a:gd name="adj2" fmla="val 46977"/>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4 Marcador de número de diapositiva"/>
          <p:cNvSpPr>
            <a:spLocks noGrp="1"/>
          </p:cNvSpPr>
          <p:nvPr>
            <p:ph type="sldNum" sz="quarter" idx="11"/>
          </p:nvPr>
        </p:nvSpPr>
        <p:spPr/>
        <p:txBody>
          <a:bodyPr/>
          <a:lstStyle/>
          <a:p>
            <a:fld id="{C8CFE888-09AA-484B-85EC-F5627D808094}" type="slidenum">
              <a:rPr lang="es-ES"/>
              <a:pPr/>
              <a:t>16</a:t>
            </a:fld>
            <a:endParaRPr lang="es-ES"/>
          </a:p>
        </p:txBody>
      </p:sp>
      <p:grpSp>
        <p:nvGrpSpPr>
          <p:cNvPr id="19" name="19 Grupo"/>
          <p:cNvGrpSpPr>
            <a:grpSpLocks/>
          </p:cNvGrpSpPr>
          <p:nvPr/>
        </p:nvGrpSpPr>
        <p:grpSpPr bwMode="auto">
          <a:xfrm>
            <a:off x="1258888" y="1557338"/>
            <a:ext cx="6842125" cy="4014787"/>
            <a:chOff x="1474788" y="2043113"/>
            <a:chExt cx="6337300" cy="3529012"/>
          </a:xfrm>
        </p:grpSpPr>
        <p:sp>
          <p:nvSpPr>
            <p:cNvPr id="21" name="Rectangle 20"/>
            <p:cNvSpPr>
              <a:spLocks noChangeArrowheads="1"/>
            </p:cNvSpPr>
            <p:nvPr/>
          </p:nvSpPr>
          <p:spPr bwMode="auto">
            <a:xfrm>
              <a:off x="1474788" y="2043113"/>
              <a:ext cx="6337300" cy="3529012"/>
            </a:xfrm>
            <a:prstGeom prst="rect">
              <a:avLst/>
            </a:prstGeom>
            <a:solidFill>
              <a:schemeClr val="bg1">
                <a:lumMod val="85000"/>
                <a:alpha val="56862"/>
              </a:schemeClr>
            </a:solidFill>
            <a:ln w="9525" algn="ctr">
              <a:noFill/>
              <a:miter lim="800000"/>
              <a:headEnd/>
              <a:tailEnd/>
            </a:ln>
          </p:spPr>
          <p:txBody>
            <a:bodyPr wrap="none" anchor="ctr"/>
            <a:lstStyle/>
            <a:p>
              <a:pPr algn="ctr" fontAlgn="auto">
                <a:spcBef>
                  <a:spcPts val="0"/>
                </a:spcBef>
                <a:spcAft>
                  <a:spcPts val="0"/>
                </a:spcAft>
                <a:defRPr/>
              </a:pPr>
              <a:endParaRPr lang="es-ES" sz="900" b="1">
                <a:solidFill>
                  <a:prstClr val="white"/>
                </a:solidFill>
                <a:latin typeface="Futura "/>
              </a:endParaRPr>
            </a:p>
          </p:txBody>
        </p:sp>
        <p:sp>
          <p:nvSpPr>
            <p:cNvPr id="22" name="Rectangle 21"/>
            <p:cNvSpPr>
              <a:spLocks noChangeArrowheads="1"/>
            </p:cNvSpPr>
            <p:nvPr/>
          </p:nvSpPr>
          <p:spPr bwMode="auto">
            <a:xfrm>
              <a:off x="2195270" y="4346948"/>
              <a:ext cx="1152771" cy="576308"/>
            </a:xfrm>
            <a:prstGeom prst="rect">
              <a:avLst/>
            </a:prstGeom>
            <a:solidFill>
              <a:schemeClr val="bg1"/>
            </a:solidFill>
            <a:ln w="9525" algn="ctr">
              <a:noFill/>
              <a:miter lim="800000"/>
              <a:headEnd/>
              <a:tailEnd/>
            </a:ln>
          </p:spPr>
          <p:txBody>
            <a:bodyPr wrap="none" anchor="ctr"/>
            <a:lstStyle/>
            <a:p>
              <a:pPr algn="ctr">
                <a:defRPr/>
              </a:pPr>
              <a:r>
                <a:rPr lang="es-CL" sz="1000" dirty="0">
                  <a:solidFill>
                    <a:srgbClr val="595959"/>
                  </a:solidFill>
                  <a:latin typeface="+mj-lt"/>
                </a:rPr>
                <a:t>SENSIBILIZACIÓN</a:t>
              </a:r>
              <a:endParaRPr lang="es-ES" sz="1000" dirty="0">
                <a:solidFill>
                  <a:srgbClr val="595959"/>
                </a:solidFill>
                <a:latin typeface="+mj-lt"/>
              </a:endParaRPr>
            </a:p>
          </p:txBody>
        </p:sp>
        <p:sp>
          <p:nvSpPr>
            <p:cNvPr id="23" name="AutoShape 22"/>
            <p:cNvSpPr>
              <a:spLocks noChangeArrowheads="1"/>
            </p:cNvSpPr>
            <p:nvPr/>
          </p:nvSpPr>
          <p:spPr bwMode="auto">
            <a:xfrm>
              <a:off x="1548307" y="5138150"/>
              <a:ext cx="1029260" cy="361413"/>
            </a:xfrm>
            <a:prstGeom prst="homePlate">
              <a:avLst>
                <a:gd name="adj" fmla="val 51277"/>
              </a:avLst>
            </a:prstGeom>
            <a:solidFill>
              <a:schemeClr val="bg1"/>
            </a:solidFill>
            <a:ln w="6350">
              <a:noFill/>
              <a:miter lim="800000"/>
              <a:headEnd/>
              <a:tailEnd/>
            </a:ln>
          </p:spPr>
          <p:txBody>
            <a:bodyPr wrap="none" anchor="ctr"/>
            <a:lstStyle/>
            <a:p>
              <a:pPr algn="ctr">
                <a:defRPr/>
              </a:pPr>
              <a:r>
                <a:rPr lang="es-CL" sz="900">
                  <a:solidFill>
                    <a:srgbClr val="595959"/>
                  </a:solidFill>
                  <a:latin typeface="+mj-lt"/>
                </a:rPr>
                <a:t>Decisión</a:t>
              </a:r>
            </a:p>
            <a:p>
              <a:pPr algn="ctr">
                <a:defRPr/>
              </a:pPr>
              <a:r>
                <a:rPr lang="es-CL" sz="900">
                  <a:solidFill>
                    <a:srgbClr val="595959"/>
                  </a:solidFill>
                  <a:latin typeface="+mj-lt"/>
                </a:rPr>
                <a:t>Estratégica</a:t>
              </a:r>
              <a:endParaRPr lang="es-ES" sz="900">
                <a:solidFill>
                  <a:srgbClr val="595959"/>
                </a:solidFill>
                <a:latin typeface="+mj-lt"/>
              </a:endParaRPr>
            </a:p>
          </p:txBody>
        </p:sp>
        <p:sp>
          <p:nvSpPr>
            <p:cNvPr id="24" name="Rectangle 23"/>
            <p:cNvSpPr>
              <a:spLocks noChangeArrowheads="1"/>
            </p:cNvSpPr>
            <p:nvPr/>
          </p:nvSpPr>
          <p:spPr bwMode="auto">
            <a:xfrm>
              <a:off x="3348041" y="3772036"/>
              <a:ext cx="1079252" cy="574912"/>
            </a:xfrm>
            <a:prstGeom prst="rect">
              <a:avLst/>
            </a:prstGeom>
            <a:solidFill>
              <a:schemeClr val="tx1">
                <a:lumMod val="65000"/>
                <a:lumOff val="35000"/>
                <a:alpha val="10196"/>
              </a:schemeClr>
            </a:solidFill>
            <a:ln w="9525" algn="ctr">
              <a:noFill/>
              <a:miter lim="800000"/>
              <a:headEnd/>
              <a:tailEnd/>
            </a:ln>
          </p:spPr>
          <p:txBody>
            <a:bodyPr wrap="none" anchor="ctr"/>
            <a:lstStyle/>
            <a:p>
              <a:pPr algn="ctr" fontAlgn="auto">
                <a:spcBef>
                  <a:spcPts val="0"/>
                </a:spcBef>
                <a:spcAft>
                  <a:spcPts val="0"/>
                </a:spcAft>
                <a:defRPr/>
              </a:pPr>
              <a:r>
                <a:rPr lang="es-CL" sz="1000" dirty="0">
                  <a:solidFill>
                    <a:prstClr val="black">
                      <a:lumMod val="65000"/>
                      <a:lumOff val="35000"/>
                    </a:prstClr>
                  </a:solidFill>
                  <a:latin typeface="+mj-lt"/>
                </a:rPr>
                <a:t>REACCIÓN</a:t>
              </a:r>
              <a:endParaRPr lang="es-ES" sz="1000" dirty="0">
                <a:solidFill>
                  <a:prstClr val="black">
                    <a:lumMod val="65000"/>
                    <a:lumOff val="35000"/>
                  </a:prstClr>
                </a:solidFill>
                <a:latin typeface="+mj-lt"/>
              </a:endParaRPr>
            </a:p>
          </p:txBody>
        </p:sp>
        <p:sp>
          <p:nvSpPr>
            <p:cNvPr id="25" name="Rectangle 24"/>
            <p:cNvSpPr>
              <a:spLocks noChangeArrowheads="1"/>
            </p:cNvSpPr>
            <p:nvPr/>
          </p:nvSpPr>
          <p:spPr bwMode="auto">
            <a:xfrm>
              <a:off x="4427293" y="3195728"/>
              <a:ext cx="1079252" cy="576307"/>
            </a:xfrm>
            <a:prstGeom prst="rect">
              <a:avLst/>
            </a:prstGeom>
            <a:solidFill>
              <a:schemeClr val="tx1">
                <a:lumMod val="65000"/>
                <a:lumOff val="35000"/>
                <a:alpha val="30196"/>
              </a:schemeClr>
            </a:solidFill>
            <a:ln w="9525" algn="ctr">
              <a:noFill/>
              <a:miter lim="800000"/>
              <a:headEnd/>
              <a:tailEnd/>
            </a:ln>
          </p:spPr>
          <p:txBody>
            <a:bodyPr wrap="none" anchor="ctr"/>
            <a:lstStyle/>
            <a:p>
              <a:pPr algn="ctr" fontAlgn="auto">
                <a:spcBef>
                  <a:spcPts val="0"/>
                </a:spcBef>
                <a:spcAft>
                  <a:spcPts val="0"/>
                </a:spcAft>
                <a:defRPr/>
              </a:pPr>
              <a:endParaRPr lang="es-CL" sz="900" dirty="0">
                <a:solidFill>
                  <a:prstClr val="white"/>
                </a:solidFill>
                <a:latin typeface="Futura "/>
              </a:endParaRPr>
            </a:p>
            <a:p>
              <a:pPr algn="ctr" fontAlgn="auto">
                <a:spcBef>
                  <a:spcPts val="0"/>
                </a:spcBef>
                <a:spcAft>
                  <a:spcPts val="0"/>
                </a:spcAft>
                <a:defRPr/>
              </a:pPr>
              <a:r>
                <a:rPr lang="es-CL" sz="1000" dirty="0">
                  <a:solidFill>
                    <a:prstClr val="white"/>
                  </a:solidFill>
                  <a:latin typeface="+mj-lt"/>
                </a:rPr>
                <a:t>PRO</a:t>
              </a:r>
            </a:p>
            <a:p>
              <a:pPr algn="ctr" fontAlgn="auto">
                <a:spcBef>
                  <a:spcPts val="0"/>
                </a:spcBef>
                <a:spcAft>
                  <a:spcPts val="0"/>
                </a:spcAft>
                <a:defRPr/>
              </a:pPr>
              <a:r>
                <a:rPr lang="es-CL" sz="1000" dirty="0">
                  <a:solidFill>
                    <a:prstClr val="white"/>
                  </a:solidFill>
                  <a:latin typeface="+mj-lt"/>
                </a:rPr>
                <a:t>ACTIVIDAD</a:t>
              </a:r>
            </a:p>
            <a:p>
              <a:pPr algn="ctr" fontAlgn="auto">
                <a:spcBef>
                  <a:spcPts val="0"/>
                </a:spcBef>
                <a:spcAft>
                  <a:spcPts val="0"/>
                </a:spcAft>
                <a:defRPr/>
              </a:pPr>
              <a:endParaRPr lang="es-ES" sz="900" dirty="0">
                <a:solidFill>
                  <a:prstClr val="white"/>
                </a:solidFill>
                <a:latin typeface="Futura "/>
              </a:endParaRPr>
            </a:p>
          </p:txBody>
        </p:sp>
        <p:sp>
          <p:nvSpPr>
            <p:cNvPr id="26" name="Rectangle 25"/>
            <p:cNvSpPr>
              <a:spLocks noChangeArrowheads="1"/>
            </p:cNvSpPr>
            <p:nvPr/>
          </p:nvSpPr>
          <p:spPr bwMode="auto">
            <a:xfrm>
              <a:off x="5506546" y="2474297"/>
              <a:ext cx="1296867" cy="721432"/>
            </a:xfrm>
            <a:prstGeom prst="rect">
              <a:avLst/>
            </a:prstGeom>
            <a:solidFill>
              <a:schemeClr val="tx2">
                <a:lumMod val="60000"/>
                <a:lumOff val="40000"/>
                <a:alpha val="82000"/>
              </a:schemeClr>
            </a:solidFill>
            <a:ln w="9525" algn="ctr">
              <a:noFill/>
              <a:miter lim="800000"/>
              <a:headEnd/>
              <a:tailEnd/>
            </a:ln>
          </p:spPr>
          <p:txBody>
            <a:bodyPr wrap="none" anchor="ctr"/>
            <a:lstStyle/>
            <a:p>
              <a:pPr algn="ctr" fontAlgn="auto">
                <a:spcBef>
                  <a:spcPts val="0"/>
                </a:spcBef>
                <a:spcAft>
                  <a:spcPts val="0"/>
                </a:spcAft>
                <a:defRPr/>
              </a:pPr>
              <a:r>
                <a:rPr lang="es-CL" sz="1000" dirty="0">
                  <a:solidFill>
                    <a:prstClr val="white"/>
                  </a:solidFill>
                  <a:latin typeface="+mj-lt"/>
                </a:rPr>
                <a:t>SORPRENDER</a:t>
              </a:r>
            </a:p>
            <a:p>
              <a:pPr algn="ctr" fontAlgn="auto">
                <a:spcBef>
                  <a:spcPts val="0"/>
                </a:spcBef>
                <a:spcAft>
                  <a:spcPts val="0"/>
                </a:spcAft>
                <a:defRPr/>
              </a:pPr>
              <a:r>
                <a:rPr lang="es-CL" sz="1000" dirty="0">
                  <a:solidFill>
                    <a:prstClr val="white"/>
                  </a:solidFill>
                  <a:latin typeface="+mj-lt"/>
                </a:rPr>
                <a:t>Experiencias memorables </a:t>
              </a:r>
            </a:p>
            <a:p>
              <a:pPr algn="ctr" fontAlgn="auto">
                <a:spcBef>
                  <a:spcPts val="0"/>
                </a:spcBef>
                <a:spcAft>
                  <a:spcPts val="0"/>
                </a:spcAft>
                <a:defRPr/>
              </a:pPr>
              <a:r>
                <a:rPr lang="es-CL" sz="1000" dirty="0">
                  <a:solidFill>
                    <a:prstClr val="white"/>
                  </a:solidFill>
                  <a:latin typeface="+mj-lt"/>
                </a:rPr>
                <a:t>Relación a largo plazo</a:t>
              </a:r>
            </a:p>
          </p:txBody>
        </p:sp>
        <p:sp>
          <p:nvSpPr>
            <p:cNvPr id="27" name="AutoShape 26"/>
            <p:cNvSpPr>
              <a:spLocks noChangeArrowheads="1"/>
            </p:cNvSpPr>
            <p:nvPr/>
          </p:nvSpPr>
          <p:spPr bwMode="auto">
            <a:xfrm>
              <a:off x="2698137" y="5132569"/>
              <a:ext cx="4177324" cy="366995"/>
            </a:xfrm>
            <a:prstGeom prst="homePlate">
              <a:avLst>
                <a:gd name="adj" fmla="val 300612"/>
              </a:avLst>
            </a:prstGeom>
            <a:solidFill>
              <a:schemeClr val="bg1"/>
            </a:solidFill>
            <a:ln w="6350">
              <a:solidFill>
                <a:schemeClr val="bg2"/>
              </a:solidFill>
              <a:miter lim="800000"/>
              <a:headEnd/>
              <a:tailEnd/>
            </a:ln>
          </p:spPr>
          <p:txBody>
            <a:bodyPr wrap="none" anchor="ctr"/>
            <a:lstStyle/>
            <a:p>
              <a:pPr algn="ctr">
                <a:defRPr/>
              </a:pPr>
              <a:r>
                <a:rPr lang="es-CL" sz="900">
                  <a:solidFill>
                    <a:srgbClr val="595959"/>
                  </a:solidFill>
                  <a:latin typeface="+mj-lt"/>
                </a:rPr>
                <a:t>Desarrollo </a:t>
              </a:r>
            </a:p>
            <a:p>
              <a:pPr algn="ctr">
                <a:defRPr/>
              </a:pPr>
              <a:r>
                <a:rPr lang="es-CL" sz="900">
                  <a:solidFill>
                    <a:srgbClr val="595959"/>
                  </a:solidFill>
                  <a:latin typeface="+mj-lt"/>
                </a:rPr>
                <a:t>Estratégico</a:t>
              </a:r>
              <a:endParaRPr lang="es-ES" sz="900">
                <a:solidFill>
                  <a:srgbClr val="595959"/>
                </a:solidFill>
                <a:latin typeface="+mj-lt"/>
              </a:endParaRPr>
            </a:p>
          </p:txBody>
        </p:sp>
        <p:sp>
          <p:nvSpPr>
            <p:cNvPr id="28" name="Line 27"/>
            <p:cNvSpPr>
              <a:spLocks noChangeShapeType="1"/>
            </p:cNvSpPr>
            <p:nvPr/>
          </p:nvSpPr>
          <p:spPr bwMode="auto">
            <a:xfrm flipV="1">
              <a:off x="2195513" y="2114550"/>
              <a:ext cx="0" cy="2808288"/>
            </a:xfrm>
            <a:prstGeom prst="line">
              <a:avLst/>
            </a:prstGeom>
            <a:noFill/>
            <a:ln w="9525">
              <a:solidFill>
                <a:srgbClr val="0070C0"/>
              </a:solidFill>
              <a:round/>
              <a:headEnd/>
              <a:tailEnd type="triangle" w="med" len="med"/>
            </a:ln>
          </p:spPr>
          <p:txBody>
            <a:bodyPr/>
            <a:lstStyle/>
            <a:p>
              <a:endParaRPr lang="es-CL"/>
            </a:p>
          </p:txBody>
        </p:sp>
        <p:sp>
          <p:nvSpPr>
            <p:cNvPr id="29" name="Rectangle 29"/>
            <p:cNvSpPr>
              <a:spLocks noChangeArrowheads="1"/>
            </p:cNvSpPr>
            <p:nvPr/>
          </p:nvSpPr>
          <p:spPr bwMode="auto">
            <a:xfrm>
              <a:off x="1548307" y="2188236"/>
              <a:ext cx="574915" cy="350250"/>
            </a:xfrm>
            <a:prstGeom prst="rect">
              <a:avLst/>
            </a:prstGeom>
            <a:solidFill>
              <a:schemeClr val="bg1">
                <a:alpha val="54117"/>
              </a:schemeClr>
            </a:solidFill>
            <a:ln w="9525">
              <a:noFill/>
              <a:miter lim="800000"/>
              <a:headEnd/>
              <a:tailEnd/>
            </a:ln>
          </p:spPr>
          <p:txBody>
            <a:bodyPr wrap="none" anchor="ctr"/>
            <a:lstStyle/>
            <a:p>
              <a:pPr algn="ctr">
                <a:defRPr/>
              </a:pPr>
              <a:r>
                <a:rPr lang="es-CL" sz="900" dirty="0">
                  <a:solidFill>
                    <a:srgbClr val="7F7F7F"/>
                  </a:solidFill>
                  <a:latin typeface="+mj-lt"/>
                </a:rPr>
                <a:t>Mayor</a:t>
              </a:r>
            </a:p>
            <a:p>
              <a:pPr algn="ctr">
                <a:defRPr/>
              </a:pPr>
              <a:r>
                <a:rPr lang="es-CL" sz="900" dirty="0">
                  <a:solidFill>
                    <a:srgbClr val="7F7F7F"/>
                  </a:solidFill>
                  <a:latin typeface="+mj-lt"/>
                </a:rPr>
                <a:t>Involucración</a:t>
              </a:r>
            </a:p>
            <a:p>
              <a:pPr algn="ctr">
                <a:defRPr/>
              </a:pPr>
              <a:r>
                <a:rPr lang="es-CL" sz="900" dirty="0">
                  <a:solidFill>
                    <a:srgbClr val="7F7F7F"/>
                  </a:solidFill>
                  <a:latin typeface="+mj-lt"/>
                </a:rPr>
                <a:t>Liderazgos</a:t>
              </a:r>
              <a:endParaRPr lang="es-ES" sz="900" dirty="0">
                <a:solidFill>
                  <a:srgbClr val="7F7F7F"/>
                </a:solidFill>
                <a:latin typeface="+mj-lt"/>
              </a:endParaRPr>
            </a:p>
          </p:txBody>
        </p:sp>
        <p:sp>
          <p:nvSpPr>
            <p:cNvPr id="30" name="Rectangle 30"/>
            <p:cNvSpPr>
              <a:spLocks noChangeArrowheads="1"/>
            </p:cNvSpPr>
            <p:nvPr/>
          </p:nvSpPr>
          <p:spPr bwMode="auto">
            <a:xfrm>
              <a:off x="6947510" y="5147918"/>
              <a:ext cx="741067" cy="351645"/>
            </a:xfrm>
            <a:prstGeom prst="rect">
              <a:avLst/>
            </a:prstGeom>
            <a:solidFill>
              <a:schemeClr val="bg1">
                <a:alpha val="54117"/>
              </a:schemeClr>
            </a:solidFill>
            <a:ln w="19050">
              <a:noFill/>
              <a:miter lim="800000"/>
              <a:headEnd/>
              <a:tailEnd/>
            </a:ln>
          </p:spPr>
          <p:txBody>
            <a:bodyPr wrap="none" anchor="ctr"/>
            <a:lstStyle/>
            <a:p>
              <a:pPr algn="ctr">
                <a:defRPr/>
              </a:pPr>
              <a:r>
                <a:rPr lang="es-CL" sz="900">
                  <a:solidFill>
                    <a:srgbClr val="595959"/>
                  </a:solidFill>
                  <a:latin typeface="+mj-lt"/>
                </a:rPr>
                <a:t>Mayor</a:t>
              </a:r>
            </a:p>
            <a:p>
              <a:pPr algn="ctr">
                <a:defRPr/>
              </a:pPr>
              <a:r>
                <a:rPr lang="es-CL" sz="900">
                  <a:solidFill>
                    <a:srgbClr val="595959"/>
                  </a:solidFill>
                  <a:latin typeface="+mj-lt"/>
                </a:rPr>
                <a:t>Integración</a:t>
              </a:r>
            </a:p>
            <a:p>
              <a:pPr algn="ctr">
                <a:defRPr/>
              </a:pPr>
              <a:r>
                <a:rPr lang="es-CL" sz="900">
                  <a:solidFill>
                    <a:srgbClr val="595959"/>
                  </a:solidFill>
                  <a:latin typeface="+mj-lt"/>
                </a:rPr>
                <a:t>Equipos</a:t>
              </a:r>
              <a:endParaRPr lang="es-ES" sz="900">
                <a:solidFill>
                  <a:srgbClr val="595959"/>
                </a:solidFill>
                <a:latin typeface="+mj-lt"/>
              </a:endParaRPr>
            </a:p>
          </p:txBody>
        </p:sp>
        <p:sp>
          <p:nvSpPr>
            <p:cNvPr id="31" name="Line 31"/>
            <p:cNvSpPr>
              <a:spLocks noChangeShapeType="1"/>
            </p:cNvSpPr>
            <p:nvPr/>
          </p:nvSpPr>
          <p:spPr bwMode="auto">
            <a:xfrm flipV="1">
              <a:off x="3203945" y="2620816"/>
              <a:ext cx="2159975" cy="1151220"/>
            </a:xfrm>
            <a:prstGeom prst="line">
              <a:avLst/>
            </a:prstGeom>
            <a:ln w="6350">
              <a:solidFill>
                <a:srgbClr val="339966"/>
              </a:solidFill>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es-CL" sz="900">
                <a:solidFill>
                  <a:prstClr val="black"/>
                </a:solidFill>
                <a:latin typeface="Futura "/>
              </a:endParaRPr>
            </a:p>
          </p:txBody>
        </p:sp>
        <p:sp>
          <p:nvSpPr>
            <p:cNvPr id="32" name="Text Box 32"/>
            <p:cNvSpPr txBox="1">
              <a:spLocks noChangeArrowheads="1"/>
            </p:cNvSpPr>
            <p:nvPr/>
          </p:nvSpPr>
          <p:spPr bwMode="auto">
            <a:xfrm>
              <a:off x="2973096" y="2546859"/>
              <a:ext cx="2030583" cy="323737"/>
            </a:xfrm>
            <a:prstGeom prst="rect">
              <a:avLst/>
            </a:prstGeom>
            <a:noFill/>
            <a:ln w="19050">
              <a:noFill/>
              <a:miter lim="800000"/>
              <a:headEnd/>
              <a:tailEnd/>
            </a:ln>
          </p:spPr>
          <p:txBody>
            <a:bodyPr>
              <a:spAutoFit/>
            </a:bodyPr>
            <a:lstStyle/>
            <a:p>
              <a:pPr algn="ctr">
                <a:defRPr/>
              </a:pPr>
              <a:r>
                <a:rPr lang="es-CL" sz="900" dirty="0">
                  <a:solidFill>
                    <a:srgbClr val="595959"/>
                  </a:solidFill>
                  <a:latin typeface="+mj-lt"/>
                </a:rPr>
                <a:t>DESARROLLO DE CULTURA</a:t>
              </a:r>
            </a:p>
            <a:p>
              <a:pPr algn="ctr">
                <a:defRPr/>
              </a:pPr>
              <a:r>
                <a:rPr lang="es-CL" sz="900" dirty="0">
                  <a:solidFill>
                    <a:srgbClr val="595959"/>
                  </a:solidFill>
                  <a:latin typeface="+mj-lt"/>
                </a:rPr>
                <a:t> DE CALIDAD EN LOS SERVICIOS</a:t>
              </a:r>
              <a:endParaRPr lang="es-ES" sz="900" dirty="0">
                <a:solidFill>
                  <a:srgbClr val="595959"/>
                </a:solidFill>
                <a:latin typeface="+mj-lt"/>
              </a:endParaRPr>
            </a:p>
          </p:txBody>
        </p:sp>
        <p:sp>
          <p:nvSpPr>
            <p:cNvPr id="33" name="Line 28"/>
            <p:cNvSpPr>
              <a:spLocks noChangeShapeType="1"/>
            </p:cNvSpPr>
            <p:nvPr/>
          </p:nvSpPr>
          <p:spPr bwMode="auto">
            <a:xfrm flipV="1">
              <a:off x="2195513" y="4921250"/>
              <a:ext cx="5364162" cy="0"/>
            </a:xfrm>
            <a:prstGeom prst="line">
              <a:avLst/>
            </a:prstGeom>
            <a:noFill/>
            <a:ln w="9525">
              <a:solidFill>
                <a:srgbClr val="0070C0"/>
              </a:solidFill>
              <a:round/>
              <a:headEnd/>
              <a:tailEnd type="triangle" w="med" len="med"/>
            </a:ln>
          </p:spPr>
          <p:txBody>
            <a:bodyPr/>
            <a:lstStyle/>
            <a:p>
              <a:endParaRPr lang="es-CL"/>
            </a:p>
          </p:txBody>
        </p:sp>
      </p:grpSp>
      <p:sp>
        <p:nvSpPr>
          <p:cNvPr id="34" name="Text Box 31"/>
          <p:cNvSpPr txBox="1">
            <a:spLocks noChangeArrowheads="1"/>
          </p:cNvSpPr>
          <p:nvPr/>
        </p:nvSpPr>
        <p:spPr bwMode="auto">
          <a:xfrm>
            <a:off x="2267744" y="44624"/>
            <a:ext cx="4803775" cy="646112"/>
          </a:xfrm>
          <a:prstGeom prst="rect">
            <a:avLst/>
          </a:prstGeom>
          <a:noFill/>
          <a:ln w="9525">
            <a:noFill/>
            <a:miter lim="800000"/>
            <a:headEnd/>
            <a:tailEnd/>
          </a:ln>
        </p:spPr>
        <p:txBody>
          <a:bodyPr>
            <a:spAutoFit/>
          </a:bodyPr>
          <a:lstStyle/>
          <a:p>
            <a:pPr algn="ctr"/>
            <a:r>
              <a:rPr lang="es-CL" b="1" dirty="0" smtClean="0">
                <a:solidFill>
                  <a:schemeClr val="accent1">
                    <a:lumMod val="50000"/>
                  </a:schemeClr>
                </a:solidFill>
                <a:latin typeface="Calibri" pitchFamily="34" charset="0"/>
              </a:rPr>
              <a:t>COMPORTAMIENTO </a:t>
            </a:r>
            <a:r>
              <a:rPr lang="es-CL" b="1" dirty="0">
                <a:solidFill>
                  <a:schemeClr val="accent1">
                    <a:lumMod val="50000"/>
                  </a:schemeClr>
                </a:solidFill>
                <a:latin typeface="Calibri" pitchFamily="34" charset="0"/>
              </a:rPr>
              <a:t>DE CATEGORÍAS CONFORME A </a:t>
            </a:r>
            <a:r>
              <a:rPr lang="es-CL" b="1" dirty="0" smtClean="0">
                <a:solidFill>
                  <a:schemeClr val="accent1">
                    <a:lumMod val="50000"/>
                  </a:schemeClr>
                </a:solidFill>
                <a:latin typeface="Calibri" pitchFamily="34" charset="0"/>
              </a:rPr>
              <a:t>NIVEL DE CULTURA</a:t>
            </a:r>
            <a:endParaRPr lang="es-ES" b="1" dirty="0">
              <a:solidFill>
                <a:schemeClr val="accent1">
                  <a:lumMod val="50000"/>
                </a:schemeClr>
              </a:solidFill>
              <a:latin typeface="Calibri" pitchFamily="34" charset="0"/>
            </a:endParaRPr>
          </a:p>
        </p:txBody>
      </p:sp>
      <p:cxnSp>
        <p:nvCxnSpPr>
          <p:cNvPr id="35" name="34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265 Rectángulo"/>
          <p:cNvSpPr/>
          <p:nvPr/>
        </p:nvSpPr>
        <p:spPr>
          <a:xfrm>
            <a:off x="323528" y="1268760"/>
            <a:ext cx="8352928" cy="511256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L"/>
          </a:p>
        </p:txBody>
      </p:sp>
      <p:sp>
        <p:nvSpPr>
          <p:cNvPr id="18" name="5 Marcador de número de diapositiva"/>
          <p:cNvSpPr txBox="1">
            <a:spLocks noGrp="1"/>
          </p:cNvSpPr>
          <p:nvPr/>
        </p:nvSpPr>
        <p:spPr>
          <a:xfrm>
            <a:off x="7812088" y="6308725"/>
            <a:ext cx="909637" cy="365125"/>
          </a:xfrm>
          <a:prstGeom prst="rect">
            <a:avLst/>
          </a:prstGeom>
          <a:noFill/>
        </p:spPr>
        <p:txBody>
          <a:bodyPr anchor="ctr"/>
          <a:lstStyle/>
          <a:p>
            <a:pPr algn="r" fontAlgn="auto">
              <a:spcBef>
                <a:spcPts val="0"/>
              </a:spcBef>
              <a:spcAft>
                <a:spcPts val="0"/>
              </a:spcAft>
              <a:defRPr/>
            </a:pPr>
            <a:fld id="{56A418B9-183D-4B46-9520-BB2C8C0C704C}" type="slidenum">
              <a:rPr lang="es-CL" sz="1200">
                <a:solidFill>
                  <a:schemeClr val="tx1">
                    <a:tint val="75000"/>
                  </a:schemeClr>
                </a:solidFill>
                <a:latin typeface="+mn-lt"/>
                <a:cs typeface="+mn-cs"/>
              </a:rPr>
              <a:pPr algn="r" fontAlgn="auto">
                <a:spcBef>
                  <a:spcPts val="0"/>
                </a:spcBef>
                <a:spcAft>
                  <a:spcPts val="0"/>
                </a:spcAft>
                <a:defRPr/>
              </a:pPr>
              <a:t>17</a:t>
            </a:fld>
            <a:endParaRPr lang="es-CL" sz="1200">
              <a:solidFill>
                <a:schemeClr val="tx1">
                  <a:tint val="75000"/>
                </a:schemeClr>
              </a:solidFill>
              <a:latin typeface="+mn-lt"/>
              <a:cs typeface="+mn-cs"/>
            </a:endParaRPr>
          </a:p>
        </p:txBody>
      </p:sp>
      <p:sp>
        <p:nvSpPr>
          <p:cNvPr id="167" name="AutoShape 139"/>
          <p:cNvSpPr>
            <a:spLocks noChangeArrowheads="1"/>
          </p:cNvSpPr>
          <p:nvPr/>
        </p:nvSpPr>
        <p:spPr bwMode="auto">
          <a:xfrm rot="10800000" flipH="1">
            <a:off x="829610" y="5049869"/>
            <a:ext cx="7669404" cy="539370"/>
          </a:xfrm>
          <a:prstGeom prst="parallelogram">
            <a:avLst>
              <a:gd name="adj" fmla="val 119793"/>
            </a:avLst>
          </a:prstGeom>
          <a:gradFill rotWithShape="1">
            <a:gsLst>
              <a:gs pos="0">
                <a:srgbClr val="FFFFFF">
                  <a:alpha val="0"/>
                </a:srgbClr>
              </a:gs>
              <a:gs pos="100000">
                <a:srgbClr val="DDDDDD"/>
              </a:gs>
            </a:gsLst>
            <a:lin ang="0" scaled="1"/>
          </a:gradFill>
          <a:ln w="9525">
            <a:noFill/>
            <a:miter lim="800000"/>
            <a:headEnd/>
            <a:tailEnd/>
          </a:ln>
          <a:effectLst/>
        </p:spPr>
        <p:txBody>
          <a:bodyPr wrap="none" anchor="ctr"/>
          <a:lstStyle/>
          <a:p>
            <a:endParaRPr lang="es-CL" sz="1000">
              <a:solidFill>
                <a:schemeClr val="accent1">
                  <a:lumMod val="50000"/>
                </a:schemeClr>
              </a:solidFill>
              <a:latin typeface="+mj-lt"/>
            </a:endParaRPr>
          </a:p>
        </p:txBody>
      </p:sp>
      <p:sp>
        <p:nvSpPr>
          <p:cNvPr id="168" name="Freeform 79"/>
          <p:cNvSpPr>
            <a:spLocks/>
          </p:cNvSpPr>
          <p:nvPr/>
        </p:nvSpPr>
        <p:spPr bwMode="auto">
          <a:xfrm>
            <a:off x="3271711" y="4115690"/>
            <a:ext cx="1917420" cy="534511"/>
          </a:xfrm>
          <a:custGeom>
            <a:avLst/>
            <a:gdLst/>
            <a:ahLst/>
            <a:cxnLst>
              <a:cxn ang="0">
                <a:pos x="0" y="0"/>
              </a:cxn>
              <a:cxn ang="0">
                <a:pos x="1281" y="0"/>
              </a:cxn>
              <a:cxn ang="0">
                <a:pos x="1809" y="440"/>
              </a:cxn>
              <a:cxn ang="0">
                <a:pos x="528" y="440"/>
              </a:cxn>
              <a:cxn ang="0">
                <a:pos x="0" y="0"/>
              </a:cxn>
            </a:cxnLst>
            <a:rect l="0" t="0" r="r" b="b"/>
            <a:pathLst>
              <a:path w="1809" h="440">
                <a:moveTo>
                  <a:pt x="0" y="0"/>
                </a:moveTo>
                <a:lnTo>
                  <a:pt x="1281" y="0"/>
                </a:lnTo>
                <a:lnTo>
                  <a:pt x="1809" y="440"/>
                </a:lnTo>
                <a:lnTo>
                  <a:pt x="528" y="440"/>
                </a:lnTo>
                <a:lnTo>
                  <a:pt x="0" y="0"/>
                </a:lnTo>
              </a:path>
            </a:pathLst>
          </a:custGeom>
          <a:noFill/>
          <a:ln w="9525">
            <a:noFill/>
            <a:round/>
            <a:headEnd/>
            <a:tailEnd/>
          </a:ln>
        </p:spPr>
        <p:txBody>
          <a:bodyPr/>
          <a:lstStyle/>
          <a:p>
            <a:endParaRPr lang="es-CL" sz="1000">
              <a:solidFill>
                <a:schemeClr val="accent1">
                  <a:lumMod val="50000"/>
                </a:schemeClr>
              </a:solidFill>
              <a:latin typeface="+mj-lt"/>
            </a:endParaRPr>
          </a:p>
        </p:txBody>
      </p:sp>
      <p:sp>
        <p:nvSpPr>
          <p:cNvPr id="170" name="Freeform 109"/>
          <p:cNvSpPr>
            <a:spLocks/>
          </p:cNvSpPr>
          <p:nvPr/>
        </p:nvSpPr>
        <p:spPr bwMode="auto">
          <a:xfrm>
            <a:off x="2743991" y="5047440"/>
            <a:ext cx="3532995" cy="539370"/>
          </a:xfrm>
          <a:custGeom>
            <a:avLst/>
            <a:gdLst/>
            <a:ahLst/>
            <a:cxnLst>
              <a:cxn ang="0">
                <a:pos x="3027" y="188"/>
              </a:cxn>
              <a:cxn ang="0">
                <a:pos x="2801" y="0"/>
              </a:cxn>
              <a:cxn ang="0">
                <a:pos x="1153" y="0"/>
              </a:cxn>
              <a:cxn ang="0">
                <a:pos x="1153" y="188"/>
              </a:cxn>
              <a:cxn ang="0">
                <a:pos x="325" y="188"/>
              </a:cxn>
              <a:cxn ang="0">
                <a:pos x="0" y="188"/>
              </a:cxn>
              <a:cxn ang="0">
                <a:pos x="0" y="444"/>
              </a:cxn>
              <a:cxn ang="0">
                <a:pos x="3332" y="444"/>
              </a:cxn>
              <a:cxn ang="0">
                <a:pos x="3027" y="188"/>
              </a:cxn>
            </a:cxnLst>
            <a:rect l="0" t="0" r="r" b="b"/>
            <a:pathLst>
              <a:path w="3332" h="444">
                <a:moveTo>
                  <a:pt x="3027" y="188"/>
                </a:moveTo>
                <a:lnTo>
                  <a:pt x="2801" y="0"/>
                </a:lnTo>
                <a:lnTo>
                  <a:pt x="1153" y="0"/>
                </a:lnTo>
                <a:lnTo>
                  <a:pt x="1153" y="188"/>
                </a:lnTo>
                <a:lnTo>
                  <a:pt x="325" y="188"/>
                </a:lnTo>
                <a:lnTo>
                  <a:pt x="0" y="188"/>
                </a:lnTo>
                <a:lnTo>
                  <a:pt x="0" y="444"/>
                </a:lnTo>
                <a:lnTo>
                  <a:pt x="3332" y="444"/>
                </a:lnTo>
                <a:lnTo>
                  <a:pt x="3027" y="188"/>
                </a:lnTo>
              </a:path>
            </a:pathLst>
          </a:custGeom>
          <a:noFill/>
          <a:ln w="9525">
            <a:noFill/>
            <a:round/>
            <a:headEnd/>
            <a:tailEnd/>
          </a:ln>
        </p:spPr>
        <p:txBody>
          <a:bodyPr/>
          <a:lstStyle/>
          <a:p>
            <a:endParaRPr lang="es-CL" sz="1000">
              <a:solidFill>
                <a:schemeClr val="accent1">
                  <a:lumMod val="50000"/>
                </a:schemeClr>
              </a:solidFill>
              <a:latin typeface="+mj-lt"/>
            </a:endParaRPr>
          </a:p>
        </p:txBody>
      </p:sp>
      <p:sp>
        <p:nvSpPr>
          <p:cNvPr id="171" name="Freeform 131"/>
          <p:cNvSpPr>
            <a:spLocks noEditPoints="1"/>
          </p:cNvSpPr>
          <p:nvPr/>
        </p:nvSpPr>
        <p:spPr bwMode="auto">
          <a:xfrm>
            <a:off x="3830832" y="4650201"/>
            <a:ext cx="1358299" cy="312203"/>
          </a:xfrm>
          <a:custGeom>
            <a:avLst/>
            <a:gdLst/>
            <a:ahLst/>
            <a:cxnLst>
              <a:cxn ang="0">
                <a:pos x="0" y="151"/>
              </a:cxn>
              <a:cxn ang="0">
                <a:pos x="0" y="257"/>
              </a:cxn>
              <a:cxn ang="0">
                <a:pos x="128" y="257"/>
              </a:cxn>
              <a:cxn ang="0">
                <a:pos x="0" y="151"/>
              </a:cxn>
              <a:cxn ang="0">
                <a:pos x="1281" y="0"/>
              </a:cxn>
              <a:cxn ang="0">
                <a:pos x="1152" y="0"/>
              </a:cxn>
              <a:cxn ang="0">
                <a:pos x="974" y="0"/>
              </a:cxn>
              <a:cxn ang="0">
                <a:pos x="1281" y="257"/>
              </a:cxn>
              <a:cxn ang="0">
                <a:pos x="1281" y="0"/>
              </a:cxn>
            </a:cxnLst>
            <a:rect l="0" t="0" r="r" b="b"/>
            <a:pathLst>
              <a:path w="1281" h="257">
                <a:moveTo>
                  <a:pt x="0" y="151"/>
                </a:moveTo>
                <a:lnTo>
                  <a:pt x="0" y="257"/>
                </a:lnTo>
                <a:lnTo>
                  <a:pt x="128" y="257"/>
                </a:lnTo>
                <a:lnTo>
                  <a:pt x="0" y="151"/>
                </a:lnTo>
                <a:moveTo>
                  <a:pt x="1281" y="0"/>
                </a:moveTo>
                <a:lnTo>
                  <a:pt x="1152" y="0"/>
                </a:lnTo>
                <a:lnTo>
                  <a:pt x="974" y="0"/>
                </a:lnTo>
                <a:lnTo>
                  <a:pt x="1281" y="257"/>
                </a:lnTo>
                <a:lnTo>
                  <a:pt x="1281" y="0"/>
                </a:lnTo>
              </a:path>
            </a:pathLst>
          </a:custGeom>
          <a:noFill/>
          <a:ln w="9525">
            <a:noFill/>
            <a:round/>
            <a:headEnd/>
            <a:tailEnd/>
          </a:ln>
        </p:spPr>
        <p:txBody>
          <a:bodyPr/>
          <a:lstStyle/>
          <a:p>
            <a:endParaRPr lang="es-CL" sz="1000">
              <a:solidFill>
                <a:schemeClr val="accent1">
                  <a:lumMod val="50000"/>
                </a:schemeClr>
              </a:solidFill>
              <a:latin typeface="+mj-lt"/>
            </a:endParaRPr>
          </a:p>
        </p:txBody>
      </p:sp>
      <p:sp>
        <p:nvSpPr>
          <p:cNvPr id="172" name="Freeform 134"/>
          <p:cNvSpPr>
            <a:spLocks noEditPoints="1"/>
          </p:cNvSpPr>
          <p:nvPr/>
        </p:nvSpPr>
        <p:spPr bwMode="auto">
          <a:xfrm>
            <a:off x="2743991" y="5047440"/>
            <a:ext cx="1222570" cy="539370"/>
          </a:xfrm>
          <a:custGeom>
            <a:avLst/>
            <a:gdLst/>
            <a:ahLst/>
            <a:cxnLst>
              <a:cxn ang="0">
                <a:pos x="0" y="188"/>
              </a:cxn>
              <a:cxn ang="0">
                <a:pos x="0" y="188"/>
              </a:cxn>
              <a:cxn ang="0">
                <a:pos x="0" y="444"/>
              </a:cxn>
              <a:cxn ang="0">
                <a:pos x="0" y="188"/>
              </a:cxn>
              <a:cxn ang="0">
                <a:pos x="1153" y="0"/>
              </a:cxn>
              <a:cxn ang="0">
                <a:pos x="1153" y="0"/>
              </a:cxn>
              <a:cxn ang="0">
                <a:pos x="1153" y="188"/>
              </a:cxn>
              <a:cxn ang="0">
                <a:pos x="1153" y="0"/>
              </a:cxn>
            </a:cxnLst>
            <a:rect l="0" t="0" r="r" b="b"/>
            <a:pathLst>
              <a:path w="1153" h="444">
                <a:moveTo>
                  <a:pt x="0" y="188"/>
                </a:moveTo>
                <a:lnTo>
                  <a:pt x="0" y="188"/>
                </a:lnTo>
                <a:lnTo>
                  <a:pt x="0" y="444"/>
                </a:lnTo>
                <a:lnTo>
                  <a:pt x="0" y="188"/>
                </a:lnTo>
                <a:close/>
                <a:moveTo>
                  <a:pt x="1153" y="0"/>
                </a:moveTo>
                <a:lnTo>
                  <a:pt x="1153" y="0"/>
                </a:lnTo>
                <a:lnTo>
                  <a:pt x="1153" y="188"/>
                </a:lnTo>
                <a:lnTo>
                  <a:pt x="1153" y="0"/>
                </a:lnTo>
                <a:close/>
              </a:path>
            </a:pathLst>
          </a:custGeom>
          <a:solidFill>
            <a:srgbClr val="9C9C9C"/>
          </a:solidFill>
          <a:ln w="9525">
            <a:noFill/>
            <a:round/>
            <a:headEnd/>
            <a:tailEnd/>
          </a:ln>
        </p:spPr>
        <p:txBody>
          <a:bodyPr/>
          <a:lstStyle/>
          <a:p>
            <a:endParaRPr lang="es-CL" sz="1000">
              <a:solidFill>
                <a:schemeClr val="accent1">
                  <a:lumMod val="50000"/>
                </a:schemeClr>
              </a:solidFill>
              <a:latin typeface="+mj-lt"/>
            </a:endParaRPr>
          </a:p>
        </p:txBody>
      </p:sp>
      <p:sp>
        <p:nvSpPr>
          <p:cNvPr id="173" name="Freeform 135"/>
          <p:cNvSpPr>
            <a:spLocks noEditPoints="1"/>
          </p:cNvSpPr>
          <p:nvPr/>
        </p:nvSpPr>
        <p:spPr bwMode="auto">
          <a:xfrm>
            <a:off x="2743991" y="5047440"/>
            <a:ext cx="1222570" cy="539370"/>
          </a:xfrm>
          <a:custGeom>
            <a:avLst/>
            <a:gdLst/>
            <a:ahLst/>
            <a:cxnLst>
              <a:cxn ang="0">
                <a:pos x="0" y="188"/>
              </a:cxn>
              <a:cxn ang="0">
                <a:pos x="0" y="188"/>
              </a:cxn>
              <a:cxn ang="0">
                <a:pos x="0" y="444"/>
              </a:cxn>
              <a:cxn ang="0">
                <a:pos x="0" y="188"/>
              </a:cxn>
              <a:cxn ang="0">
                <a:pos x="1153" y="0"/>
              </a:cxn>
              <a:cxn ang="0">
                <a:pos x="1153" y="0"/>
              </a:cxn>
              <a:cxn ang="0">
                <a:pos x="1153" y="188"/>
              </a:cxn>
              <a:cxn ang="0">
                <a:pos x="1153" y="0"/>
              </a:cxn>
            </a:cxnLst>
            <a:rect l="0" t="0" r="r" b="b"/>
            <a:pathLst>
              <a:path w="1153" h="444">
                <a:moveTo>
                  <a:pt x="0" y="188"/>
                </a:moveTo>
                <a:lnTo>
                  <a:pt x="0" y="188"/>
                </a:lnTo>
                <a:lnTo>
                  <a:pt x="0" y="444"/>
                </a:lnTo>
                <a:lnTo>
                  <a:pt x="0" y="188"/>
                </a:lnTo>
                <a:moveTo>
                  <a:pt x="1153" y="0"/>
                </a:moveTo>
                <a:lnTo>
                  <a:pt x="1153" y="0"/>
                </a:lnTo>
                <a:lnTo>
                  <a:pt x="1153" y="188"/>
                </a:lnTo>
                <a:lnTo>
                  <a:pt x="1153" y="0"/>
                </a:lnTo>
              </a:path>
            </a:pathLst>
          </a:custGeom>
          <a:noFill/>
          <a:ln w="9525">
            <a:noFill/>
            <a:round/>
            <a:headEnd/>
            <a:tailEnd/>
          </a:ln>
        </p:spPr>
        <p:txBody>
          <a:bodyPr/>
          <a:lstStyle/>
          <a:p>
            <a:endParaRPr lang="es-CL" sz="1000">
              <a:solidFill>
                <a:schemeClr val="accent1">
                  <a:lumMod val="50000"/>
                </a:schemeClr>
              </a:solidFill>
              <a:latin typeface="+mj-lt"/>
            </a:endParaRPr>
          </a:p>
        </p:txBody>
      </p:sp>
      <p:sp>
        <p:nvSpPr>
          <p:cNvPr id="175" name="Rectangle 141"/>
          <p:cNvSpPr>
            <a:spLocks noChangeArrowheads="1"/>
          </p:cNvSpPr>
          <p:nvPr/>
        </p:nvSpPr>
        <p:spPr bwMode="gray">
          <a:xfrm>
            <a:off x="847842" y="2225464"/>
            <a:ext cx="1142551" cy="287907"/>
          </a:xfrm>
          <a:prstGeom prst="rect">
            <a:avLst/>
          </a:prstGeom>
          <a:solidFill>
            <a:srgbClr val="DDDDDD"/>
          </a:solidFill>
          <a:ln w="19050">
            <a:noFill/>
            <a:miter lim="800000"/>
            <a:headEnd/>
            <a:tailEnd/>
          </a:ln>
          <a:effectLst/>
        </p:spPr>
        <p:txBody>
          <a:bodyPr lIns="0" tIns="0" rIns="0" bIns="0" anchor="ctr"/>
          <a:lstStyle/>
          <a:p>
            <a:pPr algn="ctr" defTabSz="801688"/>
            <a:r>
              <a:rPr lang="de-DE" sz="1000" b="1" smtClean="0">
                <a:solidFill>
                  <a:schemeClr val="accent1">
                    <a:lumMod val="50000"/>
                  </a:schemeClr>
                </a:solidFill>
                <a:latin typeface="+mj-lt"/>
              </a:rPr>
              <a:t>SENSIBILIZACIÓN</a:t>
            </a:r>
            <a:endParaRPr lang="de-DE" sz="1000" b="1" noProof="1">
              <a:solidFill>
                <a:schemeClr val="accent1">
                  <a:lumMod val="50000"/>
                </a:schemeClr>
              </a:solidFill>
              <a:latin typeface="+mj-lt"/>
            </a:endParaRPr>
          </a:p>
        </p:txBody>
      </p:sp>
      <p:sp>
        <p:nvSpPr>
          <p:cNvPr id="176" name="Rectangle 142"/>
          <p:cNvSpPr>
            <a:spLocks noChangeArrowheads="1"/>
          </p:cNvSpPr>
          <p:nvPr/>
        </p:nvSpPr>
        <p:spPr bwMode="gray">
          <a:xfrm>
            <a:off x="3173460" y="2225464"/>
            <a:ext cx="1102035" cy="287907"/>
          </a:xfrm>
          <a:prstGeom prst="rect">
            <a:avLst/>
          </a:prstGeom>
          <a:solidFill>
            <a:srgbClr val="EAEAEA"/>
          </a:solidFill>
          <a:ln w="19050">
            <a:noFill/>
            <a:miter lim="800000"/>
            <a:headEnd/>
            <a:tailEnd/>
          </a:ln>
          <a:effectLst/>
        </p:spPr>
        <p:txBody>
          <a:bodyPr lIns="0" tIns="0" rIns="0" bIns="0" anchor="ctr"/>
          <a:lstStyle/>
          <a:p>
            <a:pPr algn="ctr" defTabSz="801688"/>
            <a:r>
              <a:rPr lang="de-DE" sz="1000" b="1" noProof="1" smtClean="0">
                <a:solidFill>
                  <a:schemeClr val="accent1">
                    <a:lumMod val="50000"/>
                  </a:schemeClr>
                </a:solidFill>
                <a:latin typeface="+mj-lt"/>
              </a:rPr>
              <a:t>RESISTENCIAS</a:t>
            </a:r>
            <a:endParaRPr lang="de-DE" sz="1000" b="1" noProof="1">
              <a:solidFill>
                <a:schemeClr val="accent1">
                  <a:lumMod val="50000"/>
                </a:schemeClr>
              </a:solidFill>
              <a:latin typeface="+mj-lt"/>
            </a:endParaRPr>
          </a:p>
        </p:txBody>
      </p:sp>
      <p:sp>
        <p:nvSpPr>
          <p:cNvPr id="178" name="Line 144"/>
          <p:cNvSpPr>
            <a:spLocks noChangeShapeType="1"/>
          </p:cNvSpPr>
          <p:nvPr/>
        </p:nvSpPr>
        <p:spPr bwMode="auto">
          <a:xfrm flipV="1">
            <a:off x="2018754" y="2225464"/>
            <a:ext cx="0" cy="2104030"/>
          </a:xfrm>
          <a:prstGeom prst="line">
            <a:avLst/>
          </a:prstGeom>
          <a:noFill/>
          <a:ln w="19050">
            <a:solidFill>
              <a:srgbClr val="969696"/>
            </a:solidFill>
            <a:prstDash val="sysDot"/>
            <a:round/>
            <a:headEnd/>
            <a:tailEnd/>
          </a:ln>
          <a:effectLst/>
        </p:spPr>
        <p:txBody>
          <a:bodyPr wrap="none" anchor="ctr"/>
          <a:lstStyle/>
          <a:p>
            <a:endParaRPr lang="es-CL" sz="1000">
              <a:solidFill>
                <a:schemeClr val="accent1">
                  <a:lumMod val="50000"/>
                </a:schemeClr>
              </a:solidFill>
              <a:latin typeface="+mj-lt"/>
            </a:endParaRPr>
          </a:p>
        </p:txBody>
      </p:sp>
      <p:sp>
        <p:nvSpPr>
          <p:cNvPr id="179" name="Line 145"/>
          <p:cNvSpPr>
            <a:spLocks noChangeShapeType="1"/>
          </p:cNvSpPr>
          <p:nvPr/>
        </p:nvSpPr>
        <p:spPr bwMode="auto">
          <a:xfrm flipV="1">
            <a:off x="3148138" y="2232753"/>
            <a:ext cx="0" cy="1784538"/>
          </a:xfrm>
          <a:prstGeom prst="line">
            <a:avLst/>
          </a:prstGeom>
          <a:noFill/>
          <a:ln w="19050">
            <a:solidFill>
              <a:srgbClr val="969696"/>
            </a:solidFill>
            <a:prstDash val="sysDot"/>
            <a:round/>
            <a:headEnd/>
            <a:tailEnd/>
          </a:ln>
          <a:effectLst/>
        </p:spPr>
        <p:txBody>
          <a:bodyPr wrap="none" anchor="ctr"/>
          <a:lstStyle/>
          <a:p>
            <a:endParaRPr lang="es-CL" sz="1000">
              <a:solidFill>
                <a:schemeClr val="accent1">
                  <a:lumMod val="50000"/>
                </a:schemeClr>
              </a:solidFill>
              <a:latin typeface="+mj-lt"/>
            </a:endParaRPr>
          </a:p>
        </p:txBody>
      </p:sp>
      <p:sp>
        <p:nvSpPr>
          <p:cNvPr id="181" name="Rectangle 147"/>
          <p:cNvSpPr>
            <a:spLocks noChangeArrowheads="1"/>
          </p:cNvSpPr>
          <p:nvPr/>
        </p:nvSpPr>
        <p:spPr bwMode="gray">
          <a:xfrm>
            <a:off x="2046102" y="2225464"/>
            <a:ext cx="1073674" cy="287907"/>
          </a:xfrm>
          <a:prstGeom prst="rect">
            <a:avLst/>
          </a:prstGeom>
          <a:solidFill>
            <a:srgbClr val="EAEAEA"/>
          </a:solidFill>
          <a:ln w="19050">
            <a:noFill/>
            <a:miter lim="800000"/>
            <a:headEnd/>
            <a:tailEnd/>
          </a:ln>
          <a:effectLst/>
        </p:spPr>
        <p:txBody>
          <a:bodyPr lIns="0" tIns="0" rIns="0" bIns="0" anchor="ctr"/>
          <a:lstStyle/>
          <a:p>
            <a:pPr algn="ctr" defTabSz="801688"/>
            <a:r>
              <a:rPr lang="de-DE" sz="1000" b="1" noProof="1" smtClean="0">
                <a:solidFill>
                  <a:schemeClr val="accent1">
                    <a:lumMod val="50000"/>
                  </a:schemeClr>
                </a:solidFill>
                <a:latin typeface="+mj-lt"/>
              </a:rPr>
              <a:t>REACCCIÓN</a:t>
            </a:r>
            <a:endParaRPr lang="de-DE" sz="1000" b="1" noProof="1">
              <a:solidFill>
                <a:schemeClr val="accent1">
                  <a:lumMod val="50000"/>
                </a:schemeClr>
              </a:solidFill>
              <a:latin typeface="+mj-lt"/>
            </a:endParaRPr>
          </a:p>
        </p:txBody>
      </p:sp>
      <p:sp>
        <p:nvSpPr>
          <p:cNvPr id="183" name="Rectangle 149"/>
          <p:cNvSpPr>
            <a:spLocks noChangeArrowheads="1"/>
          </p:cNvSpPr>
          <p:nvPr/>
        </p:nvSpPr>
        <p:spPr bwMode="gray">
          <a:xfrm>
            <a:off x="2061296" y="2564392"/>
            <a:ext cx="1075700" cy="1280397"/>
          </a:xfrm>
          <a:prstGeom prst="rect">
            <a:avLst/>
          </a:prstGeom>
          <a:noFill/>
          <a:ln w="19050">
            <a:noFill/>
            <a:miter lim="800000"/>
            <a:headEnd/>
            <a:tailEnd/>
          </a:ln>
          <a:effectLst/>
        </p:spPr>
        <p:txBody>
          <a:bodyPr lIns="0" tIns="0" rIns="0" bIns="0"/>
          <a:lstStyle/>
          <a:p>
            <a:pPr defTabSz="801688">
              <a:lnSpc>
                <a:spcPct val="90000"/>
              </a:lnSpc>
            </a:pPr>
            <a:r>
              <a:rPr lang="en-US" sz="1000" dirty="0" err="1" smtClean="0">
                <a:solidFill>
                  <a:schemeClr val="accent1">
                    <a:lumMod val="50000"/>
                  </a:schemeClr>
                </a:solidFill>
                <a:latin typeface="+mj-lt"/>
                <a:cs typeface="Arial" pitchFamily="34" charset="0"/>
              </a:rPr>
              <a:t>Definiciones</a:t>
            </a:r>
            <a:r>
              <a:rPr lang="en-US" sz="1000" dirty="0" smtClean="0">
                <a:solidFill>
                  <a:schemeClr val="accent1">
                    <a:lumMod val="50000"/>
                  </a:schemeClr>
                </a:solidFill>
                <a:latin typeface="+mj-lt"/>
                <a:cs typeface="Arial" pitchFamily="34" charset="0"/>
              </a:rPr>
              <a:t> de </a:t>
            </a:r>
            <a:r>
              <a:rPr lang="en-US" sz="1000" dirty="0" err="1" smtClean="0">
                <a:solidFill>
                  <a:schemeClr val="accent1">
                    <a:lumMod val="50000"/>
                  </a:schemeClr>
                </a:solidFill>
                <a:latin typeface="+mj-lt"/>
                <a:cs typeface="Arial" pitchFamily="34" charset="0"/>
              </a:rPr>
              <a:t>Focos</a:t>
            </a:r>
            <a:r>
              <a:rPr lang="en-US" sz="1000" dirty="0" smtClean="0">
                <a:solidFill>
                  <a:schemeClr val="accent1">
                    <a:lumMod val="50000"/>
                  </a:schemeClr>
                </a:solidFill>
                <a:latin typeface="+mj-lt"/>
                <a:cs typeface="Arial" pitchFamily="34" charset="0"/>
              </a:rPr>
              <a:t> de </a:t>
            </a:r>
            <a:r>
              <a:rPr lang="en-US" sz="1000" dirty="0" err="1" smtClean="0">
                <a:solidFill>
                  <a:schemeClr val="accent1">
                    <a:lumMod val="50000"/>
                  </a:schemeClr>
                </a:solidFill>
                <a:latin typeface="+mj-lt"/>
                <a:cs typeface="Arial" pitchFamily="34" charset="0"/>
              </a:rPr>
              <a:t>Trabajo</a:t>
            </a:r>
            <a:r>
              <a:rPr lang="en-US" sz="1000" dirty="0" smtClean="0">
                <a:solidFill>
                  <a:schemeClr val="accent1">
                    <a:lumMod val="50000"/>
                  </a:schemeClr>
                </a:solidFill>
                <a:latin typeface="+mj-lt"/>
                <a:cs typeface="Arial" pitchFamily="34" charset="0"/>
              </a:rPr>
              <a:t>. </a:t>
            </a:r>
            <a:r>
              <a:rPr lang="en-US" sz="1000" dirty="0" err="1" smtClean="0">
                <a:solidFill>
                  <a:schemeClr val="accent1">
                    <a:lumMod val="50000"/>
                  </a:schemeClr>
                </a:solidFill>
                <a:latin typeface="+mj-lt"/>
                <a:cs typeface="Arial" pitchFamily="34" charset="0"/>
              </a:rPr>
              <a:t>Asignación</a:t>
            </a:r>
            <a:r>
              <a:rPr lang="en-US" sz="1000" dirty="0" smtClean="0">
                <a:solidFill>
                  <a:schemeClr val="accent1">
                    <a:lumMod val="50000"/>
                  </a:schemeClr>
                </a:solidFill>
                <a:latin typeface="+mj-lt"/>
                <a:cs typeface="Arial" pitchFamily="34" charset="0"/>
              </a:rPr>
              <a:t> de </a:t>
            </a:r>
            <a:r>
              <a:rPr lang="en-US" sz="1000" dirty="0" err="1" smtClean="0">
                <a:solidFill>
                  <a:schemeClr val="accent1">
                    <a:lumMod val="50000"/>
                  </a:schemeClr>
                </a:solidFill>
                <a:latin typeface="+mj-lt"/>
                <a:cs typeface="Arial" pitchFamily="34" charset="0"/>
              </a:rPr>
              <a:t>Responsabildades</a:t>
            </a:r>
            <a:r>
              <a:rPr lang="en-US" sz="1000" dirty="0" smtClean="0">
                <a:solidFill>
                  <a:schemeClr val="accent1">
                    <a:lumMod val="50000"/>
                  </a:schemeClr>
                </a:solidFill>
                <a:latin typeface="+mj-lt"/>
                <a:cs typeface="Arial" pitchFamily="34" charset="0"/>
              </a:rPr>
              <a:t>. </a:t>
            </a:r>
            <a:r>
              <a:rPr lang="en-US" sz="1000" dirty="0" err="1" smtClean="0">
                <a:solidFill>
                  <a:schemeClr val="accent1">
                    <a:lumMod val="50000"/>
                  </a:schemeClr>
                </a:solidFill>
                <a:latin typeface="+mj-lt"/>
                <a:cs typeface="Arial" pitchFamily="34" charset="0"/>
              </a:rPr>
              <a:t>Evaluaciones</a:t>
            </a:r>
            <a:r>
              <a:rPr lang="en-US" sz="1000" dirty="0" smtClean="0">
                <a:solidFill>
                  <a:schemeClr val="accent1">
                    <a:lumMod val="50000"/>
                  </a:schemeClr>
                </a:solidFill>
                <a:latin typeface="+mj-lt"/>
                <a:cs typeface="Arial" pitchFamily="34" charset="0"/>
              </a:rPr>
              <a:t> de </a:t>
            </a:r>
            <a:r>
              <a:rPr lang="en-US" sz="1000" dirty="0" err="1" smtClean="0">
                <a:solidFill>
                  <a:schemeClr val="accent1">
                    <a:lumMod val="50000"/>
                  </a:schemeClr>
                </a:solidFill>
                <a:latin typeface="+mj-lt"/>
                <a:cs typeface="Arial" pitchFamily="34" charset="0"/>
              </a:rPr>
              <a:t>Avance</a:t>
            </a:r>
            <a:r>
              <a:rPr lang="en-US" sz="1000" dirty="0" smtClean="0">
                <a:solidFill>
                  <a:schemeClr val="accent1">
                    <a:lumMod val="50000"/>
                  </a:schemeClr>
                </a:solidFill>
                <a:latin typeface="+mj-lt"/>
                <a:cs typeface="Arial" pitchFamily="34" charset="0"/>
              </a:rPr>
              <a:t> y </a:t>
            </a:r>
            <a:r>
              <a:rPr lang="en-US" sz="1000" dirty="0" err="1" smtClean="0">
                <a:solidFill>
                  <a:schemeClr val="accent1">
                    <a:lumMod val="50000"/>
                  </a:schemeClr>
                </a:solidFill>
                <a:latin typeface="+mj-lt"/>
                <a:cs typeface="Arial" pitchFamily="34" charset="0"/>
              </a:rPr>
              <a:t>Ajuste</a:t>
            </a:r>
            <a:r>
              <a:rPr lang="en-US" sz="1000" dirty="0" smtClean="0">
                <a:solidFill>
                  <a:schemeClr val="accent1">
                    <a:lumMod val="50000"/>
                  </a:schemeClr>
                </a:solidFill>
                <a:latin typeface="+mj-lt"/>
                <a:cs typeface="Arial" pitchFamily="34" charset="0"/>
              </a:rPr>
              <a:t> de </a:t>
            </a:r>
            <a:r>
              <a:rPr lang="en-US" sz="1000" dirty="0" err="1" smtClean="0">
                <a:solidFill>
                  <a:schemeClr val="accent1">
                    <a:lumMod val="50000"/>
                  </a:schemeClr>
                </a:solidFill>
                <a:latin typeface="+mj-lt"/>
                <a:cs typeface="Arial" pitchFamily="34" charset="0"/>
              </a:rPr>
              <a:t>Perfiles</a:t>
            </a:r>
            <a:r>
              <a:rPr lang="en-US" sz="1000" dirty="0" smtClean="0">
                <a:solidFill>
                  <a:schemeClr val="accent1">
                    <a:lumMod val="50000"/>
                  </a:schemeClr>
                </a:solidFill>
                <a:latin typeface="+mj-lt"/>
                <a:cs typeface="Arial" pitchFamily="34" charset="0"/>
              </a:rPr>
              <a:t>.</a:t>
            </a:r>
            <a:endParaRPr lang="en-GB" sz="1000" dirty="0">
              <a:solidFill>
                <a:schemeClr val="accent1">
                  <a:lumMod val="50000"/>
                </a:schemeClr>
              </a:solidFill>
              <a:latin typeface="+mj-lt"/>
              <a:cs typeface="Arial" pitchFamily="34" charset="0"/>
            </a:endParaRPr>
          </a:p>
        </p:txBody>
      </p:sp>
      <p:sp>
        <p:nvSpPr>
          <p:cNvPr id="184" name="Rectangle 150"/>
          <p:cNvSpPr>
            <a:spLocks noChangeArrowheads="1"/>
          </p:cNvSpPr>
          <p:nvPr/>
        </p:nvSpPr>
        <p:spPr bwMode="gray">
          <a:xfrm>
            <a:off x="889371" y="2564392"/>
            <a:ext cx="1101023" cy="1280397"/>
          </a:xfrm>
          <a:prstGeom prst="rect">
            <a:avLst/>
          </a:prstGeom>
          <a:noFill/>
          <a:ln w="19050">
            <a:noFill/>
            <a:miter lim="800000"/>
            <a:headEnd/>
            <a:tailEnd/>
          </a:ln>
          <a:effectLst/>
        </p:spPr>
        <p:txBody>
          <a:bodyPr lIns="0" tIns="0" rIns="0" bIns="0"/>
          <a:lstStyle/>
          <a:p>
            <a:pPr defTabSz="801688">
              <a:lnSpc>
                <a:spcPct val="90000"/>
              </a:lnSpc>
            </a:pPr>
            <a:r>
              <a:rPr lang="en-US" sz="1000" dirty="0" err="1" smtClean="0">
                <a:solidFill>
                  <a:schemeClr val="accent1">
                    <a:lumMod val="50000"/>
                  </a:schemeClr>
                </a:solidFill>
                <a:latin typeface="+mj-lt"/>
              </a:rPr>
              <a:t>Inicio</a:t>
            </a:r>
            <a:r>
              <a:rPr lang="en-US" sz="1000" dirty="0" smtClean="0">
                <a:solidFill>
                  <a:schemeClr val="accent1">
                    <a:lumMod val="50000"/>
                  </a:schemeClr>
                </a:solidFill>
                <a:latin typeface="+mj-lt"/>
              </a:rPr>
              <a:t> del </a:t>
            </a:r>
            <a:r>
              <a:rPr lang="en-US" sz="1000" dirty="0" err="1" smtClean="0">
                <a:solidFill>
                  <a:schemeClr val="accent1">
                    <a:lumMod val="50000"/>
                  </a:schemeClr>
                </a:solidFill>
                <a:latin typeface="+mj-lt"/>
              </a:rPr>
              <a:t>Proyecto</a:t>
            </a:r>
            <a:r>
              <a:rPr lang="en-US" sz="1000" dirty="0" smtClean="0">
                <a:solidFill>
                  <a:schemeClr val="accent1">
                    <a:lumMod val="50000"/>
                  </a:schemeClr>
                </a:solidFill>
                <a:latin typeface="+mj-lt"/>
              </a:rPr>
              <a:t>. </a:t>
            </a:r>
            <a:r>
              <a:rPr lang="en-US" sz="1000" dirty="0" err="1" smtClean="0">
                <a:solidFill>
                  <a:schemeClr val="accent1">
                    <a:lumMod val="50000"/>
                  </a:schemeClr>
                </a:solidFill>
                <a:latin typeface="+mj-lt"/>
              </a:rPr>
              <a:t>Énfasis</a:t>
            </a:r>
            <a:r>
              <a:rPr lang="en-US" sz="1000" dirty="0" smtClean="0">
                <a:solidFill>
                  <a:schemeClr val="accent1">
                    <a:lumMod val="50000"/>
                  </a:schemeClr>
                </a:solidFill>
                <a:latin typeface="+mj-lt"/>
              </a:rPr>
              <a:t> en </a:t>
            </a:r>
            <a:r>
              <a:rPr lang="en-US" sz="1000" dirty="0" err="1" smtClean="0">
                <a:solidFill>
                  <a:schemeClr val="accent1">
                    <a:lumMod val="50000"/>
                  </a:schemeClr>
                </a:solidFill>
                <a:latin typeface="+mj-lt"/>
              </a:rPr>
              <a:t>las</a:t>
            </a:r>
            <a:r>
              <a:rPr lang="en-US" sz="1000" dirty="0" smtClean="0">
                <a:solidFill>
                  <a:schemeClr val="accent1">
                    <a:lumMod val="50000"/>
                  </a:schemeClr>
                </a:solidFill>
                <a:latin typeface="+mj-lt"/>
              </a:rPr>
              <a:t> ideas </a:t>
            </a:r>
            <a:r>
              <a:rPr lang="en-US" sz="1000" dirty="0" err="1" smtClean="0">
                <a:solidFill>
                  <a:schemeClr val="accent1">
                    <a:lumMod val="50000"/>
                  </a:schemeClr>
                </a:solidFill>
                <a:latin typeface="+mj-lt"/>
              </a:rPr>
              <a:t>Fuerzas</a:t>
            </a:r>
            <a:r>
              <a:rPr lang="en-US" sz="1000" dirty="0" smtClean="0">
                <a:solidFill>
                  <a:schemeClr val="accent1">
                    <a:lumMod val="50000"/>
                  </a:schemeClr>
                </a:solidFill>
                <a:latin typeface="+mj-lt"/>
              </a:rPr>
              <a:t> </a:t>
            </a:r>
            <a:r>
              <a:rPr lang="en-US" sz="1000" dirty="0" err="1" smtClean="0">
                <a:solidFill>
                  <a:schemeClr val="accent1">
                    <a:lumMod val="50000"/>
                  </a:schemeClr>
                </a:solidFill>
                <a:latin typeface="+mj-lt"/>
              </a:rPr>
              <a:t>extraídas</a:t>
            </a:r>
            <a:r>
              <a:rPr lang="en-US" sz="1000" dirty="0" smtClean="0">
                <a:solidFill>
                  <a:schemeClr val="accent1">
                    <a:lumMod val="50000"/>
                  </a:schemeClr>
                </a:solidFill>
                <a:latin typeface="+mj-lt"/>
              </a:rPr>
              <a:t> del </a:t>
            </a:r>
            <a:r>
              <a:rPr lang="en-US" sz="1000" dirty="0" err="1" smtClean="0">
                <a:solidFill>
                  <a:schemeClr val="accent1">
                    <a:lumMod val="50000"/>
                  </a:schemeClr>
                </a:solidFill>
                <a:latin typeface="+mj-lt"/>
              </a:rPr>
              <a:t>Sentido</a:t>
            </a:r>
            <a:r>
              <a:rPr lang="en-US" sz="1000" dirty="0" smtClean="0">
                <a:solidFill>
                  <a:schemeClr val="accent1">
                    <a:lumMod val="50000"/>
                  </a:schemeClr>
                </a:solidFill>
                <a:latin typeface="+mj-lt"/>
              </a:rPr>
              <a:t> y </a:t>
            </a:r>
            <a:r>
              <a:rPr lang="en-US" sz="1000" dirty="0" err="1" smtClean="0">
                <a:solidFill>
                  <a:schemeClr val="accent1">
                    <a:lumMod val="50000"/>
                  </a:schemeClr>
                </a:solidFill>
                <a:latin typeface="+mj-lt"/>
              </a:rPr>
              <a:t>Propuesta</a:t>
            </a:r>
            <a:r>
              <a:rPr lang="en-US" sz="1000" dirty="0" smtClean="0">
                <a:solidFill>
                  <a:schemeClr val="accent1">
                    <a:lumMod val="50000"/>
                  </a:schemeClr>
                </a:solidFill>
                <a:latin typeface="+mj-lt"/>
              </a:rPr>
              <a:t> de Valor</a:t>
            </a:r>
            <a:endParaRPr lang="en-GB" sz="1000" dirty="0">
              <a:solidFill>
                <a:schemeClr val="accent1">
                  <a:lumMod val="50000"/>
                </a:schemeClr>
              </a:solidFill>
              <a:latin typeface="+mj-lt"/>
              <a:cs typeface="Arial" pitchFamily="34" charset="0"/>
            </a:endParaRPr>
          </a:p>
        </p:txBody>
      </p:sp>
      <p:sp>
        <p:nvSpPr>
          <p:cNvPr id="185" name="Rectangle 151"/>
          <p:cNvSpPr>
            <a:spLocks noChangeArrowheads="1"/>
          </p:cNvSpPr>
          <p:nvPr/>
        </p:nvSpPr>
        <p:spPr bwMode="gray">
          <a:xfrm>
            <a:off x="3199797" y="2564392"/>
            <a:ext cx="978738" cy="1280397"/>
          </a:xfrm>
          <a:prstGeom prst="rect">
            <a:avLst/>
          </a:prstGeom>
          <a:noFill/>
          <a:ln w="19050">
            <a:noFill/>
            <a:miter lim="800000"/>
            <a:headEnd/>
            <a:tailEnd/>
          </a:ln>
          <a:effectLst/>
        </p:spPr>
        <p:txBody>
          <a:bodyPr lIns="0" tIns="0" rIns="0" bIns="0"/>
          <a:lstStyle/>
          <a:p>
            <a:pPr defTabSz="801688">
              <a:lnSpc>
                <a:spcPct val="90000"/>
              </a:lnSpc>
            </a:pPr>
            <a:r>
              <a:rPr lang="en-US" sz="1000" dirty="0" smtClean="0">
                <a:solidFill>
                  <a:schemeClr val="accent1">
                    <a:lumMod val="50000"/>
                  </a:schemeClr>
                </a:solidFill>
                <a:latin typeface="+mj-lt"/>
                <a:cs typeface="Arial" pitchFamily="34" charset="0"/>
              </a:rPr>
              <a:t>Re </a:t>
            </a:r>
            <a:r>
              <a:rPr lang="en-US" sz="1000" dirty="0" err="1" smtClean="0">
                <a:solidFill>
                  <a:schemeClr val="accent1">
                    <a:lumMod val="50000"/>
                  </a:schemeClr>
                </a:solidFill>
                <a:latin typeface="+mj-lt"/>
                <a:cs typeface="Arial" pitchFamily="34" charset="0"/>
              </a:rPr>
              <a:t>significación</a:t>
            </a:r>
            <a:r>
              <a:rPr lang="en-US" sz="1000" dirty="0" smtClean="0">
                <a:solidFill>
                  <a:schemeClr val="accent1">
                    <a:lumMod val="50000"/>
                  </a:schemeClr>
                </a:solidFill>
                <a:latin typeface="+mj-lt"/>
                <a:cs typeface="Arial" pitchFamily="34" charset="0"/>
              </a:rPr>
              <a:t> del </a:t>
            </a:r>
            <a:r>
              <a:rPr lang="en-US" sz="1000" dirty="0" err="1" smtClean="0">
                <a:solidFill>
                  <a:schemeClr val="accent1">
                    <a:lumMod val="50000"/>
                  </a:schemeClr>
                </a:solidFill>
                <a:latin typeface="+mj-lt"/>
                <a:cs typeface="Arial" pitchFamily="34" charset="0"/>
              </a:rPr>
              <a:t>Sentido</a:t>
            </a:r>
            <a:r>
              <a:rPr lang="en-US" sz="1000" dirty="0" smtClean="0">
                <a:solidFill>
                  <a:schemeClr val="accent1">
                    <a:lumMod val="50000"/>
                  </a:schemeClr>
                </a:solidFill>
                <a:latin typeface="+mj-lt"/>
                <a:cs typeface="Arial" pitchFamily="34" charset="0"/>
              </a:rPr>
              <a:t>, </a:t>
            </a:r>
            <a:r>
              <a:rPr lang="en-US" sz="1000" dirty="0" err="1" smtClean="0">
                <a:solidFill>
                  <a:schemeClr val="accent1">
                    <a:lumMod val="50000"/>
                  </a:schemeClr>
                </a:solidFill>
                <a:latin typeface="+mj-lt"/>
                <a:cs typeface="Arial" pitchFamily="34" charset="0"/>
              </a:rPr>
              <a:t>Detección</a:t>
            </a:r>
            <a:r>
              <a:rPr lang="en-US" sz="1000" dirty="0" smtClean="0">
                <a:solidFill>
                  <a:schemeClr val="accent1">
                    <a:lumMod val="50000"/>
                  </a:schemeClr>
                </a:solidFill>
                <a:latin typeface="+mj-lt"/>
                <a:cs typeface="Arial" pitchFamily="34" charset="0"/>
              </a:rPr>
              <a:t> </a:t>
            </a:r>
            <a:r>
              <a:rPr lang="en-US" sz="1000" dirty="0" err="1" smtClean="0">
                <a:solidFill>
                  <a:schemeClr val="accent1">
                    <a:lumMod val="50000"/>
                  </a:schemeClr>
                </a:solidFill>
                <a:latin typeface="+mj-lt"/>
                <a:cs typeface="Arial" pitchFamily="34" charset="0"/>
              </a:rPr>
              <a:t>brechas</a:t>
            </a:r>
            <a:r>
              <a:rPr lang="en-US" sz="1000" dirty="0" smtClean="0">
                <a:solidFill>
                  <a:schemeClr val="accent1">
                    <a:lumMod val="50000"/>
                  </a:schemeClr>
                </a:solidFill>
                <a:latin typeface="+mj-lt"/>
                <a:cs typeface="Arial" pitchFamily="34" charset="0"/>
              </a:rPr>
              <a:t> de </a:t>
            </a:r>
            <a:r>
              <a:rPr lang="en-US" sz="1000" dirty="0" err="1" smtClean="0">
                <a:solidFill>
                  <a:schemeClr val="accent1">
                    <a:lumMod val="50000"/>
                  </a:schemeClr>
                </a:solidFill>
                <a:latin typeface="+mj-lt"/>
                <a:cs typeface="Arial" pitchFamily="34" charset="0"/>
              </a:rPr>
              <a:t>formación</a:t>
            </a:r>
            <a:r>
              <a:rPr lang="en-US" sz="1000" dirty="0" smtClean="0">
                <a:solidFill>
                  <a:schemeClr val="accent1">
                    <a:lumMod val="50000"/>
                  </a:schemeClr>
                </a:solidFill>
                <a:latin typeface="+mj-lt"/>
                <a:cs typeface="Arial" pitchFamily="34" charset="0"/>
              </a:rPr>
              <a:t> y </a:t>
            </a:r>
            <a:r>
              <a:rPr lang="en-US" sz="1000" dirty="0" err="1" smtClean="0">
                <a:solidFill>
                  <a:schemeClr val="accent1">
                    <a:lumMod val="50000"/>
                  </a:schemeClr>
                </a:solidFill>
                <a:latin typeface="+mj-lt"/>
                <a:cs typeface="Arial" pitchFamily="34" charset="0"/>
              </a:rPr>
              <a:t>hábitos</a:t>
            </a:r>
            <a:r>
              <a:rPr lang="en-US" sz="1000" dirty="0" smtClean="0">
                <a:solidFill>
                  <a:schemeClr val="accent1">
                    <a:lumMod val="50000"/>
                  </a:schemeClr>
                </a:solidFill>
                <a:latin typeface="+mj-lt"/>
                <a:cs typeface="Arial" pitchFamily="34" charset="0"/>
              </a:rPr>
              <a:t> de </a:t>
            </a:r>
            <a:r>
              <a:rPr lang="en-US" sz="1000" dirty="0" err="1" smtClean="0">
                <a:solidFill>
                  <a:schemeClr val="accent1">
                    <a:lumMod val="50000"/>
                  </a:schemeClr>
                </a:solidFill>
                <a:latin typeface="+mj-lt"/>
                <a:cs typeface="Arial" pitchFamily="34" charset="0"/>
              </a:rPr>
              <a:t>trabajo</a:t>
            </a:r>
            <a:r>
              <a:rPr lang="en-US" sz="1000" dirty="0" smtClean="0">
                <a:solidFill>
                  <a:schemeClr val="accent1">
                    <a:lumMod val="50000"/>
                  </a:schemeClr>
                </a:solidFill>
                <a:latin typeface="+mj-lt"/>
                <a:cs typeface="Arial" pitchFamily="34" charset="0"/>
              </a:rPr>
              <a:t>.</a:t>
            </a:r>
            <a:endParaRPr lang="en-GB" sz="1000" dirty="0">
              <a:solidFill>
                <a:schemeClr val="accent1">
                  <a:lumMod val="50000"/>
                </a:schemeClr>
              </a:solidFill>
              <a:latin typeface="+mj-lt"/>
              <a:cs typeface="Arial" pitchFamily="34" charset="0"/>
            </a:endParaRPr>
          </a:p>
        </p:txBody>
      </p:sp>
      <p:grpSp>
        <p:nvGrpSpPr>
          <p:cNvPr id="2" name="Group 175"/>
          <p:cNvGrpSpPr>
            <a:grpSpLocks/>
          </p:cNvGrpSpPr>
          <p:nvPr/>
        </p:nvGrpSpPr>
        <p:grpSpPr bwMode="auto">
          <a:xfrm>
            <a:off x="827584" y="4426678"/>
            <a:ext cx="1868123" cy="1160133"/>
            <a:chOff x="185" y="2827"/>
            <a:chExt cx="1892" cy="955"/>
          </a:xfrm>
        </p:grpSpPr>
        <p:sp>
          <p:nvSpPr>
            <p:cNvPr id="187" name="Freeform 82"/>
            <p:cNvSpPr>
              <a:spLocks/>
            </p:cNvSpPr>
            <p:nvPr/>
          </p:nvSpPr>
          <p:spPr bwMode="auto">
            <a:xfrm>
              <a:off x="187" y="3083"/>
              <a:ext cx="1890" cy="443"/>
            </a:xfrm>
            <a:custGeom>
              <a:avLst/>
              <a:gdLst/>
              <a:ahLst/>
              <a:cxnLst>
                <a:cxn ang="0">
                  <a:pos x="0" y="0"/>
                </a:cxn>
                <a:cxn ang="0">
                  <a:pos x="1279" y="0"/>
                </a:cxn>
                <a:cxn ang="0">
                  <a:pos x="1806" y="443"/>
                </a:cxn>
                <a:cxn ang="0">
                  <a:pos x="525" y="443"/>
                </a:cxn>
                <a:cxn ang="0">
                  <a:pos x="0" y="0"/>
                </a:cxn>
              </a:cxnLst>
              <a:rect l="0" t="0" r="r" b="b"/>
              <a:pathLst>
                <a:path w="1806" h="443">
                  <a:moveTo>
                    <a:pt x="0" y="0"/>
                  </a:moveTo>
                  <a:lnTo>
                    <a:pt x="1279" y="0"/>
                  </a:lnTo>
                  <a:lnTo>
                    <a:pt x="1806" y="443"/>
                  </a:lnTo>
                  <a:lnTo>
                    <a:pt x="525" y="443"/>
                  </a:lnTo>
                  <a:lnTo>
                    <a:pt x="0" y="0"/>
                  </a:lnTo>
                  <a:close/>
                </a:path>
              </a:pathLst>
            </a:custGeom>
            <a:solidFill>
              <a:srgbClr val="2A79D0"/>
            </a:solidFill>
            <a:ln w="9525">
              <a:noFill/>
              <a:round/>
              <a:headEnd/>
              <a:tailEnd/>
            </a:ln>
          </p:spPr>
          <p:txBody>
            <a:bodyPr/>
            <a:lstStyle/>
            <a:p>
              <a:endParaRPr lang="es-CL" sz="1000">
                <a:solidFill>
                  <a:schemeClr val="accent1">
                    <a:lumMod val="50000"/>
                  </a:schemeClr>
                </a:solidFill>
                <a:latin typeface="+mj-lt"/>
              </a:endParaRPr>
            </a:p>
          </p:txBody>
        </p:sp>
        <p:sp>
          <p:nvSpPr>
            <p:cNvPr id="188" name="Freeform 83"/>
            <p:cNvSpPr>
              <a:spLocks/>
            </p:cNvSpPr>
            <p:nvPr/>
          </p:nvSpPr>
          <p:spPr bwMode="auto">
            <a:xfrm>
              <a:off x="187" y="3083"/>
              <a:ext cx="1890" cy="443"/>
            </a:xfrm>
            <a:custGeom>
              <a:avLst/>
              <a:gdLst/>
              <a:ahLst/>
              <a:cxnLst>
                <a:cxn ang="0">
                  <a:pos x="0" y="0"/>
                </a:cxn>
                <a:cxn ang="0">
                  <a:pos x="1279" y="0"/>
                </a:cxn>
                <a:cxn ang="0">
                  <a:pos x="1806" y="443"/>
                </a:cxn>
                <a:cxn ang="0">
                  <a:pos x="525" y="443"/>
                </a:cxn>
                <a:cxn ang="0">
                  <a:pos x="0" y="0"/>
                </a:cxn>
              </a:cxnLst>
              <a:rect l="0" t="0" r="r" b="b"/>
              <a:pathLst>
                <a:path w="1806" h="443">
                  <a:moveTo>
                    <a:pt x="0" y="0"/>
                  </a:moveTo>
                  <a:lnTo>
                    <a:pt x="1279" y="0"/>
                  </a:lnTo>
                  <a:lnTo>
                    <a:pt x="1806" y="443"/>
                  </a:lnTo>
                  <a:lnTo>
                    <a:pt x="525" y="443"/>
                  </a:lnTo>
                  <a:lnTo>
                    <a:pt x="0" y="0"/>
                  </a:lnTo>
                </a:path>
              </a:pathLst>
            </a:custGeom>
            <a:noFill/>
            <a:ln w="9525">
              <a:noFill/>
              <a:round/>
              <a:headEnd/>
              <a:tailEnd/>
            </a:ln>
          </p:spPr>
          <p:txBody>
            <a:bodyPr/>
            <a:lstStyle/>
            <a:p>
              <a:endParaRPr lang="es-CL" sz="1000">
                <a:solidFill>
                  <a:schemeClr val="accent1">
                    <a:lumMod val="50000"/>
                  </a:schemeClr>
                </a:solidFill>
                <a:latin typeface="+mj-lt"/>
              </a:endParaRPr>
            </a:p>
          </p:txBody>
        </p:sp>
        <p:sp>
          <p:nvSpPr>
            <p:cNvPr id="189" name="Freeform 86"/>
            <p:cNvSpPr>
              <a:spLocks/>
            </p:cNvSpPr>
            <p:nvPr/>
          </p:nvSpPr>
          <p:spPr bwMode="auto">
            <a:xfrm>
              <a:off x="187" y="3083"/>
              <a:ext cx="550" cy="699"/>
            </a:xfrm>
            <a:custGeom>
              <a:avLst/>
              <a:gdLst/>
              <a:ahLst/>
              <a:cxnLst>
                <a:cxn ang="0">
                  <a:pos x="0" y="0"/>
                </a:cxn>
                <a:cxn ang="0">
                  <a:pos x="0" y="259"/>
                </a:cxn>
                <a:cxn ang="0">
                  <a:pos x="525" y="699"/>
                </a:cxn>
                <a:cxn ang="0">
                  <a:pos x="525" y="443"/>
                </a:cxn>
                <a:cxn ang="0">
                  <a:pos x="0" y="0"/>
                </a:cxn>
              </a:cxnLst>
              <a:rect l="0" t="0" r="r" b="b"/>
              <a:pathLst>
                <a:path w="525" h="699">
                  <a:moveTo>
                    <a:pt x="0" y="0"/>
                  </a:moveTo>
                  <a:lnTo>
                    <a:pt x="0" y="259"/>
                  </a:lnTo>
                  <a:lnTo>
                    <a:pt x="525" y="699"/>
                  </a:lnTo>
                  <a:lnTo>
                    <a:pt x="525" y="443"/>
                  </a:lnTo>
                  <a:lnTo>
                    <a:pt x="0" y="0"/>
                  </a:lnTo>
                  <a:close/>
                </a:path>
              </a:pathLst>
            </a:custGeom>
            <a:solidFill>
              <a:srgbClr val="69A2E1"/>
            </a:solidFill>
            <a:ln w="9525">
              <a:noFill/>
              <a:round/>
              <a:headEnd/>
              <a:tailEnd/>
            </a:ln>
          </p:spPr>
          <p:txBody>
            <a:bodyPr/>
            <a:lstStyle/>
            <a:p>
              <a:endParaRPr lang="es-CL" sz="1000">
                <a:solidFill>
                  <a:schemeClr val="accent1">
                    <a:lumMod val="50000"/>
                  </a:schemeClr>
                </a:solidFill>
                <a:latin typeface="+mj-lt"/>
              </a:endParaRPr>
            </a:p>
          </p:txBody>
        </p:sp>
        <p:sp>
          <p:nvSpPr>
            <p:cNvPr id="190" name="Freeform 87"/>
            <p:cNvSpPr>
              <a:spLocks/>
            </p:cNvSpPr>
            <p:nvPr/>
          </p:nvSpPr>
          <p:spPr bwMode="auto">
            <a:xfrm>
              <a:off x="187" y="3083"/>
              <a:ext cx="550" cy="699"/>
            </a:xfrm>
            <a:custGeom>
              <a:avLst/>
              <a:gdLst/>
              <a:ahLst/>
              <a:cxnLst>
                <a:cxn ang="0">
                  <a:pos x="0" y="0"/>
                </a:cxn>
                <a:cxn ang="0">
                  <a:pos x="0" y="259"/>
                </a:cxn>
                <a:cxn ang="0">
                  <a:pos x="525" y="699"/>
                </a:cxn>
                <a:cxn ang="0">
                  <a:pos x="525" y="443"/>
                </a:cxn>
                <a:cxn ang="0">
                  <a:pos x="0" y="0"/>
                </a:cxn>
              </a:cxnLst>
              <a:rect l="0" t="0" r="r" b="b"/>
              <a:pathLst>
                <a:path w="525" h="699">
                  <a:moveTo>
                    <a:pt x="0" y="0"/>
                  </a:moveTo>
                  <a:lnTo>
                    <a:pt x="0" y="259"/>
                  </a:lnTo>
                  <a:lnTo>
                    <a:pt x="525" y="699"/>
                  </a:lnTo>
                  <a:lnTo>
                    <a:pt x="525" y="443"/>
                  </a:lnTo>
                  <a:lnTo>
                    <a:pt x="0" y="0"/>
                  </a:lnTo>
                </a:path>
              </a:pathLst>
            </a:custGeom>
            <a:noFill/>
            <a:ln w="9525">
              <a:noFill/>
              <a:round/>
              <a:headEnd/>
              <a:tailEnd/>
            </a:ln>
          </p:spPr>
          <p:txBody>
            <a:bodyPr/>
            <a:lstStyle/>
            <a:p>
              <a:endParaRPr lang="es-CL" sz="1000">
                <a:solidFill>
                  <a:schemeClr val="accent1">
                    <a:lumMod val="50000"/>
                  </a:schemeClr>
                </a:solidFill>
                <a:latin typeface="+mj-lt"/>
              </a:endParaRPr>
            </a:p>
          </p:txBody>
        </p:sp>
        <p:sp>
          <p:nvSpPr>
            <p:cNvPr id="191" name="Freeform 89"/>
            <p:cNvSpPr>
              <a:spLocks/>
            </p:cNvSpPr>
            <p:nvPr/>
          </p:nvSpPr>
          <p:spPr bwMode="auto">
            <a:xfrm>
              <a:off x="1392" y="2827"/>
              <a:ext cx="551" cy="699"/>
            </a:xfrm>
            <a:custGeom>
              <a:avLst/>
              <a:gdLst/>
              <a:ahLst/>
              <a:cxnLst>
                <a:cxn ang="0">
                  <a:pos x="0" y="0"/>
                </a:cxn>
                <a:cxn ang="0">
                  <a:pos x="0" y="256"/>
                </a:cxn>
                <a:cxn ang="0">
                  <a:pos x="527" y="699"/>
                </a:cxn>
                <a:cxn ang="0">
                  <a:pos x="527" y="441"/>
                </a:cxn>
                <a:cxn ang="0">
                  <a:pos x="0" y="0"/>
                </a:cxn>
              </a:cxnLst>
              <a:rect l="0" t="0" r="r" b="b"/>
              <a:pathLst>
                <a:path w="527" h="699">
                  <a:moveTo>
                    <a:pt x="0" y="0"/>
                  </a:moveTo>
                  <a:lnTo>
                    <a:pt x="0" y="256"/>
                  </a:lnTo>
                  <a:lnTo>
                    <a:pt x="527" y="699"/>
                  </a:lnTo>
                  <a:lnTo>
                    <a:pt x="527" y="441"/>
                  </a:lnTo>
                  <a:lnTo>
                    <a:pt x="0" y="0"/>
                  </a:lnTo>
                </a:path>
              </a:pathLst>
            </a:custGeom>
            <a:noFill/>
            <a:ln w="9525">
              <a:noFill/>
              <a:round/>
              <a:headEnd/>
              <a:tailEnd/>
            </a:ln>
          </p:spPr>
          <p:txBody>
            <a:bodyPr/>
            <a:lstStyle/>
            <a:p>
              <a:endParaRPr lang="es-CL" sz="1000">
                <a:solidFill>
                  <a:schemeClr val="accent1">
                    <a:lumMod val="50000"/>
                  </a:schemeClr>
                </a:solidFill>
                <a:latin typeface="+mj-lt"/>
              </a:endParaRPr>
            </a:p>
          </p:txBody>
        </p:sp>
        <p:sp>
          <p:nvSpPr>
            <p:cNvPr id="192" name="Freeform 91"/>
            <p:cNvSpPr>
              <a:spLocks/>
            </p:cNvSpPr>
            <p:nvPr/>
          </p:nvSpPr>
          <p:spPr bwMode="auto">
            <a:xfrm>
              <a:off x="1392" y="2827"/>
              <a:ext cx="551" cy="699"/>
            </a:xfrm>
            <a:custGeom>
              <a:avLst/>
              <a:gdLst/>
              <a:ahLst/>
              <a:cxnLst>
                <a:cxn ang="0">
                  <a:pos x="0" y="0"/>
                </a:cxn>
                <a:cxn ang="0">
                  <a:pos x="0" y="256"/>
                </a:cxn>
                <a:cxn ang="0">
                  <a:pos x="527" y="699"/>
                </a:cxn>
                <a:cxn ang="0">
                  <a:pos x="527" y="441"/>
                </a:cxn>
                <a:cxn ang="0">
                  <a:pos x="0" y="0"/>
                </a:cxn>
              </a:cxnLst>
              <a:rect l="0" t="0" r="r" b="b"/>
              <a:pathLst>
                <a:path w="527" h="699">
                  <a:moveTo>
                    <a:pt x="0" y="0"/>
                  </a:moveTo>
                  <a:lnTo>
                    <a:pt x="0" y="256"/>
                  </a:lnTo>
                  <a:lnTo>
                    <a:pt x="527" y="699"/>
                  </a:lnTo>
                  <a:lnTo>
                    <a:pt x="527" y="441"/>
                  </a:lnTo>
                  <a:lnTo>
                    <a:pt x="0" y="0"/>
                  </a:lnTo>
                </a:path>
              </a:pathLst>
            </a:custGeom>
            <a:noFill/>
            <a:ln w="9525">
              <a:noFill/>
              <a:round/>
              <a:headEnd/>
              <a:tailEnd/>
            </a:ln>
          </p:spPr>
          <p:txBody>
            <a:bodyPr/>
            <a:lstStyle/>
            <a:p>
              <a:endParaRPr lang="es-CL" sz="1000">
                <a:solidFill>
                  <a:schemeClr val="accent1">
                    <a:lumMod val="50000"/>
                  </a:schemeClr>
                </a:solidFill>
                <a:latin typeface="+mj-lt"/>
              </a:endParaRPr>
            </a:p>
          </p:txBody>
        </p:sp>
        <p:sp>
          <p:nvSpPr>
            <p:cNvPr id="193" name="Rectangle 100"/>
            <p:cNvSpPr>
              <a:spLocks noChangeArrowheads="1"/>
            </p:cNvSpPr>
            <p:nvPr/>
          </p:nvSpPr>
          <p:spPr bwMode="auto">
            <a:xfrm>
              <a:off x="737" y="3526"/>
              <a:ext cx="1340" cy="256"/>
            </a:xfrm>
            <a:prstGeom prst="rect">
              <a:avLst/>
            </a:prstGeom>
            <a:solidFill>
              <a:srgbClr val="8C8C8C"/>
            </a:solidFill>
            <a:ln w="9525">
              <a:noFill/>
              <a:miter lim="800000"/>
              <a:headEnd/>
              <a:tailEnd/>
            </a:ln>
          </p:spPr>
          <p:txBody>
            <a:bodyPr/>
            <a:lstStyle/>
            <a:p>
              <a:endParaRPr lang="es-CL" sz="1000">
                <a:solidFill>
                  <a:schemeClr val="accent1">
                    <a:lumMod val="50000"/>
                  </a:schemeClr>
                </a:solidFill>
                <a:latin typeface="+mj-lt"/>
              </a:endParaRPr>
            </a:p>
          </p:txBody>
        </p:sp>
        <p:sp>
          <p:nvSpPr>
            <p:cNvPr id="194" name="Rectangle 101"/>
            <p:cNvSpPr>
              <a:spLocks noChangeArrowheads="1"/>
            </p:cNvSpPr>
            <p:nvPr/>
          </p:nvSpPr>
          <p:spPr bwMode="auto">
            <a:xfrm>
              <a:off x="737" y="3526"/>
              <a:ext cx="1340" cy="256"/>
            </a:xfrm>
            <a:prstGeom prst="rect">
              <a:avLst/>
            </a:prstGeom>
            <a:noFill/>
            <a:ln w="9525">
              <a:noFill/>
              <a:miter lim="800000"/>
              <a:headEnd/>
              <a:tailEnd/>
            </a:ln>
          </p:spPr>
          <p:txBody>
            <a:bodyPr/>
            <a:lstStyle/>
            <a:p>
              <a:endParaRPr lang="es-CL" sz="1000">
                <a:solidFill>
                  <a:schemeClr val="accent1">
                    <a:lumMod val="50000"/>
                  </a:schemeClr>
                </a:solidFill>
                <a:latin typeface="+mj-lt"/>
              </a:endParaRPr>
            </a:p>
          </p:txBody>
        </p:sp>
        <p:sp>
          <p:nvSpPr>
            <p:cNvPr id="195" name="Freeform 117"/>
            <p:cNvSpPr>
              <a:spLocks/>
            </p:cNvSpPr>
            <p:nvPr/>
          </p:nvSpPr>
          <p:spPr bwMode="auto">
            <a:xfrm>
              <a:off x="187" y="3083"/>
              <a:ext cx="1756" cy="443"/>
            </a:xfrm>
            <a:custGeom>
              <a:avLst/>
              <a:gdLst/>
              <a:ahLst/>
              <a:cxnLst>
                <a:cxn ang="0">
                  <a:pos x="1151" y="0"/>
                </a:cxn>
                <a:cxn ang="0">
                  <a:pos x="0" y="0"/>
                </a:cxn>
                <a:cxn ang="0">
                  <a:pos x="525" y="443"/>
                </a:cxn>
                <a:cxn ang="0">
                  <a:pos x="305" y="259"/>
                </a:cxn>
                <a:cxn ang="0">
                  <a:pos x="1279" y="259"/>
                </a:cxn>
                <a:cxn ang="0">
                  <a:pos x="1500" y="443"/>
                </a:cxn>
                <a:cxn ang="0">
                  <a:pos x="1678" y="443"/>
                </a:cxn>
                <a:cxn ang="0">
                  <a:pos x="1151" y="0"/>
                </a:cxn>
              </a:cxnLst>
              <a:rect l="0" t="0" r="r" b="b"/>
              <a:pathLst>
                <a:path w="1678" h="443">
                  <a:moveTo>
                    <a:pt x="1151" y="0"/>
                  </a:moveTo>
                  <a:lnTo>
                    <a:pt x="0" y="0"/>
                  </a:lnTo>
                  <a:lnTo>
                    <a:pt x="525" y="443"/>
                  </a:lnTo>
                  <a:lnTo>
                    <a:pt x="305" y="259"/>
                  </a:lnTo>
                  <a:lnTo>
                    <a:pt x="1279" y="259"/>
                  </a:lnTo>
                  <a:lnTo>
                    <a:pt x="1500" y="443"/>
                  </a:lnTo>
                  <a:lnTo>
                    <a:pt x="1678" y="443"/>
                  </a:lnTo>
                  <a:lnTo>
                    <a:pt x="1151" y="0"/>
                  </a:lnTo>
                </a:path>
              </a:pathLst>
            </a:custGeom>
            <a:noFill/>
            <a:ln w="9525">
              <a:noFill/>
              <a:round/>
              <a:headEnd/>
              <a:tailEnd/>
            </a:ln>
          </p:spPr>
          <p:txBody>
            <a:bodyPr/>
            <a:lstStyle/>
            <a:p>
              <a:endParaRPr lang="es-CL" sz="1000">
                <a:solidFill>
                  <a:schemeClr val="accent1">
                    <a:lumMod val="50000"/>
                  </a:schemeClr>
                </a:solidFill>
                <a:latin typeface="+mj-lt"/>
              </a:endParaRPr>
            </a:p>
          </p:txBody>
        </p:sp>
        <p:sp>
          <p:nvSpPr>
            <p:cNvPr id="196" name="Freeform 118"/>
            <p:cNvSpPr>
              <a:spLocks/>
            </p:cNvSpPr>
            <p:nvPr/>
          </p:nvSpPr>
          <p:spPr bwMode="auto">
            <a:xfrm>
              <a:off x="187" y="3083"/>
              <a:ext cx="550" cy="699"/>
            </a:xfrm>
            <a:custGeom>
              <a:avLst/>
              <a:gdLst/>
              <a:ahLst/>
              <a:cxnLst>
                <a:cxn ang="0">
                  <a:pos x="0" y="0"/>
                </a:cxn>
                <a:cxn ang="0">
                  <a:pos x="0" y="259"/>
                </a:cxn>
                <a:cxn ang="0">
                  <a:pos x="525" y="699"/>
                </a:cxn>
                <a:cxn ang="0">
                  <a:pos x="525" y="443"/>
                </a:cxn>
                <a:cxn ang="0">
                  <a:pos x="0" y="0"/>
                </a:cxn>
              </a:cxnLst>
              <a:rect l="0" t="0" r="r" b="b"/>
              <a:pathLst>
                <a:path w="525" h="699">
                  <a:moveTo>
                    <a:pt x="0" y="0"/>
                  </a:moveTo>
                  <a:lnTo>
                    <a:pt x="0" y="259"/>
                  </a:lnTo>
                  <a:lnTo>
                    <a:pt x="525" y="699"/>
                  </a:lnTo>
                  <a:lnTo>
                    <a:pt x="525" y="443"/>
                  </a:lnTo>
                  <a:lnTo>
                    <a:pt x="0" y="0"/>
                  </a:lnTo>
                  <a:close/>
                </a:path>
              </a:pathLst>
            </a:custGeom>
            <a:solidFill>
              <a:srgbClr val="5E8EC4"/>
            </a:solidFill>
            <a:ln w="9525">
              <a:noFill/>
              <a:round/>
              <a:headEnd/>
              <a:tailEnd/>
            </a:ln>
          </p:spPr>
          <p:txBody>
            <a:bodyPr/>
            <a:lstStyle/>
            <a:p>
              <a:endParaRPr lang="es-CL" sz="1000">
                <a:solidFill>
                  <a:schemeClr val="accent1">
                    <a:lumMod val="50000"/>
                  </a:schemeClr>
                </a:solidFill>
                <a:latin typeface="+mj-lt"/>
              </a:endParaRPr>
            </a:p>
          </p:txBody>
        </p:sp>
        <p:sp>
          <p:nvSpPr>
            <p:cNvPr id="197" name="Freeform 119"/>
            <p:cNvSpPr>
              <a:spLocks/>
            </p:cNvSpPr>
            <p:nvPr/>
          </p:nvSpPr>
          <p:spPr bwMode="auto">
            <a:xfrm>
              <a:off x="187" y="3083"/>
              <a:ext cx="550" cy="699"/>
            </a:xfrm>
            <a:custGeom>
              <a:avLst/>
              <a:gdLst/>
              <a:ahLst/>
              <a:cxnLst>
                <a:cxn ang="0">
                  <a:pos x="0" y="0"/>
                </a:cxn>
                <a:cxn ang="0">
                  <a:pos x="0" y="259"/>
                </a:cxn>
                <a:cxn ang="0">
                  <a:pos x="525" y="699"/>
                </a:cxn>
                <a:cxn ang="0">
                  <a:pos x="525" y="443"/>
                </a:cxn>
                <a:cxn ang="0">
                  <a:pos x="0" y="0"/>
                </a:cxn>
              </a:cxnLst>
              <a:rect l="0" t="0" r="r" b="b"/>
              <a:pathLst>
                <a:path w="525" h="699">
                  <a:moveTo>
                    <a:pt x="0" y="0"/>
                  </a:moveTo>
                  <a:lnTo>
                    <a:pt x="0" y="259"/>
                  </a:lnTo>
                  <a:lnTo>
                    <a:pt x="525" y="699"/>
                  </a:lnTo>
                  <a:lnTo>
                    <a:pt x="525" y="443"/>
                  </a:lnTo>
                  <a:lnTo>
                    <a:pt x="0" y="0"/>
                  </a:lnTo>
                </a:path>
              </a:pathLst>
            </a:custGeom>
            <a:noFill/>
            <a:ln w="9525">
              <a:noFill/>
              <a:round/>
              <a:headEnd/>
              <a:tailEnd/>
            </a:ln>
          </p:spPr>
          <p:txBody>
            <a:bodyPr/>
            <a:lstStyle/>
            <a:p>
              <a:endParaRPr lang="es-CL" sz="1000">
                <a:solidFill>
                  <a:schemeClr val="accent1">
                    <a:lumMod val="50000"/>
                  </a:schemeClr>
                </a:solidFill>
                <a:latin typeface="+mj-lt"/>
              </a:endParaRPr>
            </a:p>
          </p:txBody>
        </p:sp>
        <p:sp>
          <p:nvSpPr>
            <p:cNvPr id="198" name="Freeform 121"/>
            <p:cNvSpPr>
              <a:spLocks/>
            </p:cNvSpPr>
            <p:nvPr/>
          </p:nvSpPr>
          <p:spPr bwMode="auto">
            <a:xfrm>
              <a:off x="1392" y="2827"/>
              <a:ext cx="551" cy="699"/>
            </a:xfrm>
            <a:custGeom>
              <a:avLst/>
              <a:gdLst/>
              <a:ahLst/>
              <a:cxnLst>
                <a:cxn ang="0">
                  <a:pos x="0" y="0"/>
                </a:cxn>
                <a:cxn ang="0">
                  <a:pos x="0" y="256"/>
                </a:cxn>
                <a:cxn ang="0">
                  <a:pos x="527" y="699"/>
                </a:cxn>
                <a:cxn ang="0">
                  <a:pos x="527" y="591"/>
                </a:cxn>
                <a:cxn ang="0">
                  <a:pos x="128" y="256"/>
                </a:cxn>
                <a:cxn ang="0">
                  <a:pos x="306" y="256"/>
                </a:cxn>
                <a:cxn ang="0">
                  <a:pos x="0" y="0"/>
                </a:cxn>
              </a:cxnLst>
              <a:rect l="0" t="0" r="r" b="b"/>
              <a:pathLst>
                <a:path w="527" h="699">
                  <a:moveTo>
                    <a:pt x="0" y="0"/>
                  </a:moveTo>
                  <a:lnTo>
                    <a:pt x="0" y="256"/>
                  </a:lnTo>
                  <a:lnTo>
                    <a:pt x="527" y="699"/>
                  </a:lnTo>
                  <a:lnTo>
                    <a:pt x="527" y="591"/>
                  </a:lnTo>
                  <a:lnTo>
                    <a:pt x="128" y="256"/>
                  </a:lnTo>
                  <a:lnTo>
                    <a:pt x="306" y="256"/>
                  </a:lnTo>
                  <a:lnTo>
                    <a:pt x="0" y="0"/>
                  </a:lnTo>
                </a:path>
              </a:pathLst>
            </a:custGeom>
            <a:noFill/>
            <a:ln w="9525">
              <a:noFill/>
              <a:round/>
              <a:headEnd/>
              <a:tailEnd/>
            </a:ln>
          </p:spPr>
          <p:txBody>
            <a:bodyPr/>
            <a:lstStyle/>
            <a:p>
              <a:endParaRPr lang="es-CL" sz="1000">
                <a:solidFill>
                  <a:schemeClr val="accent1">
                    <a:lumMod val="50000"/>
                  </a:schemeClr>
                </a:solidFill>
                <a:latin typeface="+mj-lt"/>
              </a:endParaRPr>
            </a:p>
          </p:txBody>
        </p:sp>
        <p:sp>
          <p:nvSpPr>
            <p:cNvPr id="199" name="Freeform 126"/>
            <p:cNvSpPr>
              <a:spLocks noEditPoints="1"/>
            </p:cNvSpPr>
            <p:nvPr/>
          </p:nvSpPr>
          <p:spPr bwMode="auto">
            <a:xfrm>
              <a:off x="737" y="3526"/>
              <a:ext cx="1340" cy="256"/>
            </a:xfrm>
            <a:custGeom>
              <a:avLst/>
              <a:gdLst/>
              <a:ahLst/>
              <a:cxnLst>
                <a:cxn ang="0">
                  <a:pos x="0" y="0"/>
                </a:cxn>
                <a:cxn ang="0">
                  <a:pos x="0" y="0"/>
                </a:cxn>
                <a:cxn ang="0">
                  <a:pos x="0" y="256"/>
                </a:cxn>
                <a:cxn ang="0">
                  <a:pos x="0" y="0"/>
                </a:cxn>
                <a:cxn ang="0">
                  <a:pos x="1281" y="0"/>
                </a:cxn>
                <a:cxn ang="0">
                  <a:pos x="1153" y="0"/>
                </a:cxn>
                <a:cxn ang="0">
                  <a:pos x="975" y="0"/>
                </a:cxn>
                <a:cxn ang="0">
                  <a:pos x="1281" y="256"/>
                </a:cxn>
                <a:cxn ang="0">
                  <a:pos x="1281" y="0"/>
                </a:cxn>
              </a:cxnLst>
              <a:rect l="0" t="0" r="r" b="b"/>
              <a:pathLst>
                <a:path w="1281" h="256">
                  <a:moveTo>
                    <a:pt x="0" y="0"/>
                  </a:moveTo>
                  <a:lnTo>
                    <a:pt x="0" y="0"/>
                  </a:lnTo>
                  <a:lnTo>
                    <a:pt x="0" y="256"/>
                  </a:lnTo>
                  <a:lnTo>
                    <a:pt x="0" y="0"/>
                  </a:lnTo>
                  <a:close/>
                  <a:moveTo>
                    <a:pt x="1281" y="0"/>
                  </a:moveTo>
                  <a:lnTo>
                    <a:pt x="1153" y="0"/>
                  </a:lnTo>
                  <a:lnTo>
                    <a:pt x="975" y="0"/>
                  </a:lnTo>
                  <a:lnTo>
                    <a:pt x="1281" y="256"/>
                  </a:lnTo>
                  <a:lnTo>
                    <a:pt x="1281" y="0"/>
                  </a:lnTo>
                  <a:close/>
                </a:path>
              </a:pathLst>
            </a:custGeom>
            <a:solidFill>
              <a:srgbClr val="7C7C7C"/>
            </a:solidFill>
            <a:ln w="9525">
              <a:noFill/>
              <a:round/>
              <a:headEnd/>
              <a:tailEnd/>
            </a:ln>
          </p:spPr>
          <p:txBody>
            <a:bodyPr/>
            <a:lstStyle/>
            <a:p>
              <a:endParaRPr lang="es-CL" sz="1000">
                <a:solidFill>
                  <a:schemeClr val="accent1">
                    <a:lumMod val="50000"/>
                  </a:schemeClr>
                </a:solidFill>
                <a:latin typeface="+mj-lt"/>
              </a:endParaRPr>
            </a:p>
          </p:txBody>
        </p:sp>
        <p:sp>
          <p:nvSpPr>
            <p:cNvPr id="200" name="Freeform 127"/>
            <p:cNvSpPr>
              <a:spLocks noEditPoints="1"/>
            </p:cNvSpPr>
            <p:nvPr/>
          </p:nvSpPr>
          <p:spPr bwMode="auto">
            <a:xfrm>
              <a:off x="737" y="3526"/>
              <a:ext cx="1340" cy="256"/>
            </a:xfrm>
            <a:custGeom>
              <a:avLst/>
              <a:gdLst/>
              <a:ahLst/>
              <a:cxnLst>
                <a:cxn ang="0">
                  <a:pos x="0" y="0"/>
                </a:cxn>
                <a:cxn ang="0">
                  <a:pos x="0" y="0"/>
                </a:cxn>
                <a:cxn ang="0">
                  <a:pos x="0" y="256"/>
                </a:cxn>
                <a:cxn ang="0">
                  <a:pos x="0" y="0"/>
                </a:cxn>
                <a:cxn ang="0">
                  <a:pos x="1281" y="0"/>
                </a:cxn>
                <a:cxn ang="0">
                  <a:pos x="1153" y="0"/>
                </a:cxn>
                <a:cxn ang="0">
                  <a:pos x="975" y="0"/>
                </a:cxn>
                <a:cxn ang="0">
                  <a:pos x="1281" y="256"/>
                </a:cxn>
                <a:cxn ang="0">
                  <a:pos x="1281" y="0"/>
                </a:cxn>
              </a:cxnLst>
              <a:rect l="0" t="0" r="r" b="b"/>
              <a:pathLst>
                <a:path w="1281" h="256">
                  <a:moveTo>
                    <a:pt x="0" y="0"/>
                  </a:moveTo>
                  <a:lnTo>
                    <a:pt x="0" y="0"/>
                  </a:lnTo>
                  <a:lnTo>
                    <a:pt x="0" y="256"/>
                  </a:lnTo>
                  <a:lnTo>
                    <a:pt x="0" y="0"/>
                  </a:lnTo>
                  <a:moveTo>
                    <a:pt x="1281" y="0"/>
                  </a:moveTo>
                  <a:lnTo>
                    <a:pt x="1153" y="0"/>
                  </a:lnTo>
                  <a:lnTo>
                    <a:pt x="975" y="0"/>
                  </a:lnTo>
                  <a:lnTo>
                    <a:pt x="1281" y="256"/>
                  </a:lnTo>
                  <a:lnTo>
                    <a:pt x="1281" y="0"/>
                  </a:lnTo>
                </a:path>
              </a:pathLst>
            </a:custGeom>
            <a:noFill/>
            <a:ln w="9525">
              <a:noFill/>
              <a:round/>
              <a:headEnd/>
              <a:tailEnd/>
            </a:ln>
          </p:spPr>
          <p:txBody>
            <a:bodyPr/>
            <a:lstStyle/>
            <a:p>
              <a:endParaRPr lang="es-CL" sz="1000">
                <a:solidFill>
                  <a:schemeClr val="accent1">
                    <a:lumMod val="50000"/>
                  </a:schemeClr>
                </a:solidFill>
                <a:latin typeface="+mj-lt"/>
              </a:endParaRPr>
            </a:p>
          </p:txBody>
        </p:sp>
        <p:sp>
          <p:nvSpPr>
            <p:cNvPr id="201" name="Freeform 170"/>
            <p:cNvSpPr>
              <a:spLocks/>
            </p:cNvSpPr>
            <p:nvPr/>
          </p:nvSpPr>
          <p:spPr bwMode="auto">
            <a:xfrm>
              <a:off x="185" y="3081"/>
              <a:ext cx="1892" cy="440"/>
            </a:xfrm>
            <a:custGeom>
              <a:avLst/>
              <a:gdLst/>
              <a:ahLst/>
              <a:cxnLst>
                <a:cxn ang="0">
                  <a:pos x="1340" y="0"/>
                </a:cxn>
                <a:cxn ang="0">
                  <a:pos x="0" y="0"/>
                </a:cxn>
                <a:cxn ang="0">
                  <a:pos x="321" y="256"/>
                </a:cxn>
                <a:cxn ang="0">
                  <a:pos x="1340" y="256"/>
                </a:cxn>
                <a:cxn ang="0">
                  <a:pos x="1572" y="440"/>
                </a:cxn>
                <a:cxn ang="0">
                  <a:pos x="1892" y="438"/>
                </a:cxn>
                <a:cxn ang="0">
                  <a:pos x="1340" y="0"/>
                </a:cxn>
              </a:cxnLst>
              <a:rect l="0" t="0" r="r" b="b"/>
              <a:pathLst>
                <a:path w="1892" h="440">
                  <a:moveTo>
                    <a:pt x="1340" y="0"/>
                  </a:moveTo>
                  <a:lnTo>
                    <a:pt x="0" y="0"/>
                  </a:lnTo>
                  <a:lnTo>
                    <a:pt x="321" y="256"/>
                  </a:lnTo>
                  <a:lnTo>
                    <a:pt x="1340" y="256"/>
                  </a:lnTo>
                  <a:lnTo>
                    <a:pt x="1572" y="440"/>
                  </a:lnTo>
                  <a:lnTo>
                    <a:pt x="1892" y="438"/>
                  </a:lnTo>
                  <a:lnTo>
                    <a:pt x="1340" y="0"/>
                  </a:lnTo>
                  <a:close/>
                </a:path>
              </a:pathLst>
            </a:custGeom>
            <a:solidFill>
              <a:srgbClr val="286BB5"/>
            </a:solidFill>
            <a:ln w="9525" cap="flat" cmpd="sng">
              <a:noFill/>
              <a:prstDash val="solid"/>
              <a:round/>
              <a:headEnd type="none" w="med" len="med"/>
              <a:tailEnd type="none" w="med" len="med"/>
            </a:ln>
            <a:effectLst/>
          </p:spPr>
          <p:txBody>
            <a:bodyPr/>
            <a:lstStyle/>
            <a:p>
              <a:endParaRPr lang="es-CL" sz="1000">
                <a:solidFill>
                  <a:schemeClr val="accent1">
                    <a:lumMod val="50000"/>
                  </a:schemeClr>
                </a:solidFill>
                <a:latin typeface="+mj-lt"/>
              </a:endParaRPr>
            </a:p>
          </p:txBody>
        </p:sp>
      </p:grpSp>
      <p:sp>
        <p:nvSpPr>
          <p:cNvPr id="223" name="Rectangle 142"/>
          <p:cNvSpPr>
            <a:spLocks noChangeArrowheads="1"/>
          </p:cNvSpPr>
          <p:nvPr/>
        </p:nvSpPr>
        <p:spPr bwMode="gray">
          <a:xfrm>
            <a:off x="4298701" y="2233837"/>
            <a:ext cx="1102035" cy="287907"/>
          </a:xfrm>
          <a:prstGeom prst="rect">
            <a:avLst/>
          </a:prstGeom>
          <a:solidFill>
            <a:srgbClr val="EAEAEA"/>
          </a:solidFill>
          <a:ln w="19050">
            <a:noFill/>
            <a:miter lim="800000"/>
            <a:headEnd/>
            <a:tailEnd/>
          </a:ln>
          <a:effectLst/>
        </p:spPr>
        <p:txBody>
          <a:bodyPr lIns="0" tIns="0" rIns="0" bIns="0" anchor="ctr"/>
          <a:lstStyle/>
          <a:p>
            <a:pPr algn="ctr" defTabSz="801688"/>
            <a:r>
              <a:rPr lang="de-DE" sz="1000" b="1" dirty="0" smtClean="0">
                <a:solidFill>
                  <a:schemeClr val="accent1">
                    <a:lumMod val="50000"/>
                  </a:schemeClr>
                </a:solidFill>
                <a:latin typeface="+mj-lt"/>
              </a:rPr>
              <a:t>APOYO</a:t>
            </a:r>
            <a:endParaRPr lang="de-DE" sz="1000" b="1" noProof="1">
              <a:solidFill>
                <a:schemeClr val="accent1">
                  <a:lumMod val="50000"/>
                </a:schemeClr>
              </a:solidFill>
              <a:latin typeface="+mj-lt"/>
            </a:endParaRPr>
          </a:p>
        </p:txBody>
      </p:sp>
      <p:sp>
        <p:nvSpPr>
          <p:cNvPr id="224" name="Line 145"/>
          <p:cNvSpPr>
            <a:spLocks noChangeShapeType="1"/>
          </p:cNvSpPr>
          <p:nvPr/>
        </p:nvSpPr>
        <p:spPr bwMode="auto">
          <a:xfrm flipV="1">
            <a:off x="4250542" y="2241126"/>
            <a:ext cx="22837" cy="1424498"/>
          </a:xfrm>
          <a:prstGeom prst="line">
            <a:avLst/>
          </a:prstGeom>
          <a:noFill/>
          <a:ln w="19050">
            <a:solidFill>
              <a:srgbClr val="969696"/>
            </a:solidFill>
            <a:prstDash val="sysDot"/>
            <a:round/>
            <a:headEnd/>
            <a:tailEnd/>
          </a:ln>
          <a:effectLst/>
        </p:spPr>
        <p:txBody>
          <a:bodyPr wrap="none" anchor="ctr"/>
          <a:lstStyle/>
          <a:p>
            <a:endParaRPr lang="es-CL" sz="1000">
              <a:solidFill>
                <a:schemeClr val="accent1">
                  <a:lumMod val="50000"/>
                </a:schemeClr>
              </a:solidFill>
              <a:latin typeface="+mj-lt"/>
            </a:endParaRPr>
          </a:p>
        </p:txBody>
      </p:sp>
      <p:sp>
        <p:nvSpPr>
          <p:cNvPr id="225" name="Rectangle 151"/>
          <p:cNvSpPr>
            <a:spLocks noChangeArrowheads="1"/>
          </p:cNvSpPr>
          <p:nvPr/>
        </p:nvSpPr>
        <p:spPr bwMode="gray">
          <a:xfrm>
            <a:off x="4325037" y="2572765"/>
            <a:ext cx="1149641" cy="1280397"/>
          </a:xfrm>
          <a:prstGeom prst="rect">
            <a:avLst/>
          </a:prstGeom>
          <a:noFill/>
          <a:ln w="19050">
            <a:noFill/>
            <a:miter lim="800000"/>
            <a:headEnd/>
            <a:tailEnd/>
          </a:ln>
          <a:effectLst/>
        </p:spPr>
        <p:txBody>
          <a:bodyPr lIns="0" tIns="0" rIns="0" bIns="0"/>
          <a:lstStyle/>
          <a:p>
            <a:pPr defTabSz="801688">
              <a:lnSpc>
                <a:spcPct val="90000"/>
              </a:lnSpc>
            </a:pPr>
            <a:r>
              <a:rPr lang="en-US" sz="1000" dirty="0" err="1" smtClean="0">
                <a:solidFill>
                  <a:schemeClr val="accent1">
                    <a:lumMod val="50000"/>
                  </a:schemeClr>
                </a:solidFill>
                <a:latin typeface="+mj-lt"/>
              </a:rPr>
              <a:t>Entrega</a:t>
            </a:r>
            <a:r>
              <a:rPr lang="en-US" sz="1000" dirty="0" smtClean="0">
                <a:solidFill>
                  <a:schemeClr val="accent1">
                    <a:lumMod val="50000"/>
                  </a:schemeClr>
                </a:solidFill>
                <a:latin typeface="+mj-lt"/>
              </a:rPr>
              <a:t> de </a:t>
            </a:r>
            <a:r>
              <a:rPr lang="en-US" sz="1000" dirty="0" err="1" smtClean="0">
                <a:solidFill>
                  <a:schemeClr val="accent1">
                    <a:lumMod val="50000"/>
                  </a:schemeClr>
                </a:solidFill>
                <a:latin typeface="+mj-lt"/>
              </a:rPr>
              <a:t>Herramientas</a:t>
            </a:r>
            <a:r>
              <a:rPr lang="en-US" sz="1000" dirty="0" smtClean="0">
                <a:solidFill>
                  <a:schemeClr val="accent1">
                    <a:lumMod val="50000"/>
                  </a:schemeClr>
                </a:solidFill>
                <a:latin typeface="+mj-lt"/>
              </a:rPr>
              <a:t> y </a:t>
            </a:r>
            <a:r>
              <a:rPr lang="en-US" sz="1000" dirty="0" err="1" smtClean="0">
                <a:solidFill>
                  <a:schemeClr val="accent1">
                    <a:lumMod val="50000"/>
                  </a:schemeClr>
                </a:solidFill>
                <a:latin typeface="+mj-lt"/>
              </a:rPr>
              <a:t>Soportes</a:t>
            </a:r>
            <a:r>
              <a:rPr lang="en-US" sz="1000" dirty="0" smtClean="0">
                <a:solidFill>
                  <a:schemeClr val="accent1">
                    <a:lumMod val="50000"/>
                  </a:schemeClr>
                </a:solidFill>
                <a:latin typeface="+mj-lt"/>
              </a:rPr>
              <a:t> </a:t>
            </a:r>
            <a:r>
              <a:rPr lang="en-US" sz="1000" dirty="0" err="1" smtClean="0">
                <a:solidFill>
                  <a:schemeClr val="accent1">
                    <a:lumMod val="50000"/>
                  </a:schemeClr>
                </a:solidFill>
                <a:latin typeface="+mj-lt"/>
              </a:rPr>
              <a:t>que</a:t>
            </a:r>
            <a:r>
              <a:rPr lang="en-US" sz="1000" dirty="0" smtClean="0">
                <a:solidFill>
                  <a:schemeClr val="accent1">
                    <a:lumMod val="50000"/>
                  </a:schemeClr>
                </a:solidFill>
                <a:latin typeface="+mj-lt"/>
              </a:rPr>
              <a:t> </a:t>
            </a:r>
            <a:r>
              <a:rPr lang="en-US" sz="1000" dirty="0" err="1" smtClean="0">
                <a:solidFill>
                  <a:schemeClr val="accent1">
                    <a:lumMod val="50000"/>
                  </a:schemeClr>
                </a:solidFill>
                <a:latin typeface="+mj-lt"/>
              </a:rPr>
              <a:t>apalanquen</a:t>
            </a:r>
            <a:r>
              <a:rPr lang="en-US" sz="1000" dirty="0" smtClean="0">
                <a:solidFill>
                  <a:schemeClr val="accent1">
                    <a:lumMod val="50000"/>
                  </a:schemeClr>
                </a:solidFill>
                <a:latin typeface="+mj-lt"/>
              </a:rPr>
              <a:t>  el </a:t>
            </a:r>
            <a:r>
              <a:rPr lang="en-US" sz="1000" dirty="0" err="1" smtClean="0">
                <a:solidFill>
                  <a:schemeClr val="accent1">
                    <a:lumMod val="50000"/>
                  </a:schemeClr>
                </a:solidFill>
                <a:latin typeface="+mj-lt"/>
              </a:rPr>
              <a:t>desarrollo</a:t>
            </a:r>
            <a:endParaRPr lang="en-GB" sz="1000" dirty="0">
              <a:solidFill>
                <a:schemeClr val="accent1">
                  <a:lumMod val="50000"/>
                </a:schemeClr>
              </a:solidFill>
              <a:latin typeface="+mj-lt"/>
              <a:cs typeface="Arial" pitchFamily="34" charset="0"/>
            </a:endParaRPr>
          </a:p>
        </p:txBody>
      </p:sp>
      <p:sp>
        <p:nvSpPr>
          <p:cNvPr id="226" name="Rectangle 142"/>
          <p:cNvSpPr>
            <a:spLocks noChangeArrowheads="1"/>
          </p:cNvSpPr>
          <p:nvPr/>
        </p:nvSpPr>
        <p:spPr bwMode="gray">
          <a:xfrm>
            <a:off x="5450829" y="2225464"/>
            <a:ext cx="1102035" cy="287907"/>
          </a:xfrm>
          <a:prstGeom prst="rect">
            <a:avLst/>
          </a:prstGeom>
          <a:solidFill>
            <a:srgbClr val="EAEAEA"/>
          </a:solidFill>
          <a:ln w="19050">
            <a:noFill/>
            <a:miter lim="800000"/>
            <a:headEnd/>
            <a:tailEnd/>
          </a:ln>
          <a:effectLst/>
        </p:spPr>
        <p:txBody>
          <a:bodyPr lIns="0" tIns="0" rIns="0" bIns="0" anchor="ctr"/>
          <a:lstStyle/>
          <a:p>
            <a:pPr algn="ctr" defTabSz="801688"/>
            <a:r>
              <a:rPr lang="de-DE" sz="1000" b="1" noProof="1" smtClean="0">
                <a:solidFill>
                  <a:schemeClr val="accent1">
                    <a:lumMod val="50000"/>
                  </a:schemeClr>
                </a:solidFill>
                <a:latin typeface="+mj-lt"/>
              </a:rPr>
              <a:t>TRANSFERENCIA</a:t>
            </a:r>
            <a:endParaRPr lang="de-DE" sz="1000" b="1" noProof="1">
              <a:solidFill>
                <a:schemeClr val="accent1">
                  <a:lumMod val="50000"/>
                </a:schemeClr>
              </a:solidFill>
              <a:latin typeface="+mj-lt"/>
            </a:endParaRPr>
          </a:p>
        </p:txBody>
      </p:sp>
      <p:sp>
        <p:nvSpPr>
          <p:cNvPr id="227" name="Line 145"/>
          <p:cNvSpPr>
            <a:spLocks noChangeShapeType="1"/>
          </p:cNvSpPr>
          <p:nvPr/>
        </p:nvSpPr>
        <p:spPr bwMode="auto">
          <a:xfrm flipV="1">
            <a:off x="5402670" y="2232753"/>
            <a:ext cx="22837" cy="1288855"/>
          </a:xfrm>
          <a:prstGeom prst="line">
            <a:avLst/>
          </a:prstGeom>
          <a:noFill/>
          <a:ln w="19050">
            <a:solidFill>
              <a:srgbClr val="969696"/>
            </a:solidFill>
            <a:prstDash val="sysDot"/>
            <a:round/>
            <a:headEnd/>
            <a:tailEnd/>
          </a:ln>
          <a:effectLst/>
        </p:spPr>
        <p:txBody>
          <a:bodyPr wrap="none" anchor="ctr"/>
          <a:lstStyle/>
          <a:p>
            <a:endParaRPr lang="es-CL" sz="1000">
              <a:solidFill>
                <a:schemeClr val="accent1">
                  <a:lumMod val="50000"/>
                </a:schemeClr>
              </a:solidFill>
              <a:latin typeface="+mj-lt"/>
            </a:endParaRPr>
          </a:p>
        </p:txBody>
      </p:sp>
      <p:sp>
        <p:nvSpPr>
          <p:cNvPr id="228" name="Rectangle 151"/>
          <p:cNvSpPr>
            <a:spLocks noChangeArrowheads="1"/>
          </p:cNvSpPr>
          <p:nvPr/>
        </p:nvSpPr>
        <p:spPr bwMode="gray">
          <a:xfrm>
            <a:off x="5477165" y="2564392"/>
            <a:ext cx="1039051" cy="1280397"/>
          </a:xfrm>
          <a:prstGeom prst="rect">
            <a:avLst/>
          </a:prstGeom>
          <a:noFill/>
          <a:ln w="19050">
            <a:noFill/>
            <a:miter lim="800000"/>
            <a:headEnd/>
            <a:tailEnd/>
          </a:ln>
          <a:effectLst/>
        </p:spPr>
        <p:txBody>
          <a:bodyPr lIns="0" tIns="0" rIns="0" bIns="0"/>
          <a:lstStyle/>
          <a:p>
            <a:pPr defTabSz="801688">
              <a:lnSpc>
                <a:spcPct val="90000"/>
              </a:lnSpc>
            </a:pPr>
            <a:r>
              <a:rPr lang="en-GB" sz="1000" dirty="0" err="1" smtClean="0">
                <a:solidFill>
                  <a:schemeClr val="accent1">
                    <a:lumMod val="50000"/>
                  </a:schemeClr>
                </a:solidFill>
                <a:latin typeface="+mj-lt"/>
              </a:rPr>
              <a:t>Verificación</a:t>
            </a:r>
            <a:r>
              <a:rPr lang="en-GB" sz="1000" dirty="0" smtClean="0">
                <a:solidFill>
                  <a:schemeClr val="accent1">
                    <a:lumMod val="50000"/>
                  </a:schemeClr>
                </a:solidFill>
                <a:latin typeface="+mj-lt"/>
              </a:rPr>
              <a:t>  en el </a:t>
            </a:r>
            <a:r>
              <a:rPr lang="en-GB" sz="1000" dirty="0" err="1" smtClean="0">
                <a:solidFill>
                  <a:schemeClr val="accent1">
                    <a:lumMod val="50000"/>
                  </a:schemeClr>
                </a:solidFill>
                <a:latin typeface="+mj-lt"/>
              </a:rPr>
              <a:t>terreno</a:t>
            </a:r>
            <a:r>
              <a:rPr lang="en-GB" sz="1000" dirty="0" smtClean="0">
                <a:solidFill>
                  <a:schemeClr val="accent1">
                    <a:lumMod val="50000"/>
                  </a:schemeClr>
                </a:solidFill>
                <a:latin typeface="+mj-lt"/>
              </a:rPr>
              <a:t> del </a:t>
            </a:r>
            <a:r>
              <a:rPr lang="en-GB" sz="1000" dirty="0" err="1" smtClean="0">
                <a:solidFill>
                  <a:schemeClr val="accent1">
                    <a:lumMod val="50000"/>
                  </a:schemeClr>
                </a:solidFill>
                <a:latin typeface="+mj-lt"/>
              </a:rPr>
              <a:t>cambio</a:t>
            </a:r>
            <a:r>
              <a:rPr lang="en-GB" sz="1000" dirty="0" smtClean="0">
                <a:solidFill>
                  <a:schemeClr val="accent1">
                    <a:lumMod val="50000"/>
                  </a:schemeClr>
                </a:solidFill>
                <a:latin typeface="+mj-lt"/>
              </a:rPr>
              <a:t> de </a:t>
            </a:r>
            <a:r>
              <a:rPr lang="en-GB" sz="1000" dirty="0" err="1" smtClean="0">
                <a:solidFill>
                  <a:schemeClr val="accent1">
                    <a:lumMod val="50000"/>
                  </a:schemeClr>
                </a:solidFill>
                <a:latin typeface="+mj-lt"/>
              </a:rPr>
              <a:t>prácticas</a:t>
            </a:r>
            <a:r>
              <a:rPr lang="en-GB" sz="1000" dirty="0" smtClean="0">
                <a:solidFill>
                  <a:schemeClr val="accent1">
                    <a:lumMod val="50000"/>
                  </a:schemeClr>
                </a:solidFill>
                <a:latin typeface="+mj-lt"/>
              </a:rPr>
              <a:t> en el </a:t>
            </a:r>
            <a:r>
              <a:rPr lang="en-GB" sz="1000" dirty="0" err="1" smtClean="0">
                <a:solidFill>
                  <a:schemeClr val="accent1">
                    <a:lumMod val="50000"/>
                  </a:schemeClr>
                </a:solidFill>
                <a:latin typeface="+mj-lt"/>
              </a:rPr>
              <a:t>lugar</a:t>
            </a:r>
            <a:r>
              <a:rPr lang="en-GB" sz="1000" dirty="0" smtClean="0">
                <a:solidFill>
                  <a:schemeClr val="accent1">
                    <a:lumMod val="50000"/>
                  </a:schemeClr>
                </a:solidFill>
                <a:latin typeface="+mj-lt"/>
              </a:rPr>
              <a:t> de </a:t>
            </a:r>
            <a:r>
              <a:rPr lang="en-GB" sz="1000" dirty="0" err="1" smtClean="0">
                <a:solidFill>
                  <a:schemeClr val="accent1">
                    <a:lumMod val="50000"/>
                  </a:schemeClr>
                </a:solidFill>
                <a:latin typeface="+mj-lt"/>
              </a:rPr>
              <a:t>trabajo</a:t>
            </a:r>
            <a:r>
              <a:rPr lang="en-GB" sz="1000" dirty="0" smtClean="0">
                <a:solidFill>
                  <a:schemeClr val="accent1">
                    <a:lumMod val="50000"/>
                  </a:schemeClr>
                </a:solidFill>
                <a:latin typeface="+mj-lt"/>
              </a:rPr>
              <a:t>.</a:t>
            </a:r>
            <a:endParaRPr lang="en-GB" sz="1000" dirty="0">
              <a:solidFill>
                <a:schemeClr val="accent1">
                  <a:lumMod val="50000"/>
                </a:schemeClr>
              </a:solidFill>
              <a:latin typeface="+mj-lt"/>
              <a:cs typeface="Arial" pitchFamily="34" charset="0"/>
            </a:endParaRPr>
          </a:p>
        </p:txBody>
      </p:sp>
      <p:sp>
        <p:nvSpPr>
          <p:cNvPr id="229" name="Rectangle 142"/>
          <p:cNvSpPr>
            <a:spLocks noChangeArrowheads="1"/>
          </p:cNvSpPr>
          <p:nvPr/>
        </p:nvSpPr>
        <p:spPr bwMode="gray">
          <a:xfrm>
            <a:off x="6580120" y="2225464"/>
            <a:ext cx="1102035" cy="287907"/>
          </a:xfrm>
          <a:prstGeom prst="rect">
            <a:avLst/>
          </a:prstGeom>
          <a:solidFill>
            <a:srgbClr val="EAEAEA"/>
          </a:solidFill>
          <a:ln w="19050">
            <a:noFill/>
            <a:miter lim="800000"/>
            <a:headEnd/>
            <a:tailEnd/>
          </a:ln>
          <a:effectLst/>
        </p:spPr>
        <p:txBody>
          <a:bodyPr lIns="0" tIns="0" rIns="0" bIns="0" anchor="ctr"/>
          <a:lstStyle/>
          <a:p>
            <a:pPr algn="ctr" defTabSz="801688"/>
            <a:r>
              <a:rPr lang="de-DE" sz="1000" b="1" noProof="1" smtClean="0">
                <a:solidFill>
                  <a:schemeClr val="accent1">
                    <a:lumMod val="50000"/>
                  </a:schemeClr>
                </a:solidFill>
                <a:latin typeface="+mj-lt"/>
              </a:rPr>
              <a:t>CRISTALIZACIÓN</a:t>
            </a:r>
            <a:endParaRPr lang="de-DE" sz="1000" b="1" noProof="1">
              <a:solidFill>
                <a:schemeClr val="accent1">
                  <a:lumMod val="50000"/>
                </a:schemeClr>
              </a:solidFill>
              <a:latin typeface="+mj-lt"/>
            </a:endParaRPr>
          </a:p>
        </p:txBody>
      </p:sp>
      <p:sp>
        <p:nvSpPr>
          <p:cNvPr id="230" name="Line 145"/>
          <p:cNvSpPr>
            <a:spLocks noChangeShapeType="1"/>
          </p:cNvSpPr>
          <p:nvPr/>
        </p:nvSpPr>
        <p:spPr bwMode="auto">
          <a:xfrm flipV="1">
            <a:off x="6554798" y="2232753"/>
            <a:ext cx="0" cy="1000823"/>
          </a:xfrm>
          <a:prstGeom prst="line">
            <a:avLst/>
          </a:prstGeom>
          <a:noFill/>
          <a:ln w="19050">
            <a:solidFill>
              <a:srgbClr val="969696"/>
            </a:solidFill>
            <a:prstDash val="sysDot"/>
            <a:round/>
            <a:headEnd/>
            <a:tailEnd/>
          </a:ln>
          <a:effectLst/>
        </p:spPr>
        <p:txBody>
          <a:bodyPr wrap="none" anchor="ctr"/>
          <a:lstStyle/>
          <a:p>
            <a:endParaRPr lang="es-CL" sz="1000">
              <a:solidFill>
                <a:schemeClr val="accent1">
                  <a:lumMod val="50000"/>
                </a:schemeClr>
              </a:solidFill>
              <a:latin typeface="+mj-lt"/>
            </a:endParaRPr>
          </a:p>
        </p:txBody>
      </p:sp>
      <p:sp>
        <p:nvSpPr>
          <p:cNvPr id="231" name="Rectangle 151"/>
          <p:cNvSpPr>
            <a:spLocks noChangeArrowheads="1"/>
          </p:cNvSpPr>
          <p:nvPr/>
        </p:nvSpPr>
        <p:spPr bwMode="gray">
          <a:xfrm>
            <a:off x="6606456" y="2564392"/>
            <a:ext cx="1149641" cy="1280397"/>
          </a:xfrm>
          <a:prstGeom prst="rect">
            <a:avLst/>
          </a:prstGeom>
          <a:noFill/>
          <a:ln w="19050">
            <a:noFill/>
            <a:miter lim="800000"/>
            <a:headEnd/>
            <a:tailEnd/>
          </a:ln>
          <a:effectLst/>
        </p:spPr>
        <p:txBody>
          <a:bodyPr lIns="0" tIns="0" rIns="0" bIns="0"/>
          <a:lstStyle/>
          <a:p>
            <a:pPr defTabSz="801688">
              <a:lnSpc>
                <a:spcPct val="90000"/>
              </a:lnSpc>
            </a:pPr>
            <a:r>
              <a:rPr lang="en-US" sz="1000" dirty="0" err="1" smtClean="0">
                <a:solidFill>
                  <a:schemeClr val="accent1">
                    <a:lumMod val="50000"/>
                  </a:schemeClr>
                </a:solidFill>
                <a:latin typeface="+mj-lt"/>
              </a:rPr>
              <a:t>Registro</a:t>
            </a:r>
            <a:r>
              <a:rPr lang="en-US" sz="1000" dirty="0" smtClean="0">
                <a:solidFill>
                  <a:schemeClr val="accent1">
                    <a:lumMod val="50000"/>
                  </a:schemeClr>
                </a:solidFill>
                <a:latin typeface="+mj-lt"/>
              </a:rPr>
              <a:t>, </a:t>
            </a:r>
            <a:r>
              <a:rPr lang="en-US" sz="1000" dirty="0" err="1" smtClean="0">
                <a:solidFill>
                  <a:schemeClr val="accent1">
                    <a:lumMod val="50000"/>
                  </a:schemeClr>
                </a:solidFill>
                <a:latin typeface="+mj-lt"/>
              </a:rPr>
              <a:t>sistematización</a:t>
            </a:r>
            <a:r>
              <a:rPr lang="en-US" sz="1000" dirty="0" smtClean="0">
                <a:solidFill>
                  <a:schemeClr val="accent1">
                    <a:lumMod val="50000"/>
                  </a:schemeClr>
                </a:solidFill>
                <a:latin typeface="+mj-lt"/>
              </a:rPr>
              <a:t> y </a:t>
            </a:r>
            <a:r>
              <a:rPr lang="en-US" sz="1000" dirty="0" err="1" smtClean="0">
                <a:solidFill>
                  <a:schemeClr val="accent1">
                    <a:lumMod val="50000"/>
                  </a:schemeClr>
                </a:solidFill>
                <a:latin typeface="+mj-lt"/>
              </a:rPr>
              <a:t>distribución</a:t>
            </a:r>
            <a:r>
              <a:rPr lang="en-US" sz="1000" dirty="0" smtClean="0">
                <a:solidFill>
                  <a:schemeClr val="accent1">
                    <a:lumMod val="50000"/>
                  </a:schemeClr>
                </a:solidFill>
                <a:latin typeface="+mj-lt"/>
              </a:rPr>
              <a:t> de </a:t>
            </a:r>
            <a:r>
              <a:rPr lang="en-US" sz="1000" dirty="0" err="1" smtClean="0">
                <a:solidFill>
                  <a:schemeClr val="accent1">
                    <a:lumMod val="50000"/>
                  </a:schemeClr>
                </a:solidFill>
                <a:latin typeface="+mj-lt"/>
              </a:rPr>
              <a:t>las</a:t>
            </a:r>
            <a:r>
              <a:rPr lang="en-US" sz="1000" dirty="0" smtClean="0">
                <a:solidFill>
                  <a:schemeClr val="accent1">
                    <a:lumMod val="50000"/>
                  </a:schemeClr>
                </a:solidFill>
                <a:latin typeface="+mj-lt"/>
              </a:rPr>
              <a:t> </a:t>
            </a:r>
            <a:r>
              <a:rPr lang="en-US" sz="1000" dirty="0" err="1" smtClean="0">
                <a:solidFill>
                  <a:schemeClr val="accent1">
                    <a:lumMod val="50000"/>
                  </a:schemeClr>
                </a:solidFill>
                <a:latin typeface="+mj-lt"/>
              </a:rPr>
              <a:t>mejores</a:t>
            </a:r>
            <a:r>
              <a:rPr lang="en-US" sz="1000" dirty="0" smtClean="0">
                <a:solidFill>
                  <a:schemeClr val="accent1">
                    <a:lumMod val="50000"/>
                  </a:schemeClr>
                </a:solidFill>
                <a:latin typeface="+mj-lt"/>
              </a:rPr>
              <a:t> </a:t>
            </a:r>
            <a:r>
              <a:rPr lang="en-US" sz="1000" dirty="0" err="1" smtClean="0">
                <a:solidFill>
                  <a:schemeClr val="accent1">
                    <a:lumMod val="50000"/>
                  </a:schemeClr>
                </a:solidFill>
                <a:latin typeface="+mj-lt"/>
              </a:rPr>
              <a:t>prácticas</a:t>
            </a:r>
            <a:r>
              <a:rPr lang="en-US" sz="1000" dirty="0" smtClean="0">
                <a:solidFill>
                  <a:schemeClr val="accent1">
                    <a:lumMod val="50000"/>
                  </a:schemeClr>
                </a:solidFill>
                <a:latin typeface="+mj-lt"/>
              </a:rPr>
              <a:t> </a:t>
            </a:r>
            <a:r>
              <a:rPr lang="en-US" sz="1000" dirty="0" err="1" smtClean="0">
                <a:solidFill>
                  <a:schemeClr val="accent1">
                    <a:lumMod val="50000"/>
                  </a:schemeClr>
                </a:solidFill>
                <a:latin typeface="+mj-lt"/>
              </a:rPr>
              <a:t>aprendidas</a:t>
            </a:r>
            <a:r>
              <a:rPr lang="en-US" sz="1000" dirty="0" smtClean="0">
                <a:solidFill>
                  <a:schemeClr val="accent1">
                    <a:lumMod val="50000"/>
                  </a:schemeClr>
                </a:solidFill>
                <a:latin typeface="+mj-lt"/>
              </a:rPr>
              <a:t>.</a:t>
            </a:r>
            <a:endParaRPr lang="en-GB" sz="1000" dirty="0">
              <a:solidFill>
                <a:schemeClr val="accent1">
                  <a:lumMod val="50000"/>
                </a:schemeClr>
              </a:solidFill>
              <a:latin typeface="+mj-lt"/>
              <a:cs typeface="Arial" pitchFamily="34" charset="0"/>
            </a:endParaRPr>
          </a:p>
        </p:txBody>
      </p:sp>
      <p:grpSp>
        <p:nvGrpSpPr>
          <p:cNvPr id="3" name="Group 171"/>
          <p:cNvGrpSpPr>
            <a:grpSpLocks/>
          </p:cNvGrpSpPr>
          <p:nvPr/>
        </p:nvGrpSpPr>
        <p:grpSpPr bwMode="auto">
          <a:xfrm>
            <a:off x="1949383" y="4475093"/>
            <a:ext cx="1869111" cy="846715"/>
            <a:chOff x="2598" y="1874"/>
            <a:chExt cx="1893" cy="697"/>
          </a:xfrm>
        </p:grpSpPr>
        <p:sp>
          <p:nvSpPr>
            <p:cNvPr id="209" name="Freeform 78"/>
            <p:cNvSpPr>
              <a:spLocks/>
            </p:cNvSpPr>
            <p:nvPr/>
          </p:nvSpPr>
          <p:spPr bwMode="auto">
            <a:xfrm>
              <a:off x="2598" y="1874"/>
              <a:ext cx="1893" cy="440"/>
            </a:xfrm>
            <a:custGeom>
              <a:avLst/>
              <a:gdLst/>
              <a:ahLst/>
              <a:cxnLst>
                <a:cxn ang="0">
                  <a:pos x="0" y="0"/>
                </a:cxn>
                <a:cxn ang="0">
                  <a:pos x="1281" y="0"/>
                </a:cxn>
                <a:cxn ang="0">
                  <a:pos x="1809" y="440"/>
                </a:cxn>
                <a:cxn ang="0">
                  <a:pos x="528" y="440"/>
                </a:cxn>
                <a:cxn ang="0">
                  <a:pos x="0" y="0"/>
                </a:cxn>
              </a:cxnLst>
              <a:rect l="0" t="0" r="r" b="b"/>
              <a:pathLst>
                <a:path w="1809" h="440">
                  <a:moveTo>
                    <a:pt x="0" y="0"/>
                  </a:moveTo>
                  <a:lnTo>
                    <a:pt x="1281" y="0"/>
                  </a:lnTo>
                  <a:lnTo>
                    <a:pt x="1809" y="440"/>
                  </a:lnTo>
                  <a:lnTo>
                    <a:pt x="528" y="440"/>
                  </a:lnTo>
                  <a:lnTo>
                    <a:pt x="0" y="0"/>
                  </a:lnTo>
                  <a:close/>
                </a:path>
              </a:pathLst>
            </a:custGeom>
            <a:solidFill>
              <a:schemeClr val="accent1">
                <a:lumMod val="60000"/>
                <a:lumOff val="40000"/>
              </a:schemeClr>
            </a:solidFill>
            <a:ln w="9525">
              <a:noFill/>
              <a:round/>
              <a:headEnd/>
              <a:tailEnd/>
            </a:ln>
          </p:spPr>
          <p:txBody>
            <a:bodyPr/>
            <a:lstStyle/>
            <a:p>
              <a:endParaRPr lang="es-CL" sz="1000">
                <a:solidFill>
                  <a:schemeClr val="accent1">
                    <a:lumMod val="50000"/>
                  </a:schemeClr>
                </a:solidFill>
                <a:latin typeface="+mj-lt"/>
              </a:endParaRPr>
            </a:p>
          </p:txBody>
        </p:sp>
        <p:sp>
          <p:nvSpPr>
            <p:cNvPr id="210" name="Freeform 94"/>
            <p:cNvSpPr>
              <a:spLocks/>
            </p:cNvSpPr>
            <p:nvPr/>
          </p:nvSpPr>
          <p:spPr bwMode="auto">
            <a:xfrm>
              <a:off x="2598" y="1874"/>
              <a:ext cx="552" cy="697"/>
            </a:xfrm>
            <a:custGeom>
              <a:avLst/>
              <a:gdLst/>
              <a:ahLst/>
              <a:cxnLst>
                <a:cxn ang="0">
                  <a:pos x="0" y="0"/>
                </a:cxn>
                <a:cxn ang="0">
                  <a:pos x="0" y="256"/>
                </a:cxn>
                <a:cxn ang="0">
                  <a:pos x="528" y="697"/>
                </a:cxn>
                <a:cxn ang="0">
                  <a:pos x="528" y="440"/>
                </a:cxn>
                <a:cxn ang="0">
                  <a:pos x="0" y="0"/>
                </a:cxn>
              </a:cxnLst>
              <a:rect l="0" t="0" r="r" b="b"/>
              <a:pathLst>
                <a:path w="528" h="697">
                  <a:moveTo>
                    <a:pt x="0" y="0"/>
                  </a:moveTo>
                  <a:lnTo>
                    <a:pt x="0" y="256"/>
                  </a:lnTo>
                  <a:lnTo>
                    <a:pt x="528" y="697"/>
                  </a:lnTo>
                  <a:lnTo>
                    <a:pt x="528" y="440"/>
                  </a:lnTo>
                  <a:lnTo>
                    <a:pt x="0" y="0"/>
                  </a:lnTo>
                  <a:close/>
                </a:path>
              </a:pathLst>
            </a:custGeom>
            <a:solidFill>
              <a:schemeClr val="accent1">
                <a:lumMod val="60000"/>
                <a:lumOff val="40000"/>
              </a:schemeClr>
            </a:solidFill>
            <a:ln w="9525">
              <a:noFill/>
              <a:round/>
              <a:headEnd/>
              <a:tailEnd/>
            </a:ln>
          </p:spPr>
          <p:txBody>
            <a:bodyPr/>
            <a:lstStyle/>
            <a:p>
              <a:endParaRPr lang="es-CL" sz="1000">
                <a:solidFill>
                  <a:schemeClr val="accent1">
                    <a:lumMod val="50000"/>
                  </a:schemeClr>
                </a:solidFill>
                <a:latin typeface="+mj-lt"/>
              </a:endParaRPr>
            </a:p>
          </p:txBody>
        </p:sp>
        <p:sp>
          <p:nvSpPr>
            <p:cNvPr id="211" name="Rectangle 104"/>
            <p:cNvSpPr>
              <a:spLocks noChangeArrowheads="1"/>
            </p:cNvSpPr>
            <p:nvPr/>
          </p:nvSpPr>
          <p:spPr bwMode="auto">
            <a:xfrm>
              <a:off x="3150" y="2314"/>
              <a:ext cx="1341" cy="257"/>
            </a:xfrm>
            <a:prstGeom prst="rect">
              <a:avLst/>
            </a:prstGeom>
            <a:solidFill>
              <a:srgbClr val="8C8C8C"/>
            </a:solidFill>
            <a:ln w="9525">
              <a:noFill/>
              <a:miter lim="800000"/>
              <a:headEnd/>
              <a:tailEnd/>
            </a:ln>
          </p:spPr>
          <p:txBody>
            <a:bodyPr/>
            <a:lstStyle/>
            <a:p>
              <a:endParaRPr lang="es-CL" sz="1000">
                <a:solidFill>
                  <a:schemeClr val="accent1">
                    <a:lumMod val="50000"/>
                  </a:schemeClr>
                </a:solidFill>
                <a:latin typeface="+mj-lt"/>
              </a:endParaRPr>
            </a:p>
          </p:txBody>
        </p:sp>
        <p:sp>
          <p:nvSpPr>
            <p:cNvPr id="212" name="Freeform 112"/>
            <p:cNvSpPr>
              <a:spLocks/>
            </p:cNvSpPr>
            <p:nvPr/>
          </p:nvSpPr>
          <p:spPr bwMode="auto">
            <a:xfrm>
              <a:off x="2598" y="1874"/>
              <a:ext cx="1892" cy="440"/>
            </a:xfrm>
            <a:custGeom>
              <a:avLst/>
              <a:gdLst/>
              <a:ahLst/>
              <a:cxnLst>
                <a:cxn ang="0">
                  <a:pos x="1340" y="0"/>
                </a:cxn>
                <a:cxn ang="0">
                  <a:pos x="0" y="0"/>
                </a:cxn>
                <a:cxn ang="0">
                  <a:pos x="321" y="256"/>
                </a:cxn>
                <a:cxn ang="0">
                  <a:pos x="1340" y="256"/>
                </a:cxn>
                <a:cxn ang="0">
                  <a:pos x="1572" y="440"/>
                </a:cxn>
                <a:cxn ang="0">
                  <a:pos x="1892" y="438"/>
                </a:cxn>
                <a:cxn ang="0">
                  <a:pos x="1340" y="0"/>
                </a:cxn>
              </a:cxnLst>
              <a:rect l="0" t="0" r="r" b="b"/>
              <a:pathLst>
                <a:path w="1892" h="440">
                  <a:moveTo>
                    <a:pt x="1340" y="0"/>
                  </a:moveTo>
                  <a:lnTo>
                    <a:pt x="0" y="0"/>
                  </a:lnTo>
                  <a:lnTo>
                    <a:pt x="321" y="256"/>
                  </a:lnTo>
                  <a:lnTo>
                    <a:pt x="1340" y="256"/>
                  </a:lnTo>
                  <a:lnTo>
                    <a:pt x="1572" y="440"/>
                  </a:lnTo>
                  <a:lnTo>
                    <a:pt x="1892" y="438"/>
                  </a:lnTo>
                  <a:lnTo>
                    <a:pt x="1340" y="0"/>
                  </a:lnTo>
                  <a:close/>
                </a:path>
              </a:pathLst>
            </a:custGeom>
            <a:solidFill>
              <a:schemeClr val="accent1">
                <a:lumMod val="60000"/>
                <a:lumOff val="40000"/>
              </a:schemeClr>
            </a:solidFill>
            <a:ln w="9525">
              <a:noFill/>
              <a:round/>
              <a:headEnd/>
              <a:tailEnd/>
            </a:ln>
          </p:spPr>
          <p:txBody>
            <a:bodyPr/>
            <a:lstStyle/>
            <a:p>
              <a:endParaRPr lang="es-CL" sz="1000">
                <a:solidFill>
                  <a:schemeClr val="accent1">
                    <a:lumMod val="50000"/>
                  </a:schemeClr>
                </a:solidFill>
                <a:latin typeface="+mj-lt"/>
              </a:endParaRPr>
            </a:p>
          </p:txBody>
        </p:sp>
        <p:sp>
          <p:nvSpPr>
            <p:cNvPr id="213" name="Freeform 122"/>
            <p:cNvSpPr>
              <a:spLocks/>
            </p:cNvSpPr>
            <p:nvPr/>
          </p:nvSpPr>
          <p:spPr bwMode="auto">
            <a:xfrm>
              <a:off x="2598" y="1874"/>
              <a:ext cx="552" cy="697"/>
            </a:xfrm>
            <a:custGeom>
              <a:avLst/>
              <a:gdLst/>
              <a:ahLst/>
              <a:cxnLst>
                <a:cxn ang="0">
                  <a:pos x="0" y="0"/>
                </a:cxn>
                <a:cxn ang="0">
                  <a:pos x="0" y="256"/>
                </a:cxn>
                <a:cxn ang="0">
                  <a:pos x="528" y="697"/>
                </a:cxn>
                <a:cxn ang="0">
                  <a:pos x="528" y="591"/>
                </a:cxn>
                <a:cxn ang="0">
                  <a:pos x="129" y="256"/>
                </a:cxn>
                <a:cxn ang="0">
                  <a:pos x="307" y="256"/>
                </a:cxn>
                <a:cxn ang="0">
                  <a:pos x="0" y="0"/>
                </a:cxn>
              </a:cxnLst>
              <a:rect l="0" t="0" r="r" b="b"/>
              <a:pathLst>
                <a:path w="528" h="697">
                  <a:moveTo>
                    <a:pt x="0" y="0"/>
                  </a:moveTo>
                  <a:lnTo>
                    <a:pt x="0" y="256"/>
                  </a:lnTo>
                  <a:lnTo>
                    <a:pt x="528" y="697"/>
                  </a:lnTo>
                  <a:lnTo>
                    <a:pt x="528" y="591"/>
                  </a:lnTo>
                  <a:lnTo>
                    <a:pt x="129" y="256"/>
                  </a:lnTo>
                  <a:lnTo>
                    <a:pt x="307" y="256"/>
                  </a:lnTo>
                  <a:lnTo>
                    <a:pt x="0" y="0"/>
                  </a:lnTo>
                  <a:close/>
                </a:path>
              </a:pathLst>
            </a:custGeom>
            <a:solidFill>
              <a:schemeClr val="accent1">
                <a:lumMod val="60000"/>
                <a:lumOff val="40000"/>
              </a:schemeClr>
            </a:solidFill>
            <a:ln w="9525">
              <a:noFill/>
              <a:round/>
              <a:headEnd/>
              <a:tailEnd/>
            </a:ln>
          </p:spPr>
          <p:txBody>
            <a:bodyPr/>
            <a:lstStyle/>
            <a:p>
              <a:endParaRPr lang="es-CL" sz="1000">
                <a:solidFill>
                  <a:schemeClr val="accent1">
                    <a:lumMod val="50000"/>
                  </a:schemeClr>
                </a:solidFill>
                <a:latin typeface="+mj-lt"/>
              </a:endParaRPr>
            </a:p>
          </p:txBody>
        </p:sp>
        <p:sp>
          <p:nvSpPr>
            <p:cNvPr id="214" name="Freeform 130"/>
            <p:cNvSpPr>
              <a:spLocks noEditPoints="1"/>
            </p:cNvSpPr>
            <p:nvPr/>
          </p:nvSpPr>
          <p:spPr bwMode="auto">
            <a:xfrm>
              <a:off x="3150" y="2314"/>
              <a:ext cx="1341" cy="257"/>
            </a:xfrm>
            <a:custGeom>
              <a:avLst/>
              <a:gdLst/>
              <a:ahLst/>
              <a:cxnLst>
                <a:cxn ang="0">
                  <a:pos x="0" y="151"/>
                </a:cxn>
                <a:cxn ang="0">
                  <a:pos x="0" y="257"/>
                </a:cxn>
                <a:cxn ang="0">
                  <a:pos x="128" y="257"/>
                </a:cxn>
                <a:cxn ang="0">
                  <a:pos x="0" y="151"/>
                </a:cxn>
                <a:cxn ang="0">
                  <a:pos x="1281" y="0"/>
                </a:cxn>
                <a:cxn ang="0">
                  <a:pos x="1152" y="0"/>
                </a:cxn>
                <a:cxn ang="0">
                  <a:pos x="974" y="0"/>
                </a:cxn>
                <a:cxn ang="0">
                  <a:pos x="1281" y="257"/>
                </a:cxn>
                <a:cxn ang="0">
                  <a:pos x="1281" y="0"/>
                </a:cxn>
              </a:cxnLst>
              <a:rect l="0" t="0" r="r" b="b"/>
              <a:pathLst>
                <a:path w="1281" h="257">
                  <a:moveTo>
                    <a:pt x="0" y="151"/>
                  </a:moveTo>
                  <a:lnTo>
                    <a:pt x="0" y="257"/>
                  </a:lnTo>
                  <a:lnTo>
                    <a:pt x="128" y="257"/>
                  </a:lnTo>
                  <a:lnTo>
                    <a:pt x="0" y="151"/>
                  </a:lnTo>
                  <a:close/>
                  <a:moveTo>
                    <a:pt x="1281" y="0"/>
                  </a:moveTo>
                  <a:lnTo>
                    <a:pt x="1152" y="0"/>
                  </a:lnTo>
                  <a:lnTo>
                    <a:pt x="974" y="0"/>
                  </a:lnTo>
                  <a:lnTo>
                    <a:pt x="1281" y="257"/>
                  </a:lnTo>
                  <a:lnTo>
                    <a:pt x="1281" y="0"/>
                  </a:lnTo>
                  <a:close/>
                </a:path>
              </a:pathLst>
            </a:custGeom>
            <a:solidFill>
              <a:srgbClr val="7C7C7C"/>
            </a:solidFill>
            <a:ln w="9525">
              <a:noFill/>
              <a:round/>
              <a:headEnd/>
              <a:tailEnd/>
            </a:ln>
          </p:spPr>
          <p:txBody>
            <a:bodyPr/>
            <a:lstStyle/>
            <a:p>
              <a:endParaRPr lang="es-CL" sz="1000">
                <a:solidFill>
                  <a:schemeClr val="accent1">
                    <a:lumMod val="50000"/>
                  </a:schemeClr>
                </a:solidFill>
                <a:latin typeface="+mj-lt"/>
              </a:endParaRPr>
            </a:p>
          </p:txBody>
        </p:sp>
      </p:grpSp>
      <p:grpSp>
        <p:nvGrpSpPr>
          <p:cNvPr id="4" name="Group 171"/>
          <p:cNvGrpSpPr>
            <a:grpSpLocks/>
          </p:cNvGrpSpPr>
          <p:nvPr/>
        </p:nvGrpSpPr>
        <p:grpSpPr bwMode="auto">
          <a:xfrm>
            <a:off x="3098414" y="4187061"/>
            <a:ext cx="1869111" cy="846715"/>
            <a:chOff x="2598" y="1874"/>
            <a:chExt cx="1893" cy="697"/>
          </a:xfrm>
        </p:grpSpPr>
        <p:sp>
          <p:nvSpPr>
            <p:cNvPr id="233" name="Freeform 78"/>
            <p:cNvSpPr>
              <a:spLocks/>
            </p:cNvSpPr>
            <p:nvPr/>
          </p:nvSpPr>
          <p:spPr bwMode="auto">
            <a:xfrm>
              <a:off x="2598" y="1874"/>
              <a:ext cx="1893" cy="440"/>
            </a:xfrm>
            <a:custGeom>
              <a:avLst/>
              <a:gdLst/>
              <a:ahLst/>
              <a:cxnLst>
                <a:cxn ang="0">
                  <a:pos x="0" y="0"/>
                </a:cxn>
                <a:cxn ang="0">
                  <a:pos x="1281" y="0"/>
                </a:cxn>
                <a:cxn ang="0">
                  <a:pos x="1809" y="440"/>
                </a:cxn>
                <a:cxn ang="0">
                  <a:pos x="528" y="440"/>
                </a:cxn>
                <a:cxn ang="0">
                  <a:pos x="0" y="0"/>
                </a:cxn>
              </a:cxnLst>
              <a:rect l="0" t="0" r="r" b="b"/>
              <a:pathLst>
                <a:path w="1809" h="440">
                  <a:moveTo>
                    <a:pt x="0" y="0"/>
                  </a:moveTo>
                  <a:lnTo>
                    <a:pt x="1281" y="0"/>
                  </a:lnTo>
                  <a:lnTo>
                    <a:pt x="1809" y="440"/>
                  </a:lnTo>
                  <a:lnTo>
                    <a:pt x="528" y="440"/>
                  </a:lnTo>
                  <a:lnTo>
                    <a:pt x="0" y="0"/>
                  </a:lnTo>
                  <a:close/>
                </a:path>
              </a:pathLst>
            </a:custGeom>
            <a:solidFill>
              <a:srgbClr val="FEA501"/>
            </a:solidFill>
            <a:ln w="9525">
              <a:noFill/>
              <a:round/>
              <a:headEnd/>
              <a:tailEnd/>
            </a:ln>
          </p:spPr>
          <p:txBody>
            <a:bodyPr/>
            <a:lstStyle/>
            <a:p>
              <a:endParaRPr lang="es-CL" sz="1000">
                <a:solidFill>
                  <a:schemeClr val="accent1">
                    <a:lumMod val="50000"/>
                  </a:schemeClr>
                </a:solidFill>
                <a:latin typeface="+mj-lt"/>
              </a:endParaRPr>
            </a:p>
          </p:txBody>
        </p:sp>
        <p:sp>
          <p:nvSpPr>
            <p:cNvPr id="234" name="Freeform 94"/>
            <p:cNvSpPr>
              <a:spLocks/>
            </p:cNvSpPr>
            <p:nvPr/>
          </p:nvSpPr>
          <p:spPr bwMode="auto">
            <a:xfrm>
              <a:off x="2598" y="1874"/>
              <a:ext cx="552" cy="697"/>
            </a:xfrm>
            <a:custGeom>
              <a:avLst/>
              <a:gdLst/>
              <a:ahLst/>
              <a:cxnLst>
                <a:cxn ang="0">
                  <a:pos x="0" y="0"/>
                </a:cxn>
                <a:cxn ang="0">
                  <a:pos x="0" y="256"/>
                </a:cxn>
                <a:cxn ang="0">
                  <a:pos x="528" y="697"/>
                </a:cxn>
                <a:cxn ang="0">
                  <a:pos x="528" y="440"/>
                </a:cxn>
                <a:cxn ang="0">
                  <a:pos x="0" y="0"/>
                </a:cxn>
              </a:cxnLst>
              <a:rect l="0" t="0" r="r" b="b"/>
              <a:pathLst>
                <a:path w="528" h="697">
                  <a:moveTo>
                    <a:pt x="0" y="0"/>
                  </a:moveTo>
                  <a:lnTo>
                    <a:pt x="0" y="256"/>
                  </a:lnTo>
                  <a:lnTo>
                    <a:pt x="528" y="697"/>
                  </a:lnTo>
                  <a:lnTo>
                    <a:pt x="528" y="440"/>
                  </a:lnTo>
                  <a:lnTo>
                    <a:pt x="0" y="0"/>
                  </a:lnTo>
                  <a:close/>
                </a:path>
              </a:pathLst>
            </a:custGeom>
            <a:solidFill>
              <a:srgbClr val="FED563"/>
            </a:solidFill>
            <a:ln w="9525">
              <a:noFill/>
              <a:round/>
              <a:headEnd/>
              <a:tailEnd/>
            </a:ln>
          </p:spPr>
          <p:txBody>
            <a:bodyPr/>
            <a:lstStyle/>
            <a:p>
              <a:endParaRPr lang="es-CL" sz="1000">
                <a:solidFill>
                  <a:schemeClr val="accent1">
                    <a:lumMod val="50000"/>
                  </a:schemeClr>
                </a:solidFill>
                <a:latin typeface="+mj-lt"/>
              </a:endParaRPr>
            </a:p>
          </p:txBody>
        </p:sp>
        <p:sp>
          <p:nvSpPr>
            <p:cNvPr id="235" name="Rectangle 104"/>
            <p:cNvSpPr>
              <a:spLocks noChangeArrowheads="1"/>
            </p:cNvSpPr>
            <p:nvPr/>
          </p:nvSpPr>
          <p:spPr bwMode="auto">
            <a:xfrm>
              <a:off x="3150" y="2314"/>
              <a:ext cx="1341" cy="257"/>
            </a:xfrm>
            <a:prstGeom prst="rect">
              <a:avLst/>
            </a:prstGeom>
            <a:solidFill>
              <a:srgbClr val="8C8C8C"/>
            </a:solidFill>
            <a:ln w="9525">
              <a:noFill/>
              <a:miter lim="800000"/>
              <a:headEnd/>
              <a:tailEnd/>
            </a:ln>
          </p:spPr>
          <p:txBody>
            <a:bodyPr/>
            <a:lstStyle/>
            <a:p>
              <a:endParaRPr lang="es-CL" sz="1000">
                <a:solidFill>
                  <a:schemeClr val="accent1">
                    <a:lumMod val="50000"/>
                  </a:schemeClr>
                </a:solidFill>
                <a:latin typeface="+mj-lt"/>
              </a:endParaRPr>
            </a:p>
          </p:txBody>
        </p:sp>
        <p:sp>
          <p:nvSpPr>
            <p:cNvPr id="236" name="Freeform 112"/>
            <p:cNvSpPr>
              <a:spLocks/>
            </p:cNvSpPr>
            <p:nvPr/>
          </p:nvSpPr>
          <p:spPr bwMode="auto">
            <a:xfrm>
              <a:off x="2598" y="1874"/>
              <a:ext cx="1892" cy="440"/>
            </a:xfrm>
            <a:custGeom>
              <a:avLst/>
              <a:gdLst/>
              <a:ahLst/>
              <a:cxnLst>
                <a:cxn ang="0">
                  <a:pos x="1340" y="0"/>
                </a:cxn>
                <a:cxn ang="0">
                  <a:pos x="0" y="0"/>
                </a:cxn>
                <a:cxn ang="0">
                  <a:pos x="321" y="256"/>
                </a:cxn>
                <a:cxn ang="0">
                  <a:pos x="1340" y="256"/>
                </a:cxn>
                <a:cxn ang="0">
                  <a:pos x="1572" y="440"/>
                </a:cxn>
                <a:cxn ang="0">
                  <a:pos x="1892" y="438"/>
                </a:cxn>
                <a:cxn ang="0">
                  <a:pos x="1340" y="0"/>
                </a:cxn>
              </a:cxnLst>
              <a:rect l="0" t="0" r="r" b="b"/>
              <a:pathLst>
                <a:path w="1892" h="440">
                  <a:moveTo>
                    <a:pt x="1340" y="0"/>
                  </a:moveTo>
                  <a:lnTo>
                    <a:pt x="0" y="0"/>
                  </a:lnTo>
                  <a:lnTo>
                    <a:pt x="321" y="256"/>
                  </a:lnTo>
                  <a:lnTo>
                    <a:pt x="1340" y="256"/>
                  </a:lnTo>
                  <a:lnTo>
                    <a:pt x="1572" y="440"/>
                  </a:lnTo>
                  <a:lnTo>
                    <a:pt x="1892" y="438"/>
                  </a:lnTo>
                  <a:lnTo>
                    <a:pt x="1340" y="0"/>
                  </a:lnTo>
                  <a:close/>
                </a:path>
              </a:pathLst>
            </a:custGeom>
            <a:solidFill>
              <a:srgbClr val="DD9105"/>
            </a:solidFill>
            <a:ln w="9525">
              <a:noFill/>
              <a:round/>
              <a:headEnd/>
              <a:tailEnd/>
            </a:ln>
          </p:spPr>
          <p:txBody>
            <a:bodyPr/>
            <a:lstStyle/>
            <a:p>
              <a:endParaRPr lang="es-CL" sz="1000">
                <a:solidFill>
                  <a:schemeClr val="accent1">
                    <a:lumMod val="50000"/>
                  </a:schemeClr>
                </a:solidFill>
                <a:latin typeface="+mj-lt"/>
              </a:endParaRPr>
            </a:p>
          </p:txBody>
        </p:sp>
        <p:sp>
          <p:nvSpPr>
            <p:cNvPr id="237" name="Freeform 122"/>
            <p:cNvSpPr>
              <a:spLocks/>
            </p:cNvSpPr>
            <p:nvPr/>
          </p:nvSpPr>
          <p:spPr bwMode="auto">
            <a:xfrm>
              <a:off x="2598" y="1874"/>
              <a:ext cx="552" cy="697"/>
            </a:xfrm>
            <a:custGeom>
              <a:avLst/>
              <a:gdLst/>
              <a:ahLst/>
              <a:cxnLst>
                <a:cxn ang="0">
                  <a:pos x="0" y="0"/>
                </a:cxn>
                <a:cxn ang="0">
                  <a:pos x="0" y="256"/>
                </a:cxn>
                <a:cxn ang="0">
                  <a:pos x="528" y="697"/>
                </a:cxn>
                <a:cxn ang="0">
                  <a:pos x="528" y="591"/>
                </a:cxn>
                <a:cxn ang="0">
                  <a:pos x="129" y="256"/>
                </a:cxn>
                <a:cxn ang="0">
                  <a:pos x="307" y="256"/>
                </a:cxn>
                <a:cxn ang="0">
                  <a:pos x="0" y="0"/>
                </a:cxn>
              </a:cxnLst>
              <a:rect l="0" t="0" r="r" b="b"/>
              <a:pathLst>
                <a:path w="528" h="697">
                  <a:moveTo>
                    <a:pt x="0" y="0"/>
                  </a:moveTo>
                  <a:lnTo>
                    <a:pt x="0" y="256"/>
                  </a:lnTo>
                  <a:lnTo>
                    <a:pt x="528" y="697"/>
                  </a:lnTo>
                  <a:lnTo>
                    <a:pt x="528" y="591"/>
                  </a:lnTo>
                  <a:lnTo>
                    <a:pt x="129" y="256"/>
                  </a:lnTo>
                  <a:lnTo>
                    <a:pt x="307" y="256"/>
                  </a:lnTo>
                  <a:lnTo>
                    <a:pt x="0" y="0"/>
                  </a:lnTo>
                  <a:close/>
                </a:path>
              </a:pathLst>
            </a:custGeom>
            <a:solidFill>
              <a:srgbClr val="DDBA59"/>
            </a:solidFill>
            <a:ln w="9525">
              <a:noFill/>
              <a:round/>
              <a:headEnd/>
              <a:tailEnd/>
            </a:ln>
          </p:spPr>
          <p:txBody>
            <a:bodyPr/>
            <a:lstStyle/>
            <a:p>
              <a:endParaRPr lang="es-CL" sz="1000">
                <a:solidFill>
                  <a:schemeClr val="accent1">
                    <a:lumMod val="50000"/>
                  </a:schemeClr>
                </a:solidFill>
                <a:latin typeface="+mj-lt"/>
              </a:endParaRPr>
            </a:p>
          </p:txBody>
        </p:sp>
        <p:sp>
          <p:nvSpPr>
            <p:cNvPr id="238" name="Freeform 130"/>
            <p:cNvSpPr>
              <a:spLocks noEditPoints="1"/>
            </p:cNvSpPr>
            <p:nvPr/>
          </p:nvSpPr>
          <p:spPr bwMode="auto">
            <a:xfrm>
              <a:off x="3150" y="2314"/>
              <a:ext cx="1341" cy="257"/>
            </a:xfrm>
            <a:custGeom>
              <a:avLst/>
              <a:gdLst/>
              <a:ahLst/>
              <a:cxnLst>
                <a:cxn ang="0">
                  <a:pos x="0" y="151"/>
                </a:cxn>
                <a:cxn ang="0">
                  <a:pos x="0" y="257"/>
                </a:cxn>
                <a:cxn ang="0">
                  <a:pos x="128" y="257"/>
                </a:cxn>
                <a:cxn ang="0">
                  <a:pos x="0" y="151"/>
                </a:cxn>
                <a:cxn ang="0">
                  <a:pos x="1281" y="0"/>
                </a:cxn>
                <a:cxn ang="0">
                  <a:pos x="1152" y="0"/>
                </a:cxn>
                <a:cxn ang="0">
                  <a:pos x="974" y="0"/>
                </a:cxn>
                <a:cxn ang="0">
                  <a:pos x="1281" y="257"/>
                </a:cxn>
                <a:cxn ang="0">
                  <a:pos x="1281" y="0"/>
                </a:cxn>
              </a:cxnLst>
              <a:rect l="0" t="0" r="r" b="b"/>
              <a:pathLst>
                <a:path w="1281" h="257">
                  <a:moveTo>
                    <a:pt x="0" y="151"/>
                  </a:moveTo>
                  <a:lnTo>
                    <a:pt x="0" y="257"/>
                  </a:lnTo>
                  <a:lnTo>
                    <a:pt x="128" y="257"/>
                  </a:lnTo>
                  <a:lnTo>
                    <a:pt x="0" y="151"/>
                  </a:lnTo>
                  <a:close/>
                  <a:moveTo>
                    <a:pt x="1281" y="0"/>
                  </a:moveTo>
                  <a:lnTo>
                    <a:pt x="1152" y="0"/>
                  </a:lnTo>
                  <a:lnTo>
                    <a:pt x="974" y="0"/>
                  </a:lnTo>
                  <a:lnTo>
                    <a:pt x="1281" y="257"/>
                  </a:lnTo>
                  <a:lnTo>
                    <a:pt x="1281" y="0"/>
                  </a:lnTo>
                  <a:close/>
                </a:path>
              </a:pathLst>
            </a:custGeom>
            <a:solidFill>
              <a:srgbClr val="7C7C7C"/>
            </a:solidFill>
            <a:ln w="9525">
              <a:noFill/>
              <a:round/>
              <a:headEnd/>
              <a:tailEnd/>
            </a:ln>
          </p:spPr>
          <p:txBody>
            <a:bodyPr/>
            <a:lstStyle/>
            <a:p>
              <a:endParaRPr lang="es-CL" sz="1000">
                <a:solidFill>
                  <a:schemeClr val="accent1">
                    <a:lumMod val="50000"/>
                  </a:schemeClr>
                </a:solidFill>
                <a:latin typeface="+mj-lt"/>
              </a:endParaRPr>
            </a:p>
          </p:txBody>
        </p:sp>
      </p:grpSp>
      <p:grpSp>
        <p:nvGrpSpPr>
          <p:cNvPr id="5" name="Group 171"/>
          <p:cNvGrpSpPr>
            <a:grpSpLocks/>
          </p:cNvGrpSpPr>
          <p:nvPr/>
        </p:nvGrpSpPr>
        <p:grpSpPr bwMode="auto">
          <a:xfrm>
            <a:off x="4322550" y="3899029"/>
            <a:ext cx="1869111" cy="846715"/>
            <a:chOff x="2598" y="1874"/>
            <a:chExt cx="1893" cy="697"/>
          </a:xfrm>
        </p:grpSpPr>
        <p:sp>
          <p:nvSpPr>
            <p:cNvPr id="240" name="Freeform 78"/>
            <p:cNvSpPr>
              <a:spLocks/>
            </p:cNvSpPr>
            <p:nvPr/>
          </p:nvSpPr>
          <p:spPr bwMode="auto">
            <a:xfrm>
              <a:off x="2598" y="1874"/>
              <a:ext cx="1893" cy="440"/>
            </a:xfrm>
            <a:custGeom>
              <a:avLst/>
              <a:gdLst/>
              <a:ahLst/>
              <a:cxnLst>
                <a:cxn ang="0">
                  <a:pos x="0" y="0"/>
                </a:cxn>
                <a:cxn ang="0">
                  <a:pos x="1281" y="0"/>
                </a:cxn>
                <a:cxn ang="0">
                  <a:pos x="1809" y="440"/>
                </a:cxn>
                <a:cxn ang="0">
                  <a:pos x="528" y="440"/>
                </a:cxn>
                <a:cxn ang="0">
                  <a:pos x="0" y="0"/>
                </a:cxn>
              </a:cxnLst>
              <a:rect l="0" t="0" r="r" b="b"/>
              <a:pathLst>
                <a:path w="1809" h="440">
                  <a:moveTo>
                    <a:pt x="0" y="0"/>
                  </a:moveTo>
                  <a:lnTo>
                    <a:pt x="1281" y="0"/>
                  </a:lnTo>
                  <a:lnTo>
                    <a:pt x="1809" y="440"/>
                  </a:lnTo>
                  <a:lnTo>
                    <a:pt x="528" y="440"/>
                  </a:lnTo>
                  <a:lnTo>
                    <a:pt x="0" y="0"/>
                  </a:lnTo>
                  <a:close/>
                </a:path>
              </a:pathLst>
            </a:custGeom>
            <a:solidFill>
              <a:schemeClr val="accent3">
                <a:lumMod val="40000"/>
                <a:lumOff val="60000"/>
              </a:schemeClr>
            </a:solidFill>
            <a:ln w="9525">
              <a:noFill/>
              <a:round/>
              <a:headEnd/>
              <a:tailEnd/>
            </a:ln>
          </p:spPr>
          <p:txBody>
            <a:bodyPr/>
            <a:lstStyle/>
            <a:p>
              <a:endParaRPr lang="es-CL" sz="1000">
                <a:solidFill>
                  <a:schemeClr val="accent1">
                    <a:lumMod val="50000"/>
                  </a:schemeClr>
                </a:solidFill>
                <a:latin typeface="+mj-lt"/>
              </a:endParaRPr>
            </a:p>
          </p:txBody>
        </p:sp>
        <p:sp>
          <p:nvSpPr>
            <p:cNvPr id="241" name="Freeform 94"/>
            <p:cNvSpPr>
              <a:spLocks/>
            </p:cNvSpPr>
            <p:nvPr/>
          </p:nvSpPr>
          <p:spPr bwMode="auto">
            <a:xfrm>
              <a:off x="2598" y="1874"/>
              <a:ext cx="552" cy="697"/>
            </a:xfrm>
            <a:custGeom>
              <a:avLst/>
              <a:gdLst/>
              <a:ahLst/>
              <a:cxnLst>
                <a:cxn ang="0">
                  <a:pos x="0" y="0"/>
                </a:cxn>
                <a:cxn ang="0">
                  <a:pos x="0" y="256"/>
                </a:cxn>
                <a:cxn ang="0">
                  <a:pos x="528" y="697"/>
                </a:cxn>
                <a:cxn ang="0">
                  <a:pos x="528" y="440"/>
                </a:cxn>
                <a:cxn ang="0">
                  <a:pos x="0" y="0"/>
                </a:cxn>
              </a:cxnLst>
              <a:rect l="0" t="0" r="r" b="b"/>
              <a:pathLst>
                <a:path w="528" h="697">
                  <a:moveTo>
                    <a:pt x="0" y="0"/>
                  </a:moveTo>
                  <a:lnTo>
                    <a:pt x="0" y="256"/>
                  </a:lnTo>
                  <a:lnTo>
                    <a:pt x="528" y="697"/>
                  </a:lnTo>
                  <a:lnTo>
                    <a:pt x="528" y="440"/>
                  </a:lnTo>
                  <a:lnTo>
                    <a:pt x="0" y="0"/>
                  </a:lnTo>
                  <a:close/>
                </a:path>
              </a:pathLst>
            </a:custGeom>
            <a:solidFill>
              <a:schemeClr val="accent3">
                <a:lumMod val="40000"/>
                <a:lumOff val="60000"/>
              </a:schemeClr>
            </a:solidFill>
            <a:ln w="9525">
              <a:noFill/>
              <a:round/>
              <a:headEnd/>
              <a:tailEnd/>
            </a:ln>
          </p:spPr>
          <p:txBody>
            <a:bodyPr/>
            <a:lstStyle/>
            <a:p>
              <a:endParaRPr lang="es-CL" sz="1000">
                <a:solidFill>
                  <a:schemeClr val="accent1">
                    <a:lumMod val="50000"/>
                  </a:schemeClr>
                </a:solidFill>
                <a:latin typeface="+mj-lt"/>
              </a:endParaRPr>
            </a:p>
          </p:txBody>
        </p:sp>
        <p:sp>
          <p:nvSpPr>
            <p:cNvPr id="242" name="Rectangle 104"/>
            <p:cNvSpPr>
              <a:spLocks noChangeArrowheads="1"/>
            </p:cNvSpPr>
            <p:nvPr/>
          </p:nvSpPr>
          <p:spPr bwMode="auto">
            <a:xfrm>
              <a:off x="3150" y="2314"/>
              <a:ext cx="1341" cy="257"/>
            </a:xfrm>
            <a:prstGeom prst="rect">
              <a:avLst/>
            </a:prstGeom>
            <a:solidFill>
              <a:srgbClr val="8C8C8C"/>
            </a:solidFill>
            <a:ln w="9525">
              <a:noFill/>
              <a:miter lim="800000"/>
              <a:headEnd/>
              <a:tailEnd/>
            </a:ln>
          </p:spPr>
          <p:txBody>
            <a:bodyPr/>
            <a:lstStyle/>
            <a:p>
              <a:endParaRPr lang="es-CL" sz="1000">
                <a:solidFill>
                  <a:schemeClr val="accent1">
                    <a:lumMod val="50000"/>
                  </a:schemeClr>
                </a:solidFill>
                <a:latin typeface="+mj-lt"/>
              </a:endParaRPr>
            </a:p>
          </p:txBody>
        </p:sp>
        <p:sp>
          <p:nvSpPr>
            <p:cNvPr id="243" name="Freeform 112"/>
            <p:cNvSpPr>
              <a:spLocks/>
            </p:cNvSpPr>
            <p:nvPr/>
          </p:nvSpPr>
          <p:spPr bwMode="auto">
            <a:xfrm>
              <a:off x="2598" y="1874"/>
              <a:ext cx="1892" cy="440"/>
            </a:xfrm>
            <a:custGeom>
              <a:avLst/>
              <a:gdLst/>
              <a:ahLst/>
              <a:cxnLst>
                <a:cxn ang="0">
                  <a:pos x="1340" y="0"/>
                </a:cxn>
                <a:cxn ang="0">
                  <a:pos x="0" y="0"/>
                </a:cxn>
                <a:cxn ang="0">
                  <a:pos x="321" y="256"/>
                </a:cxn>
                <a:cxn ang="0">
                  <a:pos x="1340" y="256"/>
                </a:cxn>
                <a:cxn ang="0">
                  <a:pos x="1572" y="440"/>
                </a:cxn>
                <a:cxn ang="0">
                  <a:pos x="1892" y="438"/>
                </a:cxn>
                <a:cxn ang="0">
                  <a:pos x="1340" y="0"/>
                </a:cxn>
              </a:cxnLst>
              <a:rect l="0" t="0" r="r" b="b"/>
              <a:pathLst>
                <a:path w="1892" h="440">
                  <a:moveTo>
                    <a:pt x="1340" y="0"/>
                  </a:moveTo>
                  <a:lnTo>
                    <a:pt x="0" y="0"/>
                  </a:lnTo>
                  <a:lnTo>
                    <a:pt x="321" y="256"/>
                  </a:lnTo>
                  <a:lnTo>
                    <a:pt x="1340" y="256"/>
                  </a:lnTo>
                  <a:lnTo>
                    <a:pt x="1572" y="440"/>
                  </a:lnTo>
                  <a:lnTo>
                    <a:pt x="1892" y="438"/>
                  </a:lnTo>
                  <a:lnTo>
                    <a:pt x="1340" y="0"/>
                  </a:lnTo>
                  <a:close/>
                </a:path>
              </a:pathLst>
            </a:custGeom>
            <a:solidFill>
              <a:schemeClr val="accent3">
                <a:lumMod val="40000"/>
                <a:lumOff val="60000"/>
              </a:schemeClr>
            </a:solidFill>
            <a:ln w="9525">
              <a:noFill/>
              <a:round/>
              <a:headEnd/>
              <a:tailEnd/>
            </a:ln>
          </p:spPr>
          <p:txBody>
            <a:bodyPr/>
            <a:lstStyle/>
            <a:p>
              <a:endParaRPr lang="es-CL" sz="1000">
                <a:solidFill>
                  <a:schemeClr val="accent1">
                    <a:lumMod val="50000"/>
                  </a:schemeClr>
                </a:solidFill>
                <a:latin typeface="+mj-lt"/>
              </a:endParaRPr>
            </a:p>
          </p:txBody>
        </p:sp>
        <p:sp>
          <p:nvSpPr>
            <p:cNvPr id="244" name="Freeform 122"/>
            <p:cNvSpPr>
              <a:spLocks/>
            </p:cNvSpPr>
            <p:nvPr/>
          </p:nvSpPr>
          <p:spPr bwMode="auto">
            <a:xfrm>
              <a:off x="2598" y="1874"/>
              <a:ext cx="552" cy="697"/>
            </a:xfrm>
            <a:custGeom>
              <a:avLst/>
              <a:gdLst/>
              <a:ahLst/>
              <a:cxnLst>
                <a:cxn ang="0">
                  <a:pos x="0" y="0"/>
                </a:cxn>
                <a:cxn ang="0">
                  <a:pos x="0" y="256"/>
                </a:cxn>
                <a:cxn ang="0">
                  <a:pos x="528" y="697"/>
                </a:cxn>
                <a:cxn ang="0">
                  <a:pos x="528" y="591"/>
                </a:cxn>
                <a:cxn ang="0">
                  <a:pos x="129" y="256"/>
                </a:cxn>
                <a:cxn ang="0">
                  <a:pos x="307" y="256"/>
                </a:cxn>
                <a:cxn ang="0">
                  <a:pos x="0" y="0"/>
                </a:cxn>
              </a:cxnLst>
              <a:rect l="0" t="0" r="r" b="b"/>
              <a:pathLst>
                <a:path w="528" h="697">
                  <a:moveTo>
                    <a:pt x="0" y="0"/>
                  </a:moveTo>
                  <a:lnTo>
                    <a:pt x="0" y="256"/>
                  </a:lnTo>
                  <a:lnTo>
                    <a:pt x="528" y="697"/>
                  </a:lnTo>
                  <a:lnTo>
                    <a:pt x="528" y="591"/>
                  </a:lnTo>
                  <a:lnTo>
                    <a:pt x="129" y="256"/>
                  </a:lnTo>
                  <a:lnTo>
                    <a:pt x="307" y="256"/>
                  </a:lnTo>
                  <a:lnTo>
                    <a:pt x="0" y="0"/>
                  </a:lnTo>
                  <a:close/>
                </a:path>
              </a:pathLst>
            </a:custGeom>
            <a:solidFill>
              <a:schemeClr val="accent3">
                <a:lumMod val="40000"/>
                <a:lumOff val="60000"/>
              </a:schemeClr>
            </a:solidFill>
            <a:ln w="9525">
              <a:noFill/>
              <a:round/>
              <a:headEnd/>
              <a:tailEnd/>
            </a:ln>
          </p:spPr>
          <p:txBody>
            <a:bodyPr/>
            <a:lstStyle/>
            <a:p>
              <a:endParaRPr lang="es-CL" sz="1000">
                <a:solidFill>
                  <a:schemeClr val="accent1">
                    <a:lumMod val="50000"/>
                  </a:schemeClr>
                </a:solidFill>
                <a:latin typeface="+mj-lt"/>
              </a:endParaRPr>
            </a:p>
          </p:txBody>
        </p:sp>
        <p:sp>
          <p:nvSpPr>
            <p:cNvPr id="245" name="Freeform 130"/>
            <p:cNvSpPr>
              <a:spLocks noEditPoints="1"/>
            </p:cNvSpPr>
            <p:nvPr/>
          </p:nvSpPr>
          <p:spPr bwMode="auto">
            <a:xfrm>
              <a:off x="3150" y="2314"/>
              <a:ext cx="1341" cy="257"/>
            </a:xfrm>
            <a:custGeom>
              <a:avLst/>
              <a:gdLst/>
              <a:ahLst/>
              <a:cxnLst>
                <a:cxn ang="0">
                  <a:pos x="0" y="151"/>
                </a:cxn>
                <a:cxn ang="0">
                  <a:pos x="0" y="257"/>
                </a:cxn>
                <a:cxn ang="0">
                  <a:pos x="128" y="257"/>
                </a:cxn>
                <a:cxn ang="0">
                  <a:pos x="0" y="151"/>
                </a:cxn>
                <a:cxn ang="0">
                  <a:pos x="1281" y="0"/>
                </a:cxn>
                <a:cxn ang="0">
                  <a:pos x="1152" y="0"/>
                </a:cxn>
                <a:cxn ang="0">
                  <a:pos x="974" y="0"/>
                </a:cxn>
                <a:cxn ang="0">
                  <a:pos x="1281" y="257"/>
                </a:cxn>
                <a:cxn ang="0">
                  <a:pos x="1281" y="0"/>
                </a:cxn>
              </a:cxnLst>
              <a:rect l="0" t="0" r="r" b="b"/>
              <a:pathLst>
                <a:path w="1281" h="257">
                  <a:moveTo>
                    <a:pt x="0" y="151"/>
                  </a:moveTo>
                  <a:lnTo>
                    <a:pt x="0" y="257"/>
                  </a:lnTo>
                  <a:lnTo>
                    <a:pt x="128" y="257"/>
                  </a:lnTo>
                  <a:lnTo>
                    <a:pt x="0" y="151"/>
                  </a:lnTo>
                  <a:close/>
                  <a:moveTo>
                    <a:pt x="1281" y="0"/>
                  </a:moveTo>
                  <a:lnTo>
                    <a:pt x="1152" y="0"/>
                  </a:lnTo>
                  <a:lnTo>
                    <a:pt x="974" y="0"/>
                  </a:lnTo>
                  <a:lnTo>
                    <a:pt x="1281" y="257"/>
                  </a:lnTo>
                  <a:lnTo>
                    <a:pt x="1281" y="0"/>
                  </a:lnTo>
                  <a:close/>
                </a:path>
              </a:pathLst>
            </a:custGeom>
            <a:solidFill>
              <a:srgbClr val="7C7C7C"/>
            </a:solidFill>
            <a:ln w="9525">
              <a:noFill/>
              <a:round/>
              <a:headEnd/>
              <a:tailEnd/>
            </a:ln>
          </p:spPr>
          <p:txBody>
            <a:bodyPr/>
            <a:lstStyle/>
            <a:p>
              <a:endParaRPr lang="es-CL" sz="1000">
                <a:solidFill>
                  <a:schemeClr val="accent1">
                    <a:lumMod val="50000"/>
                  </a:schemeClr>
                </a:solidFill>
                <a:latin typeface="+mj-lt"/>
              </a:endParaRPr>
            </a:p>
          </p:txBody>
        </p:sp>
      </p:grpSp>
      <p:grpSp>
        <p:nvGrpSpPr>
          <p:cNvPr id="6" name="Group 171"/>
          <p:cNvGrpSpPr>
            <a:grpSpLocks/>
          </p:cNvGrpSpPr>
          <p:nvPr/>
        </p:nvGrpSpPr>
        <p:grpSpPr bwMode="auto">
          <a:xfrm>
            <a:off x="5333759" y="3610997"/>
            <a:ext cx="1869111" cy="846715"/>
            <a:chOff x="2598" y="1874"/>
            <a:chExt cx="1893" cy="697"/>
          </a:xfrm>
        </p:grpSpPr>
        <p:sp>
          <p:nvSpPr>
            <p:cNvPr id="247" name="Freeform 78"/>
            <p:cNvSpPr>
              <a:spLocks/>
            </p:cNvSpPr>
            <p:nvPr/>
          </p:nvSpPr>
          <p:spPr bwMode="auto">
            <a:xfrm>
              <a:off x="2598" y="1874"/>
              <a:ext cx="1893" cy="440"/>
            </a:xfrm>
            <a:custGeom>
              <a:avLst/>
              <a:gdLst/>
              <a:ahLst/>
              <a:cxnLst>
                <a:cxn ang="0">
                  <a:pos x="0" y="0"/>
                </a:cxn>
                <a:cxn ang="0">
                  <a:pos x="1281" y="0"/>
                </a:cxn>
                <a:cxn ang="0">
                  <a:pos x="1809" y="440"/>
                </a:cxn>
                <a:cxn ang="0">
                  <a:pos x="528" y="440"/>
                </a:cxn>
                <a:cxn ang="0">
                  <a:pos x="0" y="0"/>
                </a:cxn>
              </a:cxnLst>
              <a:rect l="0" t="0" r="r" b="b"/>
              <a:pathLst>
                <a:path w="1809" h="440">
                  <a:moveTo>
                    <a:pt x="0" y="0"/>
                  </a:moveTo>
                  <a:lnTo>
                    <a:pt x="1281" y="0"/>
                  </a:lnTo>
                  <a:lnTo>
                    <a:pt x="1809" y="440"/>
                  </a:lnTo>
                  <a:lnTo>
                    <a:pt x="528" y="440"/>
                  </a:lnTo>
                  <a:lnTo>
                    <a:pt x="0" y="0"/>
                  </a:lnTo>
                  <a:close/>
                </a:path>
              </a:pathLst>
            </a:custGeom>
            <a:solidFill>
              <a:srgbClr val="92D050"/>
            </a:solidFill>
            <a:ln w="9525">
              <a:noFill/>
              <a:round/>
              <a:headEnd/>
              <a:tailEnd/>
            </a:ln>
          </p:spPr>
          <p:txBody>
            <a:bodyPr/>
            <a:lstStyle/>
            <a:p>
              <a:endParaRPr lang="es-CL" sz="1000">
                <a:solidFill>
                  <a:schemeClr val="accent1">
                    <a:lumMod val="50000"/>
                  </a:schemeClr>
                </a:solidFill>
                <a:latin typeface="+mj-lt"/>
              </a:endParaRPr>
            </a:p>
          </p:txBody>
        </p:sp>
        <p:sp>
          <p:nvSpPr>
            <p:cNvPr id="248" name="Freeform 94"/>
            <p:cNvSpPr>
              <a:spLocks/>
            </p:cNvSpPr>
            <p:nvPr/>
          </p:nvSpPr>
          <p:spPr bwMode="auto">
            <a:xfrm>
              <a:off x="2598" y="1874"/>
              <a:ext cx="552" cy="697"/>
            </a:xfrm>
            <a:custGeom>
              <a:avLst/>
              <a:gdLst/>
              <a:ahLst/>
              <a:cxnLst>
                <a:cxn ang="0">
                  <a:pos x="0" y="0"/>
                </a:cxn>
                <a:cxn ang="0">
                  <a:pos x="0" y="256"/>
                </a:cxn>
                <a:cxn ang="0">
                  <a:pos x="528" y="697"/>
                </a:cxn>
                <a:cxn ang="0">
                  <a:pos x="528" y="440"/>
                </a:cxn>
                <a:cxn ang="0">
                  <a:pos x="0" y="0"/>
                </a:cxn>
              </a:cxnLst>
              <a:rect l="0" t="0" r="r" b="b"/>
              <a:pathLst>
                <a:path w="528" h="697">
                  <a:moveTo>
                    <a:pt x="0" y="0"/>
                  </a:moveTo>
                  <a:lnTo>
                    <a:pt x="0" y="256"/>
                  </a:lnTo>
                  <a:lnTo>
                    <a:pt x="528" y="697"/>
                  </a:lnTo>
                  <a:lnTo>
                    <a:pt x="528" y="440"/>
                  </a:lnTo>
                  <a:lnTo>
                    <a:pt x="0" y="0"/>
                  </a:lnTo>
                  <a:close/>
                </a:path>
              </a:pathLst>
            </a:custGeom>
            <a:solidFill>
              <a:srgbClr val="92D050"/>
            </a:solidFill>
            <a:ln w="9525">
              <a:noFill/>
              <a:round/>
              <a:headEnd/>
              <a:tailEnd/>
            </a:ln>
          </p:spPr>
          <p:txBody>
            <a:bodyPr/>
            <a:lstStyle/>
            <a:p>
              <a:endParaRPr lang="es-CL" sz="1000">
                <a:solidFill>
                  <a:schemeClr val="accent1">
                    <a:lumMod val="50000"/>
                  </a:schemeClr>
                </a:solidFill>
                <a:latin typeface="+mj-lt"/>
              </a:endParaRPr>
            </a:p>
          </p:txBody>
        </p:sp>
        <p:sp>
          <p:nvSpPr>
            <p:cNvPr id="249" name="Rectangle 104"/>
            <p:cNvSpPr>
              <a:spLocks noChangeArrowheads="1"/>
            </p:cNvSpPr>
            <p:nvPr/>
          </p:nvSpPr>
          <p:spPr bwMode="auto">
            <a:xfrm>
              <a:off x="3150" y="2314"/>
              <a:ext cx="1341" cy="257"/>
            </a:xfrm>
            <a:prstGeom prst="rect">
              <a:avLst/>
            </a:prstGeom>
            <a:solidFill>
              <a:srgbClr val="8C8C8C"/>
            </a:solidFill>
            <a:ln w="9525">
              <a:noFill/>
              <a:miter lim="800000"/>
              <a:headEnd/>
              <a:tailEnd/>
            </a:ln>
          </p:spPr>
          <p:txBody>
            <a:bodyPr/>
            <a:lstStyle/>
            <a:p>
              <a:endParaRPr lang="es-CL" sz="1000">
                <a:solidFill>
                  <a:schemeClr val="accent1">
                    <a:lumMod val="50000"/>
                  </a:schemeClr>
                </a:solidFill>
                <a:latin typeface="+mj-lt"/>
              </a:endParaRPr>
            </a:p>
          </p:txBody>
        </p:sp>
        <p:sp>
          <p:nvSpPr>
            <p:cNvPr id="250" name="Freeform 112"/>
            <p:cNvSpPr>
              <a:spLocks/>
            </p:cNvSpPr>
            <p:nvPr/>
          </p:nvSpPr>
          <p:spPr bwMode="auto">
            <a:xfrm>
              <a:off x="2598" y="1874"/>
              <a:ext cx="1892" cy="440"/>
            </a:xfrm>
            <a:custGeom>
              <a:avLst/>
              <a:gdLst/>
              <a:ahLst/>
              <a:cxnLst>
                <a:cxn ang="0">
                  <a:pos x="1340" y="0"/>
                </a:cxn>
                <a:cxn ang="0">
                  <a:pos x="0" y="0"/>
                </a:cxn>
                <a:cxn ang="0">
                  <a:pos x="321" y="256"/>
                </a:cxn>
                <a:cxn ang="0">
                  <a:pos x="1340" y="256"/>
                </a:cxn>
                <a:cxn ang="0">
                  <a:pos x="1572" y="440"/>
                </a:cxn>
                <a:cxn ang="0">
                  <a:pos x="1892" y="438"/>
                </a:cxn>
                <a:cxn ang="0">
                  <a:pos x="1340" y="0"/>
                </a:cxn>
              </a:cxnLst>
              <a:rect l="0" t="0" r="r" b="b"/>
              <a:pathLst>
                <a:path w="1892" h="440">
                  <a:moveTo>
                    <a:pt x="1340" y="0"/>
                  </a:moveTo>
                  <a:lnTo>
                    <a:pt x="0" y="0"/>
                  </a:lnTo>
                  <a:lnTo>
                    <a:pt x="321" y="256"/>
                  </a:lnTo>
                  <a:lnTo>
                    <a:pt x="1340" y="256"/>
                  </a:lnTo>
                  <a:lnTo>
                    <a:pt x="1572" y="440"/>
                  </a:lnTo>
                  <a:lnTo>
                    <a:pt x="1892" y="438"/>
                  </a:lnTo>
                  <a:lnTo>
                    <a:pt x="1340" y="0"/>
                  </a:lnTo>
                  <a:close/>
                </a:path>
              </a:pathLst>
            </a:custGeom>
            <a:solidFill>
              <a:srgbClr val="92D050"/>
            </a:solidFill>
            <a:ln w="9525">
              <a:noFill/>
              <a:round/>
              <a:headEnd/>
              <a:tailEnd/>
            </a:ln>
          </p:spPr>
          <p:txBody>
            <a:bodyPr/>
            <a:lstStyle/>
            <a:p>
              <a:endParaRPr lang="es-CL" sz="1000">
                <a:solidFill>
                  <a:schemeClr val="accent1">
                    <a:lumMod val="50000"/>
                  </a:schemeClr>
                </a:solidFill>
                <a:latin typeface="+mj-lt"/>
              </a:endParaRPr>
            </a:p>
          </p:txBody>
        </p:sp>
        <p:sp>
          <p:nvSpPr>
            <p:cNvPr id="251" name="Freeform 122"/>
            <p:cNvSpPr>
              <a:spLocks/>
            </p:cNvSpPr>
            <p:nvPr/>
          </p:nvSpPr>
          <p:spPr bwMode="auto">
            <a:xfrm>
              <a:off x="2598" y="1874"/>
              <a:ext cx="552" cy="697"/>
            </a:xfrm>
            <a:custGeom>
              <a:avLst/>
              <a:gdLst/>
              <a:ahLst/>
              <a:cxnLst>
                <a:cxn ang="0">
                  <a:pos x="0" y="0"/>
                </a:cxn>
                <a:cxn ang="0">
                  <a:pos x="0" y="256"/>
                </a:cxn>
                <a:cxn ang="0">
                  <a:pos x="528" y="697"/>
                </a:cxn>
                <a:cxn ang="0">
                  <a:pos x="528" y="591"/>
                </a:cxn>
                <a:cxn ang="0">
                  <a:pos x="129" y="256"/>
                </a:cxn>
                <a:cxn ang="0">
                  <a:pos x="307" y="256"/>
                </a:cxn>
                <a:cxn ang="0">
                  <a:pos x="0" y="0"/>
                </a:cxn>
              </a:cxnLst>
              <a:rect l="0" t="0" r="r" b="b"/>
              <a:pathLst>
                <a:path w="528" h="697">
                  <a:moveTo>
                    <a:pt x="0" y="0"/>
                  </a:moveTo>
                  <a:lnTo>
                    <a:pt x="0" y="256"/>
                  </a:lnTo>
                  <a:lnTo>
                    <a:pt x="528" y="697"/>
                  </a:lnTo>
                  <a:lnTo>
                    <a:pt x="528" y="591"/>
                  </a:lnTo>
                  <a:lnTo>
                    <a:pt x="129" y="256"/>
                  </a:lnTo>
                  <a:lnTo>
                    <a:pt x="307" y="256"/>
                  </a:lnTo>
                  <a:lnTo>
                    <a:pt x="0" y="0"/>
                  </a:lnTo>
                  <a:close/>
                </a:path>
              </a:pathLst>
            </a:custGeom>
            <a:solidFill>
              <a:srgbClr val="92D050"/>
            </a:solidFill>
            <a:ln w="9525">
              <a:noFill/>
              <a:round/>
              <a:headEnd/>
              <a:tailEnd/>
            </a:ln>
          </p:spPr>
          <p:txBody>
            <a:bodyPr/>
            <a:lstStyle/>
            <a:p>
              <a:endParaRPr lang="es-CL" sz="1000">
                <a:solidFill>
                  <a:schemeClr val="accent1">
                    <a:lumMod val="50000"/>
                  </a:schemeClr>
                </a:solidFill>
                <a:latin typeface="+mj-lt"/>
              </a:endParaRPr>
            </a:p>
          </p:txBody>
        </p:sp>
        <p:sp>
          <p:nvSpPr>
            <p:cNvPr id="252" name="Freeform 130"/>
            <p:cNvSpPr>
              <a:spLocks noEditPoints="1"/>
            </p:cNvSpPr>
            <p:nvPr/>
          </p:nvSpPr>
          <p:spPr bwMode="auto">
            <a:xfrm>
              <a:off x="3150" y="2314"/>
              <a:ext cx="1341" cy="257"/>
            </a:xfrm>
            <a:custGeom>
              <a:avLst/>
              <a:gdLst/>
              <a:ahLst/>
              <a:cxnLst>
                <a:cxn ang="0">
                  <a:pos x="0" y="151"/>
                </a:cxn>
                <a:cxn ang="0">
                  <a:pos x="0" y="257"/>
                </a:cxn>
                <a:cxn ang="0">
                  <a:pos x="128" y="257"/>
                </a:cxn>
                <a:cxn ang="0">
                  <a:pos x="0" y="151"/>
                </a:cxn>
                <a:cxn ang="0">
                  <a:pos x="1281" y="0"/>
                </a:cxn>
                <a:cxn ang="0">
                  <a:pos x="1152" y="0"/>
                </a:cxn>
                <a:cxn ang="0">
                  <a:pos x="974" y="0"/>
                </a:cxn>
                <a:cxn ang="0">
                  <a:pos x="1281" y="257"/>
                </a:cxn>
                <a:cxn ang="0">
                  <a:pos x="1281" y="0"/>
                </a:cxn>
              </a:cxnLst>
              <a:rect l="0" t="0" r="r" b="b"/>
              <a:pathLst>
                <a:path w="1281" h="257">
                  <a:moveTo>
                    <a:pt x="0" y="151"/>
                  </a:moveTo>
                  <a:lnTo>
                    <a:pt x="0" y="257"/>
                  </a:lnTo>
                  <a:lnTo>
                    <a:pt x="128" y="257"/>
                  </a:lnTo>
                  <a:lnTo>
                    <a:pt x="0" y="151"/>
                  </a:lnTo>
                  <a:close/>
                  <a:moveTo>
                    <a:pt x="1281" y="0"/>
                  </a:moveTo>
                  <a:lnTo>
                    <a:pt x="1152" y="0"/>
                  </a:lnTo>
                  <a:lnTo>
                    <a:pt x="974" y="0"/>
                  </a:lnTo>
                  <a:lnTo>
                    <a:pt x="1281" y="257"/>
                  </a:lnTo>
                  <a:lnTo>
                    <a:pt x="1281" y="0"/>
                  </a:lnTo>
                  <a:close/>
                </a:path>
              </a:pathLst>
            </a:custGeom>
            <a:solidFill>
              <a:srgbClr val="7C7C7C"/>
            </a:solidFill>
            <a:ln w="9525">
              <a:noFill/>
              <a:round/>
              <a:headEnd/>
              <a:tailEnd/>
            </a:ln>
          </p:spPr>
          <p:txBody>
            <a:bodyPr/>
            <a:lstStyle/>
            <a:p>
              <a:endParaRPr lang="es-CL" sz="1000">
                <a:solidFill>
                  <a:schemeClr val="accent1">
                    <a:lumMod val="50000"/>
                  </a:schemeClr>
                </a:solidFill>
                <a:latin typeface="+mj-lt"/>
              </a:endParaRPr>
            </a:p>
          </p:txBody>
        </p:sp>
      </p:grpSp>
      <p:grpSp>
        <p:nvGrpSpPr>
          <p:cNvPr id="7" name="Group 176"/>
          <p:cNvGrpSpPr>
            <a:grpSpLocks/>
          </p:cNvGrpSpPr>
          <p:nvPr/>
        </p:nvGrpSpPr>
        <p:grpSpPr bwMode="auto">
          <a:xfrm>
            <a:off x="6410782" y="3305584"/>
            <a:ext cx="1868123" cy="849144"/>
            <a:chOff x="3038" y="2770"/>
            <a:chExt cx="1892" cy="699"/>
          </a:xfrm>
        </p:grpSpPr>
        <p:sp>
          <p:nvSpPr>
            <p:cNvPr id="203" name="Freeform 80"/>
            <p:cNvSpPr>
              <a:spLocks/>
            </p:cNvSpPr>
            <p:nvPr/>
          </p:nvSpPr>
          <p:spPr bwMode="auto">
            <a:xfrm>
              <a:off x="3038" y="2770"/>
              <a:ext cx="1892" cy="441"/>
            </a:xfrm>
            <a:custGeom>
              <a:avLst/>
              <a:gdLst/>
              <a:ahLst/>
              <a:cxnLst>
                <a:cxn ang="0">
                  <a:pos x="0" y="0"/>
                </a:cxn>
                <a:cxn ang="0">
                  <a:pos x="1281" y="0"/>
                </a:cxn>
                <a:cxn ang="0">
                  <a:pos x="1808" y="441"/>
                </a:cxn>
                <a:cxn ang="0">
                  <a:pos x="527" y="441"/>
                </a:cxn>
                <a:cxn ang="0">
                  <a:pos x="0" y="0"/>
                </a:cxn>
              </a:cxnLst>
              <a:rect l="0" t="0" r="r" b="b"/>
              <a:pathLst>
                <a:path w="1808" h="441">
                  <a:moveTo>
                    <a:pt x="0" y="0"/>
                  </a:moveTo>
                  <a:lnTo>
                    <a:pt x="1281" y="0"/>
                  </a:lnTo>
                  <a:lnTo>
                    <a:pt x="1808" y="441"/>
                  </a:lnTo>
                  <a:lnTo>
                    <a:pt x="527" y="441"/>
                  </a:lnTo>
                  <a:lnTo>
                    <a:pt x="0" y="0"/>
                  </a:lnTo>
                  <a:close/>
                </a:path>
              </a:pathLst>
            </a:custGeom>
            <a:solidFill>
              <a:srgbClr val="699B1A"/>
            </a:solidFill>
            <a:ln w="9525">
              <a:noFill/>
              <a:round/>
              <a:headEnd/>
              <a:tailEnd/>
            </a:ln>
          </p:spPr>
          <p:txBody>
            <a:bodyPr/>
            <a:lstStyle/>
            <a:p>
              <a:endParaRPr lang="es-CL" sz="1000">
                <a:solidFill>
                  <a:schemeClr val="accent1">
                    <a:lumMod val="50000"/>
                  </a:schemeClr>
                </a:solidFill>
                <a:latin typeface="+mj-lt"/>
              </a:endParaRPr>
            </a:p>
          </p:txBody>
        </p:sp>
        <p:sp>
          <p:nvSpPr>
            <p:cNvPr id="204" name="Freeform 90"/>
            <p:cNvSpPr>
              <a:spLocks/>
            </p:cNvSpPr>
            <p:nvPr/>
          </p:nvSpPr>
          <p:spPr bwMode="auto">
            <a:xfrm>
              <a:off x="3038" y="2770"/>
              <a:ext cx="551" cy="699"/>
            </a:xfrm>
            <a:custGeom>
              <a:avLst/>
              <a:gdLst/>
              <a:ahLst/>
              <a:cxnLst>
                <a:cxn ang="0">
                  <a:pos x="0" y="0"/>
                </a:cxn>
                <a:cxn ang="0">
                  <a:pos x="0" y="256"/>
                </a:cxn>
                <a:cxn ang="0">
                  <a:pos x="527" y="699"/>
                </a:cxn>
                <a:cxn ang="0">
                  <a:pos x="527" y="441"/>
                </a:cxn>
                <a:cxn ang="0">
                  <a:pos x="0" y="0"/>
                </a:cxn>
              </a:cxnLst>
              <a:rect l="0" t="0" r="r" b="b"/>
              <a:pathLst>
                <a:path w="527" h="699">
                  <a:moveTo>
                    <a:pt x="0" y="0"/>
                  </a:moveTo>
                  <a:lnTo>
                    <a:pt x="0" y="256"/>
                  </a:lnTo>
                  <a:lnTo>
                    <a:pt x="527" y="699"/>
                  </a:lnTo>
                  <a:lnTo>
                    <a:pt x="527" y="441"/>
                  </a:lnTo>
                  <a:lnTo>
                    <a:pt x="0" y="0"/>
                  </a:lnTo>
                  <a:close/>
                </a:path>
              </a:pathLst>
            </a:custGeom>
            <a:solidFill>
              <a:srgbClr val="90BA45"/>
            </a:solidFill>
            <a:ln w="9525">
              <a:noFill/>
              <a:round/>
              <a:headEnd/>
              <a:tailEnd/>
            </a:ln>
          </p:spPr>
          <p:txBody>
            <a:bodyPr/>
            <a:lstStyle/>
            <a:p>
              <a:endParaRPr lang="es-CL" sz="1000">
                <a:solidFill>
                  <a:schemeClr val="accent1">
                    <a:lumMod val="50000"/>
                  </a:schemeClr>
                </a:solidFill>
                <a:latin typeface="+mj-lt"/>
              </a:endParaRPr>
            </a:p>
          </p:txBody>
        </p:sp>
        <p:sp>
          <p:nvSpPr>
            <p:cNvPr id="205" name="Rectangle 102"/>
            <p:cNvSpPr>
              <a:spLocks noChangeArrowheads="1"/>
            </p:cNvSpPr>
            <p:nvPr/>
          </p:nvSpPr>
          <p:spPr bwMode="auto">
            <a:xfrm>
              <a:off x="3589" y="3211"/>
              <a:ext cx="1341" cy="258"/>
            </a:xfrm>
            <a:prstGeom prst="rect">
              <a:avLst/>
            </a:prstGeom>
            <a:solidFill>
              <a:srgbClr val="8C8C8C"/>
            </a:solidFill>
            <a:ln w="9525">
              <a:noFill/>
              <a:miter lim="800000"/>
              <a:headEnd/>
              <a:tailEnd/>
            </a:ln>
          </p:spPr>
          <p:txBody>
            <a:bodyPr/>
            <a:lstStyle/>
            <a:p>
              <a:endParaRPr lang="es-CL" sz="1000">
                <a:solidFill>
                  <a:schemeClr val="accent1">
                    <a:lumMod val="50000"/>
                  </a:schemeClr>
                </a:solidFill>
                <a:latin typeface="+mj-lt"/>
              </a:endParaRPr>
            </a:p>
          </p:txBody>
        </p:sp>
        <p:sp>
          <p:nvSpPr>
            <p:cNvPr id="206" name="Freeform 120"/>
            <p:cNvSpPr>
              <a:spLocks/>
            </p:cNvSpPr>
            <p:nvPr/>
          </p:nvSpPr>
          <p:spPr bwMode="auto">
            <a:xfrm>
              <a:off x="3038" y="2770"/>
              <a:ext cx="551" cy="699"/>
            </a:xfrm>
            <a:custGeom>
              <a:avLst/>
              <a:gdLst/>
              <a:ahLst/>
              <a:cxnLst>
                <a:cxn ang="0">
                  <a:pos x="0" y="0"/>
                </a:cxn>
                <a:cxn ang="0">
                  <a:pos x="0" y="256"/>
                </a:cxn>
                <a:cxn ang="0">
                  <a:pos x="527" y="699"/>
                </a:cxn>
                <a:cxn ang="0">
                  <a:pos x="527" y="591"/>
                </a:cxn>
                <a:cxn ang="0">
                  <a:pos x="128" y="256"/>
                </a:cxn>
                <a:cxn ang="0">
                  <a:pos x="306" y="256"/>
                </a:cxn>
                <a:cxn ang="0">
                  <a:pos x="0" y="0"/>
                </a:cxn>
              </a:cxnLst>
              <a:rect l="0" t="0" r="r" b="b"/>
              <a:pathLst>
                <a:path w="527" h="699">
                  <a:moveTo>
                    <a:pt x="0" y="0"/>
                  </a:moveTo>
                  <a:lnTo>
                    <a:pt x="0" y="256"/>
                  </a:lnTo>
                  <a:lnTo>
                    <a:pt x="527" y="699"/>
                  </a:lnTo>
                  <a:lnTo>
                    <a:pt x="527" y="591"/>
                  </a:lnTo>
                  <a:lnTo>
                    <a:pt x="128" y="256"/>
                  </a:lnTo>
                  <a:lnTo>
                    <a:pt x="306" y="256"/>
                  </a:lnTo>
                  <a:lnTo>
                    <a:pt x="0" y="0"/>
                  </a:lnTo>
                  <a:close/>
                </a:path>
              </a:pathLst>
            </a:custGeom>
            <a:solidFill>
              <a:srgbClr val="7FA33F"/>
            </a:solidFill>
            <a:ln w="9525">
              <a:noFill/>
              <a:round/>
              <a:headEnd/>
              <a:tailEnd/>
            </a:ln>
          </p:spPr>
          <p:txBody>
            <a:bodyPr/>
            <a:lstStyle/>
            <a:p>
              <a:endParaRPr lang="es-CL" sz="1000">
                <a:solidFill>
                  <a:schemeClr val="accent1">
                    <a:lumMod val="50000"/>
                  </a:schemeClr>
                </a:solidFill>
                <a:latin typeface="+mj-lt"/>
              </a:endParaRPr>
            </a:p>
          </p:txBody>
        </p:sp>
        <p:sp>
          <p:nvSpPr>
            <p:cNvPr id="207" name="Freeform 128"/>
            <p:cNvSpPr>
              <a:spLocks noEditPoints="1"/>
            </p:cNvSpPr>
            <p:nvPr/>
          </p:nvSpPr>
          <p:spPr bwMode="auto">
            <a:xfrm>
              <a:off x="3589" y="3211"/>
              <a:ext cx="1341" cy="258"/>
            </a:xfrm>
            <a:custGeom>
              <a:avLst/>
              <a:gdLst/>
              <a:ahLst/>
              <a:cxnLst>
                <a:cxn ang="0">
                  <a:pos x="0" y="150"/>
                </a:cxn>
                <a:cxn ang="0">
                  <a:pos x="0" y="258"/>
                </a:cxn>
                <a:cxn ang="0">
                  <a:pos x="128" y="258"/>
                </a:cxn>
                <a:cxn ang="0">
                  <a:pos x="0" y="150"/>
                </a:cxn>
                <a:cxn ang="0">
                  <a:pos x="1281" y="0"/>
                </a:cxn>
                <a:cxn ang="0">
                  <a:pos x="1153" y="0"/>
                </a:cxn>
                <a:cxn ang="0">
                  <a:pos x="974" y="0"/>
                </a:cxn>
                <a:cxn ang="0">
                  <a:pos x="1281" y="258"/>
                </a:cxn>
                <a:cxn ang="0">
                  <a:pos x="1281" y="0"/>
                </a:cxn>
              </a:cxnLst>
              <a:rect l="0" t="0" r="r" b="b"/>
              <a:pathLst>
                <a:path w="1281" h="258">
                  <a:moveTo>
                    <a:pt x="0" y="150"/>
                  </a:moveTo>
                  <a:lnTo>
                    <a:pt x="0" y="258"/>
                  </a:lnTo>
                  <a:lnTo>
                    <a:pt x="128" y="258"/>
                  </a:lnTo>
                  <a:lnTo>
                    <a:pt x="0" y="150"/>
                  </a:lnTo>
                  <a:close/>
                  <a:moveTo>
                    <a:pt x="1281" y="0"/>
                  </a:moveTo>
                  <a:lnTo>
                    <a:pt x="1153" y="0"/>
                  </a:lnTo>
                  <a:lnTo>
                    <a:pt x="974" y="0"/>
                  </a:lnTo>
                  <a:lnTo>
                    <a:pt x="1281" y="258"/>
                  </a:lnTo>
                  <a:lnTo>
                    <a:pt x="1281" y="0"/>
                  </a:lnTo>
                  <a:close/>
                </a:path>
              </a:pathLst>
            </a:custGeom>
            <a:solidFill>
              <a:srgbClr val="7C7C7C"/>
            </a:solidFill>
            <a:ln w="9525">
              <a:noFill/>
              <a:round/>
              <a:headEnd/>
              <a:tailEnd/>
            </a:ln>
          </p:spPr>
          <p:txBody>
            <a:bodyPr/>
            <a:lstStyle/>
            <a:p>
              <a:endParaRPr lang="es-CL" sz="1000">
                <a:solidFill>
                  <a:schemeClr val="accent1">
                    <a:lumMod val="50000"/>
                  </a:schemeClr>
                </a:solidFill>
                <a:latin typeface="+mj-lt"/>
              </a:endParaRPr>
            </a:p>
          </p:txBody>
        </p:sp>
      </p:grpSp>
      <p:sp>
        <p:nvSpPr>
          <p:cNvPr id="254" name="Oval 42"/>
          <p:cNvSpPr>
            <a:spLocks noChangeArrowheads="1"/>
          </p:cNvSpPr>
          <p:nvPr/>
        </p:nvSpPr>
        <p:spPr bwMode="auto">
          <a:xfrm>
            <a:off x="1115616" y="1700808"/>
            <a:ext cx="504056" cy="448965"/>
          </a:xfrm>
          <a:prstGeom prst="ellipse">
            <a:avLst/>
          </a:prstGeom>
          <a:solidFill>
            <a:srgbClr val="FFFFFF"/>
          </a:solidFill>
          <a:ln w="28575">
            <a:solidFill>
              <a:srgbClr val="666666"/>
            </a:solidFill>
            <a:round/>
            <a:headEnd/>
            <a:tailEnd/>
          </a:ln>
          <a:effectLst/>
        </p:spPr>
        <p:txBody>
          <a:bodyPr wrap="none" anchor="ctr"/>
          <a:lstStyle/>
          <a:p>
            <a:pPr algn="ctr"/>
            <a:r>
              <a:rPr lang="de-DE" sz="2400" dirty="0">
                <a:solidFill>
                  <a:schemeClr val="accent1">
                    <a:lumMod val="50000"/>
                  </a:schemeClr>
                </a:solidFill>
                <a:latin typeface="+mj-lt"/>
              </a:rPr>
              <a:t>1</a:t>
            </a:r>
          </a:p>
        </p:txBody>
      </p:sp>
      <p:sp>
        <p:nvSpPr>
          <p:cNvPr id="261" name="Oval 42"/>
          <p:cNvSpPr>
            <a:spLocks noChangeArrowheads="1"/>
          </p:cNvSpPr>
          <p:nvPr/>
        </p:nvSpPr>
        <p:spPr bwMode="auto">
          <a:xfrm>
            <a:off x="2411760" y="1700808"/>
            <a:ext cx="504056" cy="448965"/>
          </a:xfrm>
          <a:prstGeom prst="ellipse">
            <a:avLst/>
          </a:prstGeom>
          <a:solidFill>
            <a:srgbClr val="FFFFFF"/>
          </a:solidFill>
          <a:ln w="28575">
            <a:solidFill>
              <a:srgbClr val="666666"/>
            </a:solidFill>
            <a:round/>
            <a:headEnd/>
            <a:tailEnd/>
          </a:ln>
          <a:effectLst/>
        </p:spPr>
        <p:txBody>
          <a:bodyPr wrap="none" anchor="ctr"/>
          <a:lstStyle/>
          <a:p>
            <a:pPr algn="ctr"/>
            <a:r>
              <a:rPr lang="de-DE" sz="2400" dirty="0" smtClean="0">
                <a:solidFill>
                  <a:schemeClr val="accent1">
                    <a:lumMod val="50000"/>
                  </a:schemeClr>
                </a:solidFill>
                <a:latin typeface="+mj-lt"/>
              </a:rPr>
              <a:t>2</a:t>
            </a:r>
            <a:endParaRPr lang="de-DE" sz="2400" dirty="0">
              <a:solidFill>
                <a:schemeClr val="accent1">
                  <a:lumMod val="50000"/>
                </a:schemeClr>
              </a:solidFill>
              <a:latin typeface="+mj-lt"/>
            </a:endParaRPr>
          </a:p>
        </p:txBody>
      </p:sp>
      <p:sp>
        <p:nvSpPr>
          <p:cNvPr id="262" name="Oval 42"/>
          <p:cNvSpPr>
            <a:spLocks noChangeArrowheads="1"/>
          </p:cNvSpPr>
          <p:nvPr/>
        </p:nvSpPr>
        <p:spPr bwMode="auto">
          <a:xfrm>
            <a:off x="3491880" y="1700808"/>
            <a:ext cx="504056" cy="448965"/>
          </a:xfrm>
          <a:prstGeom prst="ellipse">
            <a:avLst/>
          </a:prstGeom>
          <a:solidFill>
            <a:srgbClr val="FFFFFF"/>
          </a:solidFill>
          <a:ln w="28575">
            <a:solidFill>
              <a:srgbClr val="666666"/>
            </a:solidFill>
            <a:round/>
            <a:headEnd/>
            <a:tailEnd/>
          </a:ln>
          <a:effectLst/>
        </p:spPr>
        <p:txBody>
          <a:bodyPr wrap="none" anchor="ctr"/>
          <a:lstStyle/>
          <a:p>
            <a:pPr algn="ctr"/>
            <a:r>
              <a:rPr lang="de-DE" sz="2400" dirty="0" smtClean="0">
                <a:solidFill>
                  <a:schemeClr val="accent1">
                    <a:lumMod val="50000"/>
                  </a:schemeClr>
                </a:solidFill>
                <a:latin typeface="+mj-lt"/>
              </a:rPr>
              <a:t>3</a:t>
            </a:r>
            <a:endParaRPr lang="de-DE" sz="2400" dirty="0">
              <a:solidFill>
                <a:schemeClr val="accent1">
                  <a:lumMod val="50000"/>
                </a:schemeClr>
              </a:solidFill>
              <a:latin typeface="+mj-lt"/>
            </a:endParaRPr>
          </a:p>
        </p:txBody>
      </p:sp>
      <p:sp>
        <p:nvSpPr>
          <p:cNvPr id="263" name="Oval 42"/>
          <p:cNvSpPr>
            <a:spLocks noChangeArrowheads="1"/>
          </p:cNvSpPr>
          <p:nvPr/>
        </p:nvSpPr>
        <p:spPr bwMode="auto">
          <a:xfrm>
            <a:off x="4572000" y="1700808"/>
            <a:ext cx="504056" cy="448965"/>
          </a:xfrm>
          <a:prstGeom prst="ellipse">
            <a:avLst/>
          </a:prstGeom>
          <a:solidFill>
            <a:srgbClr val="FFFFFF"/>
          </a:solidFill>
          <a:ln w="28575">
            <a:solidFill>
              <a:srgbClr val="666666"/>
            </a:solidFill>
            <a:round/>
            <a:headEnd/>
            <a:tailEnd/>
          </a:ln>
          <a:effectLst/>
        </p:spPr>
        <p:txBody>
          <a:bodyPr wrap="none" anchor="ctr"/>
          <a:lstStyle/>
          <a:p>
            <a:pPr algn="ctr"/>
            <a:r>
              <a:rPr lang="de-DE" sz="2400" dirty="0" smtClean="0">
                <a:solidFill>
                  <a:schemeClr val="accent1">
                    <a:lumMod val="50000"/>
                  </a:schemeClr>
                </a:solidFill>
                <a:latin typeface="+mj-lt"/>
              </a:rPr>
              <a:t>4</a:t>
            </a:r>
            <a:endParaRPr lang="de-DE" sz="2400" dirty="0">
              <a:solidFill>
                <a:schemeClr val="accent1">
                  <a:lumMod val="50000"/>
                </a:schemeClr>
              </a:solidFill>
              <a:latin typeface="+mj-lt"/>
            </a:endParaRPr>
          </a:p>
        </p:txBody>
      </p:sp>
      <p:sp>
        <p:nvSpPr>
          <p:cNvPr id="264" name="Oval 42"/>
          <p:cNvSpPr>
            <a:spLocks noChangeArrowheads="1"/>
          </p:cNvSpPr>
          <p:nvPr/>
        </p:nvSpPr>
        <p:spPr bwMode="auto">
          <a:xfrm>
            <a:off x="5796136" y="1700808"/>
            <a:ext cx="504056" cy="448965"/>
          </a:xfrm>
          <a:prstGeom prst="ellipse">
            <a:avLst/>
          </a:prstGeom>
          <a:solidFill>
            <a:srgbClr val="FFFFFF"/>
          </a:solidFill>
          <a:ln w="28575">
            <a:solidFill>
              <a:srgbClr val="666666"/>
            </a:solidFill>
            <a:round/>
            <a:headEnd/>
            <a:tailEnd/>
          </a:ln>
          <a:effectLst/>
        </p:spPr>
        <p:txBody>
          <a:bodyPr wrap="none" anchor="ctr"/>
          <a:lstStyle/>
          <a:p>
            <a:pPr algn="ctr"/>
            <a:r>
              <a:rPr lang="de-DE" sz="2400" dirty="0" smtClean="0">
                <a:solidFill>
                  <a:schemeClr val="accent1">
                    <a:lumMod val="50000"/>
                  </a:schemeClr>
                </a:solidFill>
                <a:latin typeface="+mj-lt"/>
              </a:rPr>
              <a:t>5</a:t>
            </a:r>
            <a:endParaRPr lang="de-DE" sz="2400" dirty="0">
              <a:solidFill>
                <a:schemeClr val="accent1">
                  <a:lumMod val="50000"/>
                </a:schemeClr>
              </a:solidFill>
              <a:latin typeface="+mj-lt"/>
            </a:endParaRPr>
          </a:p>
        </p:txBody>
      </p:sp>
      <p:sp>
        <p:nvSpPr>
          <p:cNvPr id="265" name="Oval 42"/>
          <p:cNvSpPr>
            <a:spLocks noChangeArrowheads="1"/>
          </p:cNvSpPr>
          <p:nvPr/>
        </p:nvSpPr>
        <p:spPr bwMode="auto">
          <a:xfrm>
            <a:off x="6804248" y="1700808"/>
            <a:ext cx="504056" cy="448965"/>
          </a:xfrm>
          <a:prstGeom prst="ellipse">
            <a:avLst/>
          </a:prstGeom>
          <a:solidFill>
            <a:srgbClr val="FFFFFF"/>
          </a:solidFill>
          <a:ln w="28575">
            <a:solidFill>
              <a:srgbClr val="666666"/>
            </a:solidFill>
            <a:round/>
            <a:headEnd/>
            <a:tailEnd/>
          </a:ln>
          <a:effectLst/>
        </p:spPr>
        <p:txBody>
          <a:bodyPr wrap="none" anchor="ctr"/>
          <a:lstStyle/>
          <a:p>
            <a:pPr algn="ctr"/>
            <a:r>
              <a:rPr lang="de-DE" sz="2400" dirty="0" smtClean="0">
                <a:solidFill>
                  <a:schemeClr val="accent1">
                    <a:lumMod val="50000"/>
                  </a:schemeClr>
                </a:solidFill>
                <a:latin typeface="+mj-lt"/>
              </a:rPr>
              <a:t>6</a:t>
            </a:r>
            <a:endParaRPr lang="de-DE" sz="2400" dirty="0">
              <a:solidFill>
                <a:schemeClr val="accent1">
                  <a:lumMod val="50000"/>
                </a:schemeClr>
              </a:solidFill>
              <a:latin typeface="+mj-lt"/>
            </a:endParaRPr>
          </a:p>
        </p:txBody>
      </p:sp>
      <p:sp>
        <p:nvSpPr>
          <p:cNvPr id="86" name="Text Box 31"/>
          <p:cNvSpPr txBox="1">
            <a:spLocks noChangeArrowheads="1"/>
          </p:cNvSpPr>
          <p:nvPr/>
        </p:nvSpPr>
        <p:spPr bwMode="auto">
          <a:xfrm>
            <a:off x="2267744" y="44624"/>
            <a:ext cx="4803775" cy="369332"/>
          </a:xfrm>
          <a:prstGeom prst="rect">
            <a:avLst/>
          </a:prstGeom>
          <a:noFill/>
          <a:ln w="9525">
            <a:noFill/>
            <a:miter lim="800000"/>
            <a:headEnd/>
            <a:tailEnd/>
          </a:ln>
        </p:spPr>
        <p:txBody>
          <a:bodyPr>
            <a:spAutoFit/>
          </a:bodyPr>
          <a:lstStyle/>
          <a:p>
            <a:pPr algn="ctr"/>
            <a:r>
              <a:rPr lang="es-CL" b="1" dirty="0" smtClean="0">
                <a:solidFill>
                  <a:schemeClr val="accent1">
                    <a:lumMod val="50000"/>
                  </a:schemeClr>
                </a:solidFill>
                <a:latin typeface="Calibri" pitchFamily="34" charset="0"/>
              </a:rPr>
              <a:t>FASES DE DESARROLLO</a:t>
            </a:r>
            <a:endParaRPr lang="es-ES" b="1" dirty="0">
              <a:solidFill>
                <a:schemeClr val="accent1">
                  <a:lumMod val="50000"/>
                </a:schemeClr>
              </a:solidFill>
              <a:latin typeface="Calibri" pitchFamily="34" charset="0"/>
            </a:endParaRPr>
          </a:p>
        </p:txBody>
      </p:sp>
      <p:cxnSp>
        <p:nvCxnSpPr>
          <p:cNvPr id="88" name="87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5 Marcador de número de diapositiva"/>
          <p:cNvSpPr txBox="1">
            <a:spLocks noGrp="1"/>
          </p:cNvSpPr>
          <p:nvPr/>
        </p:nvSpPr>
        <p:spPr>
          <a:xfrm>
            <a:off x="7812088" y="6308725"/>
            <a:ext cx="909637" cy="365125"/>
          </a:xfrm>
          <a:prstGeom prst="rect">
            <a:avLst/>
          </a:prstGeom>
          <a:noFill/>
        </p:spPr>
        <p:txBody>
          <a:bodyPr anchor="ctr"/>
          <a:lstStyle/>
          <a:p>
            <a:pPr algn="r" fontAlgn="auto">
              <a:spcBef>
                <a:spcPts val="0"/>
              </a:spcBef>
              <a:spcAft>
                <a:spcPts val="0"/>
              </a:spcAft>
              <a:defRPr/>
            </a:pPr>
            <a:fld id="{56A418B9-183D-4B46-9520-BB2C8C0C704C}" type="slidenum">
              <a:rPr lang="es-CL" sz="1200">
                <a:solidFill>
                  <a:schemeClr val="tx1">
                    <a:tint val="75000"/>
                  </a:schemeClr>
                </a:solidFill>
                <a:latin typeface="+mn-lt"/>
                <a:cs typeface="+mn-cs"/>
              </a:rPr>
              <a:pPr algn="r" fontAlgn="auto">
                <a:spcBef>
                  <a:spcPts val="0"/>
                </a:spcBef>
                <a:spcAft>
                  <a:spcPts val="0"/>
                </a:spcAft>
                <a:defRPr/>
              </a:pPr>
              <a:t>18</a:t>
            </a:fld>
            <a:endParaRPr lang="es-CL" sz="1200">
              <a:solidFill>
                <a:schemeClr val="tx1">
                  <a:tint val="75000"/>
                </a:schemeClr>
              </a:solidFill>
              <a:latin typeface="+mn-lt"/>
              <a:cs typeface="+mn-cs"/>
            </a:endParaRPr>
          </a:p>
        </p:txBody>
      </p:sp>
      <p:pic>
        <p:nvPicPr>
          <p:cNvPr id="19" name="Imagen 2"/>
          <p:cNvPicPr>
            <a:picLocks noChangeAspect="1"/>
          </p:cNvPicPr>
          <p:nvPr/>
        </p:nvPicPr>
        <p:blipFill>
          <a:blip r:embed="rId2" cstate="print">
            <a:clrChange>
              <a:clrFrom>
                <a:srgbClr val="E4E4E4"/>
              </a:clrFrom>
              <a:clrTo>
                <a:srgbClr val="E4E4E4">
                  <a:alpha val="0"/>
                </a:srgbClr>
              </a:clrTo>
            </a:clrChange>
            <a:duotone>
              <a:schemeClr val="accent1">
                <a:shade val="45000"/>
                <a:satMod val="135000"/>
              </a:schemeClr>
              <a:prstClr val="white"/>
            </a:duotone>
            <a:extLst>
              <a:ext uri="{BEBA8EAE-BF5A-486C-A8C5-ECC9F3942E4B}">
                <a14:imgProps xmlns:a14="http://schemas.microsoft.com/office/drawing/2010/main">
                  <a14:imgLayer r:embed="rId3">
                    <a14:imgEffect>
                      <a14:backgroundRemoval t="2448" b="95105" l="3250" r="95750"/>
                    </a14:imgEffect>
                  </a14:imgLayer>
                </a14:imgProps>
              </a:ext>
            </a:extLst>
          </a:blip>
          <a:stretch>
            <a:fillRect/>
          </a:stretch>
        </p:blipFill>
        <p:spPr>
          <a:xfrm>
            <a:off x="971600" y="1052736"/>
            <a:ext cx="7371341" cy="5270509"/>
          </a:xfrm>
          <a:prstGeom prst="rect">
            <a:avLst/>
          </a:prstGeom>
        </p:spPr>
      </p:pic>
      <p:sp>
        <p:nvSpPr>
          <p:cNvPr id="10" name="Text Box 31"/>
          <p:cNvSpPr txBox="1">
            <a:spLocks noChangeArrowheads="1"/>
          </p:cNvSpPr>
          <p:nvPr/>
        </p:nvSpPr>
        <p:spPr bwMode="auto">
          <a:xfrm>
            <a:off x="2267744" y="44624"/>
            <a:ext cx="4803775" cy="369332"/>
          </a:xfrm>
          <a:prstGeom prst="rect">
            <a:avLst/>
          </a:prstGeom>
          <a:noFill/>
          <a:ln w="9525">
            <a:noFill/>
            <a:miter lim="800000"/>
            <a:headEnd/>
            <a:tailEnd/>
          </a:ln>
        </p:spPr>
        <p:txBody>
          <a:bodyPr>
            <a:spAutoFit/>
          </a:bodyPr>
          <a:lstStyle/>
          <a:p>
            <a:pPr algn="ctr"/>
            <a:r>
              <a:rPr lang="es-CL" b="1" dirty="0" smtClean="0">
                <a:solidFill>
                  <a:schemeClr val="accent1">
                    <a:lumMod val="50000"/>
                  </a:schemeClr>
                </a:solidFill>
                <a:latin typeface="Calibri" pitchFamily="34" charset="0"/>
              </a:rPr>
              <a:t>FASES DE DESARROLLO</a:t>
            </a:r>
            <a:endParaRPr lang="es-ES" b="1" dirty="0">
              <a:solidFill>
                <a:schemeClr val="accent1">
                  <a:lumMod val="50000"/>
                </a:schemeClr>
              </a:solidFill>
              <a:latin typeface="Calibri" pitchFamily="34" charset="0"/>
            </a:endParaRPr>
          </a:p>
        </p:txBody>
      </p:sp>
      <p:cxnSp>
        <p:nvCxnSpPr>
          <p:cNvPr id="11" name="10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5 Marcador de número de diapositiva"/>
          <p:cNvSpPr txBox="1">
            <a:spLocks noGrp="1"/>
          </p:cNvSpPr>
          <p:nvPr/>
        </p:nvSpPr>
        <p:spPr>
          <a:xfrm>
            <a:off x="7812088" y="6308725"/>
            <a:ext cx="909637" cy="365125"/>
          </a:xfrm>
          <a:prstGeom prst="rect">
            <a:avLst/>
          </a:prstGeom>
          <a:noFill/>
        </p:spPr>
        <p:txBody>
          <a:bodyPr anchor="ctr"/>
          <a:lstStyle/>
          <a:p>
            <a:pPr algn="r" fontAlgn="auto">
              <a:spcBef>
                <a:spcPts val="0"/>
              </a:spcBef>
              <a:spcAft>
                <a:spcPts val="0"/>
              </a:spcAft>
              <a:defRPr/>
            </a:pPr>
            <a:fld id="{56A418B9-183D-4B46-9520-BB2C8C0C704C}" type="slidenum">
              <a:rPr lang="es-CL" sz="1200">
                <a:solidFill>
                  <a:schemeClr val="tx1">
                    <a:tint val="75000"/>
                  </a:schemeClr>
                </a:solidFill>
                <a:latin typeface="+mn-lt"/>
                <a:cs typeface="+mn-cs"/>
              </a:rPr>
              <a:pPr algn="r" fontAlgn="auto">
                <a:spcBef>
                  <a:spcPts val="0"/>
                </a:spcBef>
                <a:spcAft>
                  <a:spcPts val="0"/>
                </a:spcAft>
                <a:defRPr/>
              </a:pPr>
              <a:t>19</a:t>
            </a:fld>
            <a:endParaRPr lang="es-CL" sz="1200">
              <a:solidFill>
                <a:schemeClr val="tx1">
                  <a:tint val="75000"/>
                </a:schemeClr>
              </a:solidFill>
              <a:latin typeface="+mn-lt"/>
              <a:cs typeface="+mn-cs"/>
            </a:endParaRPr>
          </a:p>
        </p:txBody>
      </p:sp>
      <p:pic>
        <p:nvPicPr>
          <p:cNvPr id="19" name="Imagen 2"/>
          <p:cNvPicPr>
            <a:picLocks noChangeAspect="1"/>
          </p:cNvPicPr>
          <p:nvPr/>
        </p:nvPicPr>
        <p:blipFill>
          <a:blip r:embed="rId2" cstate="print">
            <a:clrChange>
              <a:clrFrom>
                <a:srgbClr val="E4E4E4"/>
              </a:clrFrom>
              <a:clrTo>
                <a:srgbClr val="E4E4E4">
                  <a:alpha val="0"/>
                </a:srgbClr>
              </a:clrTo>
            </a:clrChange>
            <a:duotone>
              <a:schemeClr val="accent1">
                <a:shade val="45000"/>
                <a:satMod val="135000"/>
              </a:schemeClr>
              <a:prstClr val="white"/>
            </a:duotone>
            <a:extLst>
              <a:ext uri="{BEBA8EAE-BF5A-486C-A8C5-ECC9F3942E4B}">
                <a14:imgProps xmlns:a14="http://schemas.microsoft.com/office/drawing/2010/main">
                  <a14:imgLayer r:embed="rId3">
                    <a14:imgEffect>
                      <a14:backgroundRemoval t="2448" b="95105" l="3250" r="95750"/>
                    </a14:imgEffect>
                  </a14:imgLayer>
                </a14:imgProps>
              </a:ext>
            </a:extLst>
          </a:blip>
          <a:stretch>
            <a:fillRect/>
          </a:stretch>
        </p:blipFill>
        <p:spPr>
          <a:xfrm>
            <a:off x="971600" y="1052736"/>
            <a:ext cx="7371341" cy="5270509"/>
          </a:xfrm>
          <a:prstGeom prst="rect">
            <a:avLst/>
          </a:prstGeom>
        </p:spPr>
      </p:pic>
      <p:sp>
        <p:nvSpPr>
          <p:cNvPr id="17" name="Oval 42"/>
          <p:cNvSpPr>
            <a:spLocks noChangeArrowheads="1"/>
          </p:cNvSpPr>
          <p:nvPr/>
        </p:nvSpPr>
        <p:spPr bwMode="auto">
          <a:xfrm>
            <a:off x="5868144" y="5085184"/>
            <a:ext cx="504056" cy="448965"/>
          </a:xfrm>
          <a:prstGeom prst="ellipse">
            <a:avLst/>
          </a:prstGeom>
          <a:solidFill>
            <a:srgbClr val="FFFFFF"/>
          </a:solidFill>
          <a:ln w="28575">
            <a:solidFill>
              <a:srgbClr val="666666"/>
            </a:solidFill>
            <a:round/>
            <a:headEnd/>
            <a:tailEnd/>
          </a:ln>
          <a:effectLst/>
        </p:spPr>
        <p:txBody>
          <a:bodyPr wrap="none" anchor="ctr"/>
          <a:lstStyle/>
          <a:p>
            <a:pPr algn="ctr"/>
            <a:r>
              <a:rPr lang="de-DE" sz="2400" dirty="0" smtClean="0">
                <a:solidFill>
                  <a:schemeClr val="accent1">
                    <a:lumMod val="50000"/>
                  </a:schemeClr>
                </a:solidFill>
                <a:latin typeface="+mj-lt"/>
              </a:rPr>
              <a:t>2</a:t>
            </a:r>
            <a:endParaRPr lang="de-DE" sz="2400" dirty="0">
              <a:solidFill>
                <a:schemeClr val="accent1">
                  <a:lumMod val="50000"/>
                </a:schemeClr>
              </a:solidFill>
              <a:latin typeface="+mj-lt"/>
            </a:endParaRPr>
          </a:p>
        </p:txBody>
      </p:sp>
      <p:sp>
        <p:nvSpPr>
          <p:cNvPr id="21" name="Oval 42"/>
          <p:cNvSpPr>
            <a:spLocks noChangeArrowheads="1"/>
          </p:cNvSpPr>
          <p:nvPr/>
        </p:nvSpPr>
        <p:spPr bwMode="auto">
          <a:xfrm>
            <a:off x="4499992" y="5373216"/>
            <a:ext cx="504056" cy="448965"/>
          </a:xfrm>
          <a:prstGeom prst="ellipse">
            <a:avLst/>
          </a:prstGeom>
          <a:solidFill>
            <a:srgbClr val="FFFFFF"/>
          </a:solidFill>
          <a:ln w="28575">
            <a:solidFill>
              <a:srgbClr val="666666"/>
            </a:solidFill>
            <a:round/>
            <a:headEnd/>
            <a:tailEnd/>
          </a:ln>
          <a:effectLst/>
        </p:spPr>
        <p:txBody>
          <a:bodyPr wrap="none" anchor="ctr"/>
          <a:lstStyle/>
          <a:p>
            <a:pPr algn="ctr"/>
            <a:r>
              <a:rPr lang="de-DE" sz="2400" dirty="0" smtClean="0">
                <a:solidFill>
                  <a:schemeClr val="accent1">
                    <a:lumMod val="50000"/>
                  </a:schemeClr>
                </a:solidFill>
                <a:latin typeface="+mj-lt"/>
              </a:rPr>
              <a:t>3</a:t>
            </a:r>
            <a:endParaRPr lang="de-DE" sz="2400" dirty="0">
              <a:solidFill>
                <a:schemeClr val="accent1">
                  <a:lumMod val="50000"/>
                </a:schemeClr>
              </a:solidFill>
              <a:latin typeface="+mj-lt"/>
            </a:endParaRPr>
          </a:p>
        </p:txBody>
      </p:sp>
      <p:sp>
        <p:nvSpPr>
          <p:cNvPr id="22" name="Oval 42"/>
          <p:cNvSpPr>
            <a:spLocks noChangeArrowheads="1"/>
          </p:cNvSpPr>
          <p:nvPr/>
        </p:nvSpPr>
        <p:spPr bwMode="auto">
          <a:xfrm>
            <a:off x="2771800" y="5013176"/>
            <a:ext cx="504056" cy="448965"/>
          </a:xfrm>
          <a:prstGeom prst="ellipse">
            <a:avLst/>
          </a:prstGeom>
          <a:solidFill>
            <a:srgbClr val="FFFFFF"/>
          </a:solidFill>
          <a:ln w="28575">
            <a:solidFill>
              <a:srgbClr val="666666"/>
            </a:solidFill>
            <a:round/>
            <a:headEnd/>
            <a:tailEnd/>
          </a:ln>
          <a:effectLst/>
        </p:spPr>
        <p:txBody>
          <a:bodyPr wrap="none" anchor="ctr"/>
          <a:lstStyle/>
          <a:p>
            <a:pPr algn="ctr"/>
            <a:r>
              <a:rPr lang="de-DE" sz="2400" dirty="0" smtClean="0">
                <a:solidFill>
                  <a:schemeClr val="accent1">
                    <a:lumMod val="50000"/>
                  </a:schemeClr>
                </a:solidFill>
                <a:latin typeface="+mj-lt"/>
              </a:rPr>
              <a:t>4</a:t>
            </a:r>
            <a:endParaRPr lang="de-DE" sz="2400" dirty="0">
              <a:solidFill>
                <a:schemeClr val="accent1">
                  <a:lumMod val="50000"/>
                </a:schemeClr>
              </a:solidFill>
              <a:latin typeface="+mj-lt"/>
            </a:endParaRPr>
          </a:p>
        </p:txBody>
      </p:sp>
      <p:sp>
        <p:nvSpPr>
          <p:cNvPr id="23" name="Oval 42"/>
          <p:cNvSpPr>
            <a:spLocks noChangeArrowheads="1"/>
          </p:cNvSpPr>
          <p:nvPr/>
        </p:nvSpPr>
        <p:spPr bwMode="auto">
          <a:xfrm>
            <a:off x="1835696" y="4293096"/>
            <a:ext cx="504056" cy="448965"/>
          </a:xfrm>
          <a:prstGeom prst="ellipse">
            <a:avLst/>
          </a:prstGeom>
          <a:solidFill>
            <a:srgbClr val="FFFFFF"/>
          </a:solidFill>
          <a:ln w="28575">
            <a:solidFill>
              <a:srgbClr val="666666"/>
            </a:solidFill>
            <a:round/>
            <a:headEnd/>
            <a:tailEnd/>
          </a:ln>
          <a:effectLst/>
        </p:spPr>
        <p:txBody>
          <a:bodyPr wrap="none" anchor="ctr"/>
          <a:lstStyle/>
          <a:p>
            <a:pPr algn="ctr"/>
            <a:r>
              <a:rPr lang="de-DE" sz="2400" dirty="0" smtClean="0">
                <a:solidFill>
                  <a:schemeClr val="accent1">
                    <a:lumMod val="50000"/>
                  </a:schemeClr>
                </a:solidFill>
                <a:latin typeface="+mj-lt"/>
              </a:rPr>
              <a:t>5</a:t>
            </a:r>
            <a:endParaRPr lang="de-DE" sz="2400" dirty="0">
              <a:solidFill>
                <a:schemeClr val="accent1">
                  <a:lumMod val="50000"/>
                </a:schemeClr>
              </a:solidFill>
              <a:latin typeface="+mj-lt"/>
            </a:endParaRPr>
          </a:p>
        </p:txBody>
      </p:sp>
      <p:sp>
        <p:nvSpPr>
          <p:cNvPr id="24" name="Oval 42"/>
          <p:cNvSpPr>
            <a:spLocks noChangeArrowheads="1"/>
          </p:cNvSpPr>
          <p:nvPr/>
        </p:nvSpPr>
        <p:spPr bwMode="auto">
          <a:xfrm>
            <a:off x="1763688" y="3429000"/>
            <a:ext cx="504056" cy="448965"/>
          </a:xfrm>
          <a:prstGeom prst="ellipse">
            <a:avLst/>
          </a:prstGeom>
          <a:solidFill>
            <a:srgbClr val="FFFFFF"/>
          </a:solidFill>
          <a:ln w="28575">
            <a:solidFill>
              <a:srgbClr val="666666"/>
            </a:solidFill>
            <a:round/>
            <a:headEnd/>
            <a:tailEnd/>
          </a:ln>
          <a:effectLst/>
        </p:spPr>
        <p:txBody>
          <a:bodyPr wrap="none" anchor="ctr"/>
          <a:lstStyle/>
          <a:p>
            <a:pPr algn="ctr"/>
            <a:r>
              <a:rPr lang="de-DE" sz="2400" dirty="0" smtClean="0">
                <a:solidFill>
                  <a:schemeClr val="accent1">
                    <a:lumMod val="50000"/>
                  </a:schemeClr>
                </a:solidFill>
                <a:latin typeface="+mj-lt"/>
              </a:rPr>
              <a:t>6</a:t>
            </a:r>
            <a:endParaRPr lang="de-DE" sz="2400" dirty="0">
              <a:solidFill>
                <a:schemeClr val="accent1">
                  <a:lumMod val="50000"/>
                </a:schemeClr>
              </a:solidFill>
              <a:latin typeface="+mj-lt"/>
            </a:endParaRPr>
          </a:p>
        </p:txBody>
      </p:sp>
      <p:sp>
        <p:nvSpPr>
          <p:cNvPr id="25" name="Oval 42"/>
          <p:cNvSpPr>
            <a:spLocks noChangeArrowheads="1"/>
          </p:cNvSpPr>
          <p:nvPr/>
        </p:nvSpPr>
        <p:spPr bwMode="auto">
          <a:xfrm>
            <a:off x="4499992" y="3861048"/>
            <a:ext cx="504056" cy="448965"/>
          </a:xfrm>
          <a:prstGeom prst="ellipse">
            <a:avLst/>
          </a:prstGeom>
          <a:solidFill>
            <a:srgbClr val="FFFFFF"/>
          </a:solidFill>
          <a:ln w="28575">
            <a:solidFill>
              <a:srgbClr val="666666"/>
            </a:solidFill>
            <a:round/>
            <a:headEnd/>
            <a:tailEnd/>
          </a:ln>
          <a:effectLst/>
        </p:spPr>
        <p:txBody>
          <a:bodyPr wrap="none" anchor="ctr"/>
          <a:lstStyle/>
          <a:p>
            <a:pPr algn="ctr"/>
            <a:r>
              <a:rPr lang="de-DE" sz="2400" dirty="0">
                <a:solidFill>
                  <a:schemeClr val="accent1">
                    <a:lumMod val="50000"/>
                  </a:schemeClr>
                </a:solidFill>
                <a:latin typeface="+mj-lt"/>
              </a:rPr>
              <a:t>1</a:t>
            </a:r>
          </a:p>
        </p:txBody>
      </p:sp>
      <p:sp>
        <p:nvSpPr>
          <p:cNvPr id="27" name="Oval 42"/>
          <p:cNvSpPr>
            <a:spLocks noChangeArrowheads="1"/>
          </p:cNvSpPr>
          <p:nvPr/>
        </p:nvSpPr>
        <p:spPr bwMode="auto">
          <a:xfrm>
            <a:off x="4139952" y="3861048"/>
            <a:ext cx="504056" cy="448965"/>
          </a:xfrm>
          <a:prstGeom prst="ellipse">
            <a:avLst/>
          </a:prstGeom>
          <a:solidFill>
            <a:srgbClr val="FFFFFF"/>
          </a:solidFill>
          <a:ln w="28575">
            <a:solidFill>
              <a:srgbClr val="666666"/>
            </a:solidFill>
            <a:round/>
            <a:headEnd/>
            <a:tailEnd/>
          </a:ln>
          <a:effectLst/>
        </p:spPr>
        <p:txBody>
          <a:bodyPr wrap="none" anchor="ctr"/>
          <a:lstStyle/>
          <a:p>
            <a:pPr algn="ctr"/>
            <a:r>
              <a:rPr lang="de-DE" sz="2400" dirty="0" smtClean="0">
                <a:solidFill>
                  <a:schemeClr val="accent1">
                    <a:lumMod val="50000"/>
                  </a:schemeClr>
                </a:solidFill>
                <a:latin typeface="+mj-lt"/>
              </a:rPr>
              <a:t>2</a:t>
            </a:r>
            <a:endParaRPr lang="de-DE" sz="2400" dirty="0">
              <a:solidFill>
                <a:schemeClr val="accent1">
                  <a:lumMod val="50000"/>
                </a:schemeClr>
              </a:solidFill>
              <a:latin typeface="+mj-lt"/>
            </a:endParaRPr>
          </a:p>
        </p:txBody>
      </p:sp>
      <p:sp>
        <p:nvSpPr>
          <p:cNvPr id="28" name="Oval 42"/>
          <p:cNvSpPr>
            <a:spLocks noChangeArrowheads="1"/>
          </p:cNvSpPr>
          <p:nvPr/>
        </p:nvSpPr>
        <p:spPr bwMode="auto">
          <a:xfrm>
            <a:off x="3779912" y="3717032"/>
            <a:ext cx="504056" cy="448965"/>
          </a:xfrm>
          <a:prstGeom prst="ellipse">
            <a:avLst/>
          </a:prstGeom>
          <a:solidFill>
            <a:srgbClr val="FFFFFF"/>
          </a:solidFill>
          <a:ln w="28575">
            <a:solidFill>
              <a:srgbClr val="666666"/>
            </a:solidFill>
            <a:round/>
            <a:headEnd/>
            <a:tailEnd/>
          </a:ln>
          <a:effectLst/>
        </p:spPr>
        <p:txBody>
          <a:bodyPr wrap="none" anchor="ctr"/>
          <a:lstStyle/>
          <a:p>
            <a:pPr algn="ctr"/>
            <a:r>
              <a:rPr lang="de-DE" sz="2400" dirty="0" smtClean="0">
                <a:solidFill>
                  <a:schemeClr val="accent1">
                    <a:lumMod val="50000"/>
                  </a:schemeClr>
                </a:solidFill>
                <a:latin typeface="+mj-lt"/>
              </a:rPr>
              <a:t>3</a:t>
            </a:r>
            <a:endParaRPr lang="de-DE" sz="2400" dirty="0">
              <a:solidFill>
                <a:schemeClr val="accent1">
                  <a:lumMod val="50000"/>
                </a:schemeClr>
              </a:solidFill>
              <a:latin typeface="+mj-lt"/>
            </a:endParaRPr>
          </a:p>
        </p:txBody>
      </p:sp>
      <p:sp>
        <p:nvSpPr>
          <p:cNvPr id="29" name="Oval 42"/>
          <p:cNvSpPr>
            <a:spLocks noChangeArrowheads="1"/>
          </p:cNvSpPr>
          <p:nvPr/>
        </p:nvSpPr>
        <p:spPr bwMode="auto">
          <a:xfrm>
            <a:off x="3779912" y="3429000"/>
            <a:ext cx="504056" cy="448965"/>
          </a:xfrm>
          <a:prstGeom prst="ellipse">
            <a:avLst/>
          </a:prstGeom>
          <a:solidFill>
            <a:srgbClr val="FFFFFF"/>
          </a:solidFill>
          <a:ln w="28575">
            <a:solidFill>
              <a:srgbClr val="666666"/>
            </a:solidFill>
            <a:round/>
            <a:headEnd/>
            <a:tailEnd/>
          </a:ln>
          <a:effectLst/>
        </p:spPr>
        <p:txBody>
          <a:bodyPr wrap="none" anchor="ctr"/>
          <a:lstStyle/>
          <a:p>
            <a:pPr algn="ctr"/>
            <a:r>
              <a:rPr lang="de-DE" sz="2400" dirty="0" smtClean="0">
                <a:solidFill>
                  <a:schemeClr val="accent1">
                    <a:lumMod val="50000"/>
                  </a:schemeClr>
                </a:solidFill>
                <a:latin typeface="+mj-lt"/>
              </a:rPr>
              <a:t>4</a:t>
            </a:r>
            <a:endParaRPr lang="de-DE" sz="2400" dirty="0">
              <a:solidFill>
                <a:schemeClr val="accent1">
                  <a:lumMod val="50000"/>
                </a:schemeClr>
              </a:solidFill>
              <a:latin typeface="+mj-lt"/>
            </a:endParaRPr>
          </a:p>
        </p:txBody>
      </p:sp>
      <p:sp>
        <p:nvSpPr>
          <p:cNvPr id="30" name="Oval 42"/>
          <p:cNvSpPr>
            <a:spLocks noChangeArrowheads="1"/>
          </p:cNvSpPr>
          <p:nvPr/>
        </p:nvSpPr>
        <p:spPr bwMode="auto">
          <a:xfrm>
            <a:off x="4067944" y="3212976"/>
            <a:ext cx="504056" cy="448965"/>
          </a:xfrm>
          <a:prstGeom prst="ellipse">
            <a:avLst/>
          </a:prstGeom>
          <a:solidFill>
            <a:srgbClr val="FFFFFF"/>
          </a:solidFill>
          <a:ln w="28575">
            <a:solidFill>
              <a:srgbClr val="666666"/>
            </a:solidFill>
            <a:round/>
            <a:headEnd/>
            <a:tailEnd/>
          </a:ln>
          <a:effectLst/>
        </p:spPr>
        <p:txBody>
          <a:bodyPr wrap="none" anchor="ctr"/>
          <a:lstStyle/>
          <a:p>
            <a:pPr algn="ctr"/>
            <a:r>
              <a:rPr lang="de-DE" sz="2400" dirty="0" smtClean="0">
                <a:solidFill>
                  <a:schemeClr val="accent1">
                    <a:lumMod val="50000"/>
                  </a:schemeClr>
                </a:solidFill>
                <a:latin typeface="+mj-lt"/>
              </a:rPr>
              <a:t>5</a:t>
            </a:r>
            <a:endParaRPr lang="de-DE" sz="2400" dirty="0">
              <a:solidFill>
                <a:schemeClr val="accent1">
                  <a:lumMod val="50000"/>
                </a:schemeClr>
              </a:solidFill>
              <a:latin typeface="+mj-lt"/>
            </a:endParaRPr>
          </a:p>
        </p:txBody>
      </p:sp>
      <p:sp>
        <p:nvSpPr>
          <p:cNvPr id="31" name="Oval 42"/>
          <p:cNvSpPr>
            <a:spLocks noChangeArrowheads="1"/>
          </p:cNvSpPr>
          <p:nvPr/>
        </p:nvSpPr>
        <p:spPr bwMode="auto">
          <a:xfrm>
            <a:off x="4355976" y="3284984"/>
            <a:ext cx="504056" cy="448965"/>
          </a:xfrm>
          <a:prstGeom prst="ellipse">
            <a:avLst/>
          </a:prstGeom>
          <a:solidFill>
            <a:srgbClr val="FFFFFF"/>
          </a:solidFill>
          <a:ln w="28575">
            <a:solidFill>
              <a:srgbClr val="666666"/>
            </a:solidFill>
            <a:round/>
            <a:headEnd/>
            <a:tailEnd/>
          </a:ln>
          <a:effectLst/>
        </p:spPr>
        <p:txBody>
          <a:bodyPr wrap="none" anchor="ctr"/>
          <a:lstStyle/>
          <a:p>
            <a:pPr algn="ctr"/>
            <a:r>
              <a:rPr lang="de-DE" sz="2400" dirty="0" smtClean="0">
                <a:solidFill>
                  <a:schemeClr val="accent1">
                    <a:lumMod val="50000"/>
                  </a:schemeClr>
                </a:solidFill>
                <a:latin typeface="+mj-lt"/>
              </a:rPr>
              <a:t>6</a:t>
            </a:r>
            <a:endParaRPr lang="de-DE" sz="2400" dirty="0">
              <a:solidFill>
                <a:schemeClr val="accent1">
                  <a:lumMod val="50000"/>
                </a:schemeClr>
              </a:solidFill>
              <a:latin typeface="+mj-lt"/>
            </a:endParaRPr>
          </a:p>
        </p:txBody>
      </p:sp>
      <p:sp>
        <p:nvSpPr>
          <p:cNvPr id="32" name="31 Llamada rectangular redondeada"/>
          <p:cNvSpPr/>
          <p:nvPr/>
        </p:nvSpPr>
        <p:spPr>
          <a:xfrm>
            <a:off x="2627784" y="1844824"/>
            <a:ext cx="576064" cy="432048"/>
          </a:xfrm>
          <a:prstGeom prst="wedgeRoundRectCallout">
            <a:avLst>
              <a:gd name="adj1" fmla="val -25571"/>
              <a:gd name="adj2" fmla="val 11304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smtClean="0">
                <a:solidFill>
                  <a:schemeClr val="accent1">
                    <a:lumMod val="50000"/>
                  </a:schemeClr>
                </a:solidFill>
              </a:rPr>
              <a:t>hitos</a:t>
            </a:r>
            <a:endParaRPr lang="es-CL" sz="1200" b="1" dirty="0">
              <a:solidFill>
                <a:schemeClr val="accent1">
                  <a:lumMod val="50000"/>
                </a:schemeClr>
              </a:solidFill>
            </a:endParaRPr>
          </a:p>
        </p:txBody>
      </p:sp>
      <p:sp>
        <p:nvSpPr>
          <p:cNvPr id="33" name="32 Llamada rectangular redondeada"/>
          <p:cNvSpPr/>
          <p:nvPr/>
        </p:nvSpPr>
        <p:spPr>
          <a:xfrm>
            <a:off x="2555776" y="3212976"/>
            <a:ext cx="576064" cy="432048"/>
          </a:xfrm>
          <a:prstGeom prst="wedgeRoundRectCallout">
            <a:avLst>
              <a:gd name="adj1" fmla="val -25571"/>
              <a:gd name="adj2" fmla="val 11304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smtClean="0">
                <a:solidFill>
                  <a:schemeClr val="accent1">
                    <a:lumMod val="50000"/>
                  </a:schemeClr>
                </a:solidFill>
              </a:rPr>
              <a:t>hitos</a:t>
            </a:r>
            <a:endParaRPr lang="es-CL" sz="1200" b="1" dirty="0">
              <a:solidFill>
                <a:schemeClr val="accent1">
                  <a:lumMod val="50000"/>
                </a:schemeClr>
              </a:solidFill>
            </a:endParaRPr>
          </a:p>
        </p:txBody>
      </p:sp>
      <p:sp>
        <p:nvSpPr>
          <p:cNvPr id="45" name="44 Llamada rectangular redondeada"/>
          <p:cNvSpPr/>
          <p:nvPr/>
        </p:nvSpPr>
        <p:spPr>
          <a:xfrm>
            <a:off x="4644008" y="2780928"/>
            <a:ext cx="576064" cy="432048"/>
          </a:xfrm>
          <a:prstGeom prst="wedgeRoundRectCallout">
            <a:avLst>
              <a:gd name="adj1" fmla="val -25571"/>
              <a:gd name="adj2" fmla="val 11304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smtClean="0">
                <a:solidFill>
                  <a:schemeClr val="accent1">
                    <a:lumMod val="50000"/>
                  </a:schemeClr>
                </a:solidFill>
              </a:rPr>
              <a:t>hitos</a:t>
            </a:r>
            <a:endParaRPr lang="es-CL" sz="1200" b="1" dirty="0">
              <a:solidFill>
                <a:schemeClr val="accent1">
                  <a:lumMod val="50000"/>
                </a:schemeClr>
              </a:solidFill>
            </a:endParaRPr>
          </a:p>
        </p:txBody>
      </p:sp>
      <p:sp>
        <p:nvSpPr>
          <p:cNvPr id="46" name="45 Llamada rectangular redondeada"/>
          <p:cNvSpPr/>
          <p:nvPr/>
        </p:nvSpPr>
        <p:spPr>
          <a:xfrm>
            <a:off x="4644008" y="4725144"/>
            <a:ext cx="576064" cy="432048"/>
          </a:xfrm>
          <a:prstGeom prst="wedgeRoundRectCallout">
            <a:avLst>
              <a:gd name="adj1" fmla="val -25571"/>
              <a:gd name="adj2" fmla="val 11304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smtClean="0">
                <a:solidFill>
                  <a:schemeClr val="accent1">
                    <a:lumMod val="50000"/>
                  </a:schemeClr>
                </a:solidFill>
              </a:rPr>
              <a:t>hitos</a:t>
            </a:r>
            <a:endParaRPr lang="es-CL" sz="1200" b="1" dirty="0">
              <a:solidFill>
                <a:schemeClr val="accent1">
                  <a:lumMod val="50000"/>
                </a:schemeClr>
              </a:solidFill>
            </a:endParaRPr>
          </a:p>
        </p:txBody>
      </p:sp>
      <p:sp>
        <p:nvSpPr>
          <p:cNvPr id="47" name="46 Llamada rectangular redondeada"/>
          <p:cNvSpPr/>
          <p:nvPr/>
        </p:nvSpPr>
        <p:spPr>
          <a:xfrm>
            <a:off x="6012160" y="2564904"/>
            <a:ext cx="576064" cy="432048"/>
          </a:xfrm>
          <a:prstGeom prst="wedgeRoundRectCallout">
            <a:avLst>
              <a:gd name="adj1" fmla="val -25571"/>
              <a:gd name="adj2" fmla="val 11304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smtClean="0">
                <a:solidFill>
                  <a:schemeClr val="accent1">
                    <a:lumMod val="50000"/>
                  </a:schemeClr>
                </a:solidFill>
              </a:rPr>
              <a:t>hitos</a:t>
            </a:r>
            <a:endParaRPr lang="es-CL" sz="1200" b="1" dirty="0">
              <a:solidFill>
                <a:schemeClr val="accent1">
                  <a:lumMod val="50000"/>
                </a:schemeClr>
              </a:solidFill>
            </a:endParaRPr>
          </a:p>
        </p:txBody>
      </p:sp>
      <p:sp>
        <p:nvSpPr>
          <p:cNvPr id="48" name="47 Llamada rectangular redondeada"/>
          <p:cNvSpPr/>
          <p:nvPr/>
        </p:nvSpPr>
        <p:spPr>
          <a:xfrm>
            <a:off x="2699792" y="4437112"/>
            <a:ext cx="576064" cy="432048"/>
          </a:xfrm>
          <a:prstGeom prst="wedgeRoundRectCallout">
            <a:avLst>
              <a:gd name="adj1" fmla="val -25571"/>
              <a:gd name="adj2" fmla="val 11304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smtClean="0">
                <a:solidFill>
                  <a:schemeClr val="accent1">
                    <a:lumMod val="50000"/>
                  </a:schemeClr>
                </a:solidFill>
              </a:rPr>
              <a:t>hitos</a:t>
            </a:r>
            <a:endParaRPr lang="es-CL" sz="1200" b="1" dirty="0">
              <a:solidFill>
                <a:schemeClr val="accent1">
                  <a:lumMod val="50000"/>
                </a:schemeClr>
              </a:solidFill>
            </a:endParaRPr>
          </a:p>
        </p:txBody>
      </p:sp>
      <p:sp>
        <p:nvSpPr>
          <p:cNvPr id="49" name="Oval 42"/>
          <p:cNvSpPr>
            <a:spLocks noChangeArrowheads="1"/>
          </p:cNvSpPr>
          <p:nvPr/>
        </p:nvSpPr>
        <p:spPr bwMode="auto">
          <a:xfrm>
            <a:off x="7020272" y="4149080"/>
            <a:ext cx="504056" cy="448965"/>
          </a:xfrm>
          <a:prstGeom prst="ellipse">
            <a:avLst/>
          </a:prstGeom>
          <a:solidFill>
            <a:srgbClr val="FFFFFF"/>
          </a:solidFill>
          <a:ln w="28575">
            <a:solidFill>
              <a:srgbClr val="666666"/>
            </a:solidFill>
            <a:round/>
            <a:headEnd/>
            <a:tailEnd/>
          </a:ln>
          <a:effectLst/>
        </p:spPr>
        <p:txBody>
          <a:bodyPr wrap="none" anchor="ctr"/>
          <a:lstStyle/>
          <a:p>
            <a:pPr algn="ctr"/>
            <a:r>
              <a:rPr lang="de-DE" sz="2400" dirty="0">
                <a:solidFill>
                  <a:schemeClr val="accent1">
                    <a:lumMod val="50000"/>
                  </a:schemeClr>
                </a:solidFill>
                <a:latin typeface="+mj-lt"/>
              </a:rPr>
              <a:t>1</a:t>
            </a:r>
          </a:p>
        </p:txBody>
      </p:sp>
      <p:sp>
        <p:nvSpPr>
          <p:cNvPr id="26" name="Text Box 31"/>
          <p:cNvSpPr txBox="1">
            <a:spLocks noChangeArrowheads="1"/>
          </p:cNvSpPr>
          <p:nvPr/>
        </p:nvSpPr>
        <p:spPr bwMode="auto">
          <a:xfrm>
            <a:off x="2267744" y="44624"/>
            <a:ext cx="4803775" cy="369332"/>
          </a:xfrm>
          <a:prstGeom prst="rect">
            <a:avLst/>
          </a:prstGeom>
          <a:noFill/>
          <a:ln w="9525">
            <a:noFill/>
            <a:miter lim="800000"/>
            <a:headEnd/>
            <a:tailEnd/>
          </a:ln>
        </p:spPr>
        <p:txBody>
          <a:bodyPr>
            <a:spAutoFit/>
          </a:bodyPr>
          <a:lstStyle/>
          <a:p>
            <a:pPr algn="ctr"/>
            <a:r>
              <a:rPr lang="es-CL" b="1" dirty="0" smtClean="0">
                <a:solidFill>
                  <a:schemeClr val="accent1">
                    <a:lumMod val="50000"/>
                  </a:schemeClr>
                </a:solidFill>
                <a:latin typeface="Calibri" pitchFamily="34" charset="0"/>
              </a:rPr>
              <a:t>FASES DE DESARROLLO</a:t>
            </a:r>
            <a:endParaRPr lang="es-ES" b="1" dirty="0">
              <a:solidFill>
                <a:schemeClr val="accent1">
                  <a:lumMod val="50000"/>
                </a:schemeClr>
              </a:solidFill>
              <a:latin typeface="Calibri" pitchFamily="34" charset="0"/>
            </a:endParaRPr>
          </a:p>
        </p:txBody>
      </p:sp>
      <p:cxnSp>
        <p:nvCxnSpPr>
          <p:cNvPr id="34" name="33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4" name="17 CuadroTexto"/>
          <p:cNvSpPr txBox="1">
            <a:spLocks noChangeArrowheads="1"/>
          </p:cNvSpPr>
          <p:nvPr/>
        </p:nvSpPr>
        <p:spPr bwMode="auto">
          <a:xfrm>
            <a:off x="250825" y="188913"/>
            <a:ext cx="33025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s-CL" sz="4000" b="1" dirty="0" smtClean="0">
                <a:solidFill>
                  <a:srgbClr val="FFFFFF"/>
                </a:solidFill>
                <a:latin typeface="Calibri" charset="0"/>
                <a:cs typeface="Arial" charset="0"/>
              </a:rPr>
              <a:t>BIENVENIDOS¡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5 Marcador de número de diapositiva"/>
          <p:cNvSpPr txBox="1">
            <a:spLocks noGrp="1"/>
          </p:cNvSpPr>
          <p:nvPr/>
        </p:nvSpPr>
        <p:spPr>
          <a:xfrm>
            <a:off x="7812088" y="6308725"/>
            <a:ext cx="909637" cy="365125"/>
          </a:xfrm>
          <a:prstGeom prst="rect">
            <a:avLst/>
          </a:prstGeom>
          <a:noFill/>
        </p:spPr>
        <p:txBody>
          <a:bodyPr anchor="ctr"/>
          <a:lstStyle/>
          <a:p>
            <a:pPr algn="r" fontAlgn="auto">
              <a:spcBef>
                <a:spcPts val="0"/>
              </a:spcBef>
              <a:spcAft>
                <a:spcPts val="0"/>
              </a:spcAft>
              <a:defRPr/>
            </a:pPr>
            <a:fld id="{56A418B9-183D-4B46-9520-BB2C8C0C704C}" type="slidenum">
              <a:rPr lang="es-CL" sz="1200">
                <a:solidFill>
                  <a:schemeClr val="tx1">
                    <a:tint val="75000"/>
                  </a:schemeClr>
                </a:solidFill>
                <a:latin typeface="+mn-lt"/>
                <a:cs typeface="+mn-cs"/>
              </a:rPr>
              <a:pPr algn="r" fontAlgn="auto">
                <a:spcBef>
                  <a:spcPts val="0"/>
                </a:spcBef>
                <a:spcAft>
                  <a:spcPts val="0"/>
                </a:spcAft>
                <a:defRPr/>
              </a:pPr>
              <a:t>20</a:t>
            </a:fld>
            <a:endParaRPr lang="es-CL" sz="1200">
              <a:solidFill>
                <a:schemeClr val="tx1">
                  <a:tint val="75000"/>
                </a:schemeClr>
              </a:solidFill>
              <a:latin typeface="+mn-lt"/>
              <a:cs typeface="+mn-cs"/>
            </a:endParaRPr>
          </a:p>
        </p:txBody>
      </p:sp>
      <p:pic>
        <p:nvPicPr>
          <p:cNvPr id="19" name="Imagen 2"/>
          <p:cNvPicPr>
            <a:picLocks noChangeAspect="1"/>
          </p:cNvPicPr>
          <p:nvPr/>
        </p:nvPicPr>
        <p:blipFill>
          <a:blip r:embed="rId2" cstate="print">
            <a:clrChange>
              <a:clrFrom>
                <a:srgbClr val="E4E4E4"/>
              </a:clrFrom>
              <a:clrTo>
                <a:srgbClr val="E4E4E4">
                  <a:alpha val="0"/>
                </a:srgbClr>
              </a:clrTo>
            </a:clrChange>
            <a:duotone>
              <a:schemeClr val="accent1">
                <a:shade val="45000"/>
                <a:satMod val="135000"/>
              </a:schemeClr>
              <a:prstClr val="white"/>
            </a:duotone>
            <a:extLst>
              <a:ext uri="{BEBA8EAE-BF5A-486C-A8C5-ECC9F3942E4B}">
                <a14:imgProps xmlns:a14="http://schemas.microsoft.com/office/drawing/2010/main">
                  <a14:imgLayer r:embed="rId3">
                    <a14:imgEffect>
                      <a14:backgroundRemoval t="2448" b="95105" l="3250" r="95750"/>
                    </a14:imgEffect>
                  </a14:imgLayer>
                </a14:imgProps>
              </a:ext>
            </a:extLst>
          </a:blip>
          <a:stretch>
            <a:fillRect/>
          </a:stretch>
        </p:blipFill>
        <p:spPr>
          <a:xfrm>
            <a:off x="971600" y="1052736"/>
            <a:ext cx="7371341" cy="5270509"/>
          </a:xfrm>
          <a:prstGeom prst="rect">
            <a:avLst/>
          </a:prstGeom>
        </p:spPr>
      </p:pic>
      <p:sp>
        <p:nvSpPr>
          <p:cNvPr id="17" name="Oval 42"/>
          <p:cNvSpPr>
            <a:spLocks noChangeArrowheads="1"/>
          </p:cNvSpPr>
          <p:nvPr/>
        </p:nvSpPr>
        <p:spPr bwMode="auto">
          <a:xfrm>
            <a:off x="5868144" y="5085184"/>
            <a:ext cx="504056" cy="448965"/>
          </a:xfrm>
          <a:prstGeom prst="ellipse">
            <a:avLst/>
          </a:prstGeom>
          <a:solidFill>
            <a:srgbClr val="FFFFFF"/>
          </a:solidFill>
          <a:ln w="28575">
            <a:solidFill>
              <a:srgbClr val="666666"/>
            </a:solidFill>
            <a:round/>
            <a:headEnd/>
            <a:tailEnd/>
          </a:ln>
          <a:effectLst/>
        </p:spPr>
        <p:txBody>
          <a:bodyPr wrap="none" anchor="ctr"/>
          <a:lstStyle/>
          <a:p>
            <a:pPr algn="ctr"/>
            <a:r>
              <a:rPr lang="de-DE" sz="2400" dirty="0" smtClean="0">
                <a:solidFill>
                  <a:schemeClr val="accent1">
                    <a:lumMod val="50000"/>
                  </a:schemeClr>
                </a:solidFill>
                <a:latin typeface="+mj-lt"/>
              </a:rPr>
              <a:t>2</a:t>
            </a:r>
            <a:endParaRPr lang="de-DE" sz="2400" dirty="0">
              <a:solidFill>
                <a:schemeClr val="accent1">
                  <a:lumMod val="50000"/>
                </a:schemeClr>
              </a:solidFill>
              <a:latin typeface="+mj-lt"/>
            </a:endParaRPr>
          </a:p>
        </p:txBody>
      </p:sp>
      <p:sp>
        <p:nvSpPr>
          <p:cNvPr id="21" name="Oval 42"/>
          <p:cNvSpPr>
            <a:spLocks noChangeArrowheads="1"/>
          </p:cNvSpPr>
          <p:nvPr/>
        </p:nvSpPr>
        <p:spPr bwMode="auto">
          <a:xfrm>
            <a:off x="4499992" y="5373216"/>
            <a:ext cx="504056" cy="448965"/>
          </a:xfrm>
          <a:prstGeom prst="ellipse">
            <a:avLst/>
          </a:prstGeom>
          <a:solidFill>
            <a:srgbClr val="FFFFFF"/>
          </a:solidFill>
          <a:ln w="28575">
            <a:solidFill>
              <a:srgbClr val="666666"/>
            </a:solidFill>
            <a:round/>
            <a:headEnd/>
            <a:tailEnd/>
          </a:ln>
          <a:effectLst/>
        </p:spPr>
        <p:txBody>
          <a:bodyPr wrap="none" anchor="ctr"/>
          <a:lstStyle/>
          <a:p>
            <a:pPr algn="ctr"/>
            <a:r>
              <a:rPr lang="de-DE" sz="2400" dirty="0" smtClean="0">
                <a:solidFill>
                  <a:schemeClr val="accent1">
                    <a:lumMod val="50000"/>
                  </a:schemeClr>
                </a:solidFill>
                <a:latin typeface="+mj-lt"/>
              </a:rPr>
              <a:t>3</a:t>
            </a:r>
            <a:endParaRPr lang="de-DE" sz="2400" dirty="0">
              <a:solidFill>
                <a:schemeClr val="accent1">
                  <a:lumMod val="50000"/>
                </a:schemeClr>
              </a:solidFill>
              <a:latin typeface="+mj-lt"/>
            </a:endParaRPr>
          </a:p>
        </p:txBody>
      </p:sp>
      <p:sp>
        <p:nvSpPr>
          <p:cNvPr id="22" name="Oval 42"/>
          <p:cNvSpPr>
            <a:spLocks noChangeArrowheads="1"/>
          </p:cNvSpPr>
          <p:nvPr/>
        </p:nvSpPr>
        <p:spPr bwMode="auto">
          <a:xfrm>
            <a:off x="2771800" y="5013176"/>
            <a:ext cx="504056" cy="448965"/>
          </a:xfrm>
          <a:prstGeom prst="ellipse">
            <a:avLst/>
          </a:prstGeom>
          <a:solidFill>
            <a:srgbClr val="FFFFFF"/>
          </a:solidFill>
          <a:ln w="28575">
            <a:solidFill>
              <a:srgbClr val="666666"/>
            </a:solidFill>
            <a:round/>
            <a:headEnd/>
            <a:tailEnd/>
          </a:ln>
          <a:effectLst/>
        </p:spPr>
        <p:txBody>
          <a:bodyPr wrap="none" anchor="ctr"/>
          <a:lstStyle/>
          <a:p>
            <a:pPr algn="ctr"/>
            <a:r>
              <a:rPr lang="de-DE" sz="2400" dirty="0" smtClean="0">
                <a:solidFill>
                  <a:schemeClr val="accent1">
                    <a:lumMod val="50000"/>
                  </a:schemeClr>
                </a:solidFill>
                <a:latin typeface="+mj-lt"/>
              </a:rPr>
              <a:t>4</a:t>
            </a:r>
            <a:endParaRPr lang="de-DE" sz="2400" dirty="0">
              <a:solidFill>
                <a:schemeClr val="accent1">
                  <a:lumMod val="50000"/>
                </a:schemeClr>
              </a:solidFill>
              <a:latin typeface="+mj-lt"/>
            </a:endParaRPr>
          </a:p>
        </p:txBody>
      </p:sp>
      <p:sp>
        <p:nvSpPr>
          <p:cNvPr id="23" name="Oval 42"/>
          <p:cNvSpPr>
            <a:spLocks noChangeArrowheads="1"/>
          </p:cNvSpPr>
          <p:nvPr/>
        </p:nvSpPr>
        <p:spPr bwMode="auto">
          <a:xfrm>
            <a:off x="1835696" y="4293096"/>
            <a:ext cx="504056" cy="448965"/>
          </a:xfrm>
          <a:prstGeom prst="ellipse">
            <a:avLst/>
          </a:prstGeom>
          <a:solidFill>
            <a:srgbClr val="FFFFFF"/>
          </a:solidFill>
          <a:ln w="28575">
            <a:solidFill>
              <a:srgbClr val="666666"/>
            </a:solidFill>
            <a:round/>
            <a:headEnd/>
            <a:tailEnd/>
          </a:ln>
          <a:effectLst/>
        </p:spPr>
        <p:txBody>
          <a:bodyPr wrap="none" anchor="ctr"/>
          <a:lstStyle/>
          <a:p>
            <a:pPr algn="ctr"/>
            <a:r>
              <a:rPr lang="de-DE" sz="2400" dirty="0" smtClean="0">
                <a:solidFill>
                  <a:schemeClr val="accent1">
                    <a:lumMod val="50000"/>
                  </a:schemeClr>
                </a:solidFill>
                <a:latin typeface="+mj-lt"/>
              </a:rPr>
              <a:t>5</a:t>
            </a:r>
            <a:endParaRPr lang="de-DE" sz="2400" dirty="0">
              <a:solidFill>
                <a:schemeClr val="accent1">
                  <a:lumMod val="50000"/>
                </a:schemeClr>
              </a:solidFill>
              <a:latin typeface="+mj-lt"/>
            </a:endParaRPr>
          </a:p>
        </p:txBody>
      </p:sp>
      <p:sp>
        <p:nvSpPr>
          <p:cNvPr id="24" name="Oval 42"/>
          <p:cNvSpPr>
            <a:spLocks noChangeArrowheads="1"/>
          </p:cNvSpPr>
          <p:nvPr/>
        </p:nvSpPr>
        <p:spPr bwMode="auto">
          <a:xfrm>
            <a:off x="1763688" y="3429000"/>
            <a:ext cx="504056" cy="448965"/>
          </a:xfrm>
          <a:prstGeom prst="ellipse">
            <a:avLst/>
          </a:prstGeom>
          <a:solidFill>
            <a:srgbClr val="FFFFFF"/>
          </a:solidFill>
          <a:ln w="28575">
            <a:solidFill>
              <a:srgbClr val="666666"/>
            </a:solidFill>
            <a:round/>
            <a:headEnd/>
            <a:tailEnd/>
          </a:ln>
          <a:effectLst/>
        </p:spPr>
        <p:txBody>
          <a:bodyPr wrap="none" anchor="ctr"/>
          <a:lstStyle/>
          <a:p>
            <a:pPr algn="ctr"/>
            <a:r>
              <a:rPr lang="de-DE" sz="2400" dirty="0" smtClean="0">
                <a:solidFill>
                  <a:schemeClr val="accent1">
                    <a:lumMod val="50000"/>
                  </a:schemeClr>
                </a:solidFill>
                <a:latin typeface="+mj-lt"/>
              </a:rPr>
              <a:t>6</a:t>
            </a:r>
            <a:endParaRPr lang="de-DE" sz="2400" dirty="0">
              <a:solidFill>
                <a:schemeClr val="accent1">
                  <a:lumMod val="50000"/>
                </a:schemeClr>
              </a:solidFill>
              <a:latin typeface="+mj-lt"/>
            </a:endParaRPr>
          </a:p>
        </p:txBody>
      </p:sp>
      <p:sp>
        <p:nvSpPr>
          <p:cNvPr id="25" name="Oval 42"/>
          <p:cNvSpPr>
            <a:spLocks noChangeArrowheads="1"/>
          </p:cNvSpPr>
          <p:nvPr/>
        </p:nvSpPr>
        <p:spPr bwMode="auto">
          <a:xfrm>
            <a:off x="4499992" y="3861048"/>
            <a:ext cx="504056" cy="448965"/>
          </a:xfrm>
          <a:prstGeom prst="ellipse">
            <a:avLst/>
          </a:prstGeom>
          <a:solidFill>
            <a:srgbClr val="FFFFFF"/>
          </a:solidFill>
          <a:ln w="28575">
            <a:solidFill>
              <a:srgbClr val="666666"/>
            </a:solidFill>
            <a:round/>
            <a:headEnd/>
            <a:tailEnd/>
          </a:ln>
          <a:effectLst/>
        </p:spPr>
        <p:txBody>
          <a:bodyPr wrap="none" anchor="ctr"/>
          <a:lstStyle/>
          <a:p>
            <a:pPr algn="ctr"/>
            <a:r>
              <a:rPr lang="de-DE" sz="2400" dirty="0">
                <a:solidFill>
                  <a:schemeClr val="accent1">
                    <a:lumMod val="50000"/>
                  </a:schemeClr>
                </a:solidFill>
                <a:latin typeface="+mj-lt"/>
              </a:rPr>
              <a:t>1</a:t>
            </a:r>
          </a:p>
        </p:txBody>
      </p:sp>
      <p:sp>
        <p:nvSpPr>
          <p:cNvPr id="27" name="Oval 42"/>
          <p:cNvSpPr>
            <a:spLocks noChangeArrowheads="1"/>
          </p:cNvSpPr>
          <p:nvPr/>
        </p:nvSpPr>
        <p:spPr bwMode="auto">
          <a:xfrm>
            <a:off x="4139952" y="3861048"/>
            <a:ext cx="504056" cy="448965"/>
          </a:xfrm>
          <a:prstGeom prst="ellipse">
            <a:avLst/>
          </a:prstGeom>
          <a:solidFill>
            <a:srgbClr val="FFFFFF"/>
          </a:solidFill>
          <a:ln w="28575">
            <a:solidFill>
              <a:srgbClr val="666666"/>
            </a:solidFill>
            <a:round/>
            <a:headEnd/>
            <a:tailEnd/>
          </a:ln>
          <a:effectLst/>
        </p:spPr>
        <p:txBody>
          <a:bodyPr wrap="none" anchor="ctr"/>
          <a:lstStyle/>
          <a:p>
            <a:pPr algn="ctr"/>
            <a:r>
              <a:rPr lang="de-DE" sz="2400" dirty="0" smtClean="0">
                <a:solidFill>
                  <a:schemeClr val="accent1">
                    <a:lumMod val="50000"/>
                  </a:schemeClr>
                </a:solidFill>
                <a:latin typeface="+mj-lt"/>
              </a:rPr>
              <a:t>2</a:t>
            </a:r>
            <a:endParaRPr lang="de-DE" sz="2400" dirty="0">
              <a:solidFill>
                <a:schemeClr val="accent1">
                  <a:lumMod val="50000"/>
                </a:schemeClr>
              </a:solidFill>
              <a:latin typeface="+mj-lt"/>
            </a:endParaRPr>
          </a:p>
        </p:txBody>
      </p:sp>
      <p:sp>
        <p:nvSpPr>
          <p:cNvPr id="28" name="Oval 42"/>
          <p:cNvSpPr>
            <a:spLocks noChangeArrowheads="1"/>
          </p:cNvSpPr>
          <p:nvPr/>
        </p:nvSpPr>
        <p:spPr bwMode="auto">
          <a:xfrm>
            <a:off x="3779912" y="3717032"/>
            <a:ext cx="504056" cy="448965"/>
          </a:xfrm>
          <a:prstGeom prst="ellipse">
            <a:avLst/>
          </a:prstGeom>
          <a:solidFill>
            <a:srgbClr val="FFFFFF"/>
          </a:solidFill>
          <a:ln w="28575">
            <a:solidFill>
              <a:srgbClr val="666666"/>
            </a:solidFill>
            <a:round/>
            <a:headEnd/>
            <a:tailEnd/>
          </a:ln>
          <a:effectLst/>
        </p:spPr>
        <p:txBody>
          <a:bodyPr wrap="none" anchor="ctr"/>
          <a:lstStyle/>
          <a:p>
            <a:pPr algn="ctr"/>
            <a:r>
              <a:rPr lang="de-DE" sz="2400" dirty="0" smtClean="0">
                <a:solidFill>
                  <a:schemeClr val="accent1">
                    <a:lumMod val="50000"/>
                  </a:schemeClr>
                </a:solidFill>
                <a:latin typeface="+mj-lt"/>
              </a:rPr>
              <a:t>3</a:t>
            </a:r>
            <a:endParaRPr lang="de-DE" sz="2400" dirty="0">
              <a:solidFill>
                <a:schemeClr val="accent1">
                  <a:lumMod val="50000"/>
                </a:schemeClr>
              </a:solidFill>
              <a:latin typeface="+mj-lt"/>
            </a:endParaRPr>
          </a:p>
        </p:txBody>
      </p:sp>
      <p:sp>
        <p:nvSpPr>
          <p:cNvPr id="29" name="Oval 42"/>
          <p:cNvSpPr>
            <a:spLocks noChangeArrowheads="1"/>
          </p:cNvSpPr>
          <p:nvPr/>
        </p:nvSpPr>
        <p:spPr bwMode="auto">
          <a:xfrm>
            <a:off x="3779912" y="3429000"/>
            <a:ext cx="504056" cy="448965"/>
          </a:xfrm>
          <a:prstGeom prst="ellipse">
            <a:avLst/>
          </a:prstGeom>
          <a:solidFill>
            <a:srgbClr val="FFFFFF"/>
          </a:solidFill>
          <a:ln w="28575">
            <a:solidFill>
              <a:srgbClr val="666666"/>
            </a:solidFill>
            <a:round/>
            <a:headEnd/>
            <a:tailEnd/>
          </a:ln>
          <a:effectLst/>
        </p:spPr>
        <p:txBody>
          <a:bodyPr wrap="none" anchor="ctr"/>
          <a:lstStyle/>
          <a:p>
            <a:pPr algn="ctr"/>
            <a:r>
              <a:rPr lang="de-DE" sz="2400" dirty="0" smtClean="0">
                <a:solidFill>
                  <a:schemeClr val="accent1">
                    <a:lumMod val="50000"/>
                  </a:schemeClr>
                </a:solidFill>
                <a:latin typeface="+mj-lt"/>
              </a:rPr>
              <a:t>4</a:t>
            </a:r>
            <a:endParaRPr lang="de-DE" sz="2400" dirty="0">
              <a:solidFill>
                <a:schemeClr val="accent1">
                  <a:lumMod val="50000"/>
                </a:schemeClr>
              </a:solidFill>
              <a:latin typeface="+mj-lt"/>
            </a:endParaRPr>
          </a:p>
        </p:txBody>
      </p:sp>
      <p:sp>
        <p:nvSpPr>
          <p:cNvPr id="30" name="Oval 42"/>
          <p:cNvSpPr>
            <a:spLocks noChangeArrowheads="1"/>
          </p:cNvSpPr>
          <p:nvPr/>
        </p:nvSpPr>
        <p:spPr bwMode="auto">
          <a:xfrm>
            <a:off x="4067944" y="3212976"/>
            <a:ext cx="504056" cy="448965"/>
          </a:xfrm>
          <a:prstGeom prst="ellipse">
            <a:avLst/>
          </a:prstGeom>
          <a:solidFill>
            <a:srgbClr val="FFFFFF"/>
          </a:solidFill>
          <a:ln w="28575">
            <a:solidFill>
              <a:srgbClr val="666666"/>
            </a:solidFill>
            <a:round/>
            <a:headEnd/>
            <a:tailEnd/>
          </a:ln>
          <a:effectLst/>
        </p:spPr>
        <p:txBody>
          <a:bodyPr wrap="none" anchor="ctr"/>
          <a:lstStyle/>
          <a:p>
            <a:pPr algn="ctr"/>
            <a:r>
              <a:rPr lang="de-DE" sz="2400" dirty="0" smtClean="0">
                <a:solidFill>
                  <a:schemeClr val="accent1">
                    <a:lumMod val="50000"/>
                  </a:schemeClr>
                </a:solidFill>
                <a:latin typeface="+mj-lt"/>
              </a:rPr>
              <a:t>5</a:t>
            </a:r>
            <a:endParaRPr lang="de-DE" sz="2400" dirty="0">
              <a:solidFill>
                <a:schemeClr val="accent1">
                  <a:lumMod val="50000"/>
                </a:schemeClr>
              </a:solidFill>
              <a:latin typeface="+mj-lt"/>
            </a:endParaRPr>
          </a:p>
        </p:txBody>
      </p:sp>
      <p:sp>
        <p:nvSpPr>
          <p:cNvPr id="31" name="Oval 42"/>
          <p:cNvSpPr>
            <a:spLocks noChangeArrowheads="1"/>
          </p:cNvSpPr>
          <p:nvPr/>
        </p:nvSpPr>
        <p:spPr bwMode="auto">
          <a:xfrm>
            <a:off x="4355976" y="3284984"/>
            <a:ext cx="504056" cy="448965"/>
          </a:xfrm>
          <a:prstGeom prst="ellipse">
            <a:avLst/>
          </a:prstGeom>
          <a:solidFill>
            <a:srgbClr val="FFFFFF"/>
          </a:solidFill>
          <a:ln w="28575">
            <a:solidFill>
              <a:srgbClr val="666666"/>
            </a:solidFill>
            <a:round/>
            <a:headEnd/>
            <a:tailEnd/>
          </a:ln>
          <a:effectLst/>
        </p:spPr>
        <p:txBody>
          <a:bodyPr wrap="none" anchor="ctr"/>
          <a:lstStyle/>
          <a:p>
            <a:pPr algn="ctr"/>
            <a:r>
              <a:rPr lang="de-DE" sz="2400" dirty="0" smtClean="0">
                <a:solidFill>
                  <a:schemeClr val="accent1">
                    <a:lumMod val="50000"/>
                  </a:schemeClr>
                </a:solidFill>
                <a:latin typeface="+mj-lt"/>
              </a:rPr>
              <a:t>6</a:t>
            </a:r>
            <a:endParaRPr lang="de-DE" sz="2400" dirty="0">
              <a:solidFill>
                <a:schemeClr val="accent1">
                  <a:lumMod val="50000"/>
                </a:schemeClr>
              </a:solidFill>
              <a:latin typeface="+mj-lt"/>
            </a:endParaRPr>
          </a:p>
        </p:txBody>
      </p:sp>
      <p:sp>
        <p:nvSpPr>
          <p:cNvPr id="32" name="31 Llamada rectangular redondeada"/>
          <p:cNvSpPr/>
          <p:nvPr/>
        </p:nvSpPr>
        <p:spPr>
          <a:xfrm>
            <a:off x="2627784" y="1844824"/>
            <a:ext cx="576064" cy="432048"/>
          </a:xfrm>
          <a:prstGeom prst="wedgeRoundRectCallout">
            <a:avLst>
              <a:gd name="adj1" fmla="val -25571"/>
              <a:gd name="adj2" fmla="val 11304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smtClean="0">
                <a:solidFill>
                  <a:schemeClr val="accent1">
                    <a:lumMod val="50000"/>
                  </a:schemeClr>
                </a:solidFill>
              </a:rPr>
              <a:t>hitos</a:t>
            </a:r>
            <a:endParaRPr lang="es-CL" sz="1200" b="1" dirty="0">
              <a:solidFill>
                <a:schemeClr val="accent1">
                  <a:lumMod val="50000"/>
                </a:schemeClr>
              </a:solidFill>
            </a:endParaRPr>
          </a:p>
        </p:txBody>
      </p:sp>
      <p:sp>
        <p:nvSpPr>
          <p:cNvPr id="33" name="32 Llamada rectangular redondeada"/>
          <p:cNvSpPr/>
          <p:nvPr/>
        </p:nvSpPr>
        <p:spPr>
          <a:xfrm>
            <a:off x="2555776" y="3212976"/>
            <a:ext cx="576064" cy="432048"/>
          </a:xfrm>
          <a:prstGeom prst="wedgeRoundRectCallout">
            <a:avLst>
              <a:gd name="adj1" fmla="val -25571"/>
              <a:gd name="adj2" fmla="val 11304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smtClean="0">
                <a:solidFill>
                  <a:schemeClr val="accent1">
                    <a:lumMod val="50000"/>
                  </a:schemeClr>
                </a:solidFill>
              </a:rPr>
              <a:t>hitos</a:t>
            </a:r>
            <a:endParaRPr lang="es-CL" sz="1200" b="1" dirty="0">
              <a:solidFill>
                <a:schemeClr val="accent1">
                  <a:lumMod val="50000"/>
                </a:schemeClr>
              </a:solidFill>
            </a:endParaRPr>
          </a:p>
        </p:txBody>
      </p:sp>
      <p:sp>
        <p:nvSpPr>
          <p:cNvPr id="45" name="44 Llamada rectangular redondeada"/>
          <p:cNvSpPr/>
          <p:nvPr/>
        </p:nvSpPr>
        <p:spPr>
          <a:xfrm>
            <a:off x="4644008" y="2780928"/>
            <a:ext cx="576064" cy="432048"/>
          </a:xfrm>
          <a:prstGeom prst="wedgeRoundRectCallout">
            <a:avLst>
              <a:gd name="adj1" fmla="val -25571"/>
              <a:gd name="adj2" fmla="val 11304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smtClean="0">
                <a:solidFill>
                  <a:schemeClr val="accent1">
                    <a:lumMod val="50000"/>
                  </a:schemeClr>
                </a:solidFill>
              </a:rPr>
              <a:t>hitos</a:t>
            </a:r>
            <a:endParaRPr lang="es-CL" sz="1200" b="1" dirty="0">
              <a:solidFill>
                <a:schemeClr val="accent1">
                  <a:lumMod val="50000"/>
                </a:schemeClr>
              </a:solidFill>
            </a:endParaRPr>
          </a:p>
        </p:txBody>
      </p:sp>
      <p:sp>
        <p:nvSpPr>
          <p:cNvPr id="46" name="45 Llamada rectangular redondeada"/>
          <p:cNvSpPr/>
          <p:nvPr/>
        </p:nvSpPr>
        <p:spPr>
          <a:xfrm>
            <a:off x="4644008" y="4725144"/>
            <a:ext cx="576064" cy="432048"/>
          </a:xfrm>
          <a:prstGeom prst="wedgeRoundRectCallout">
            <a:avLst>
              <a:gd name="adj1" fmla="val -25571"/>
              <a:gd name="adj2" fmla="val 11304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smtClean="0">
                <a:solidFill>
                  <a:schemeClr val="accent1">
                    <a:lumMod val="50000"/>
                  </a:schemeClr>
                </a:solidFill>
              </a:rPr>
              <a:t>hitos</a:t>
            </a:r>
            <a:endParaRPr lang="es-CL" sz="1200" b="1" dirty="0">
              <a:solidFill>
                <a:schemeClr val="accent1">
                  <a:lumMod val="50000"/>
                </a:schemeClr>
              </a:solidFill>
            </a:endParaRPr>
          </a:p>
        </p:txBody>
      </p:sp>
      <p:sp>
        <p:nvSpPr>
          <p:cNvPr id="47" name="46 Llamada rectangular redondeada"/>
          <p:cNvSpPr/>
          <p:nvPr/>
        </p:nvSpPr>
        <p:spPr>
          <a:xfrm>
            <a:off x="6012160" y="2564904"/>
            <a:ext cx="576064" cy="432048"/>
          </a:xfrm>
          <a:prstGeom prst="wedgeRoundRectCallout">
            <a:avLst>
              <a:gd name="adj1" fmla="val -25571"/>
              <a:gd name="adj2" fmla="val 11304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smtClean="0">
                <a:solidFill>
                  <a:schemeClr val="accent1">
                    <a:lumMod val="50000"/>
                  </a:schemeClr>
                </a:solidFill>
              </a:rPr>
              <a:t>hitos</a:t>
            </a:r>
            <a:endParaRPr lang="es-CL" sz="1200" b="1" dirty="0">
              <a:solidFill>
                <a:schemeClr val="accent1">
                  <a:lumMod val="50000"/>
                </a:schemeClr>
              </a:solidFill>
            </a:endParaRPr>
          </a:p>
        </p:txBody>
      </p:sp>
      <p:sp>
        <p:nvSpPr>
          <p:cNvPr id="48" name="47 Llamada rectangular redondeada"/>
          <p:cNvSpPr/>
          <p:nvPr/>
        </p:nvSpPr>
        <p:spPr>
          <a:xfrm>
            <a:off x="2699792" y="4437112"/>
            <a:ext cx="576064" cy="432048"/>
          </a:xfrm>
          <a:prstGeom prst="wedgeRoundRectCallout">
            <a:avLst>
              <a:gd name="adj1" fmla="val -25571"/>
              <a:gd name="adj2" fmla="val 11304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smtClean="0">
                <a:solidFill>
                  <a:schemeClr val="accent1">
                    <a:lumMod val="50000"/>
                  </a:schemeClr>
                </a:solidFill>
              </a:rPr>
              <a:t>hitos</a:t>
            </a:r>
            <a:endParaRPr lang="es-CL" sz="1200" b="1" dirty="0">
              <a:solidFill>
                <a:schemeClr val="accent1">
                  <a:lumMod val="50000"/>
                </a:schemeClr>
              </a:solidFill>
            </a:endParaRPr>
          </a:p>
        </p:txBody>
      </p:sp>
      <p:sp>
        <p:nvSpPr>
          <p:cNvPr id="49" name="Oval 42"/>
          <p:cNvSpPr>
            <a:spLocks noChangeArrowheads="1"/>
          </p:cNvSpPr>
          <p:nvPr/>
        </p:nvSpPr>
        <p:spPr bwMode="auto">
          <a:xfrm>
            <a:off x="7020272" y="4149080"/>
            <a:ext cx="504056" cy="448965"/>
          </a:xfrm>
          <a:prstGeom prst="ellipse">
            <a:avLst/>
          </a:prstGeom>
          <a:solidFill>
            <a:srgbClr val="FFFFFF"/>
          </a:solidFill>
          <a:ln w="28575">
            <a:solidFill>
              <a:srgbClr val="666666"/>
            </a:solidFill>
            <a:round/>
            <a:headEnd/>
            <a:tailEnd/>
          </a:ln>
          <a:effectLst/>
        </p:spPr>
        <p:txBody>
          <a:bodyPr wrap="none" anchor="ctr"/>
          <a:lstStyle/>
          <a:p>
            <a:pPr algn="ctr"/>
            <a:r>
              <a:rPr lang="de-DE" sz="2400" dirty="0">
                <a:solidFill>
                  <a:schemeClr val="accent1">
                    <a:lumMod val="50000"/>
                  </a:schemeClr>
                </a:solidFill>
                <a:latin typeface="+mj-lt"/>
              </a:rPr>
              <a:t>1</a:t>
            </a:r>
          </a:p>
        </p:txBody>
      </p:sp>
      <p:sp>
        <p:nvSpPr>
          <p:cNvPr id="26" name="25 Elipse"/>
          <p:cNvSpPr/>
          <p:nvPr/>
        </p:nvSpPr>
        <p:spPr>
          <a:xfrm>
            <a:off x="611560" y="980728"/>
            <a:ext cx="7992888" cy="561662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6" name="WordArt 44"/>
          <p:cNvSpPr>
            <a:spLocks noChangeArrowheads="1" noChangeShapeType="1" noTextEdit="1"/>
          </p:cNvSpPr>
          <p:nvPr/>
        </p:nvSpPr>
        <p:spPr bwMode="auto">
          <a:xfrm>
            <a:off x="1835696" y="1340768"/>
            <a:ext cx="5472608" cy="1803086"/>
          </a:xfrm>
          <a:prstGeom prst="rect">
            <a:avLst/>
          </a:prstGeom>
        </p:spPr>
        <p:txBody>
          <a:bodyPr spcFirstLastPara="1" wrap="none" fromWordArt="1">
            <a:prstTxWarp prst="textArchUp">
              <a:avLst>
                <a:gd name="adj" fmla="val 11639310"/>
              </a:avLst>
            </a:prstTxWarp>
          </a:bodyPr>
          <a:lstStyle/>
          <a:p>
            <a:pPr algn="ctr"/>
            <a:r>
              <a:rPr lang="es-CL" sz="800" kern="10" dirty="0" smtClean="0">
                <a:ln w="9525">
                  <a:noFill/>
                  <a:round/>
                  <a:headEnd/>
                  <a:tailEnd/>
                </a:ln>
                <a:solidFill>
                  <a:schemeClr val="tx2">
                    <a:lumMod val="50000"/>
                  </a:schemeClr>
                </a:solidFill>
                <a:latin typeface="+mj-lt"/>
                <a:ea typeface="+mj-lt"/>
                <a:cs typeface="+mj-lt"/>
              </a:rPr>
              <a:t>IDENTIDAD CULTURAL </a:t>
            </a:r>
          </a:p>
        </p:txBody>
      </p:sp>
      <p:sp>
        <p:nvSpPr>
          <p:cNvPr id="34" name="Text Box 31"/>
          <p:cNvSpPr txBox="1">
            <a:spLocks noChangeArrowheads="1"/>
          </p:cNvSpPr>
          <p:nvPr/>
        </p:nvSpPr>
        <p:spPr bwMode="auto">
          <a:xfrm>
            <a:off x="2267744" y="44624"/>
            <a:ext cx="4803775" cy="369332"/>
          </a:xfrm>
          <a:prstGeom prst="rect">
            <a:avLst/>
          </a:prstGeom>
          <a:noFill/>
          <a:ln w="9525">
            <a:noFill/>
            <a:miter lim="800000"/>
            <a:headEnd/>
            <a:tailEnd/>
          </a:ln>
        </p:spPr>
        <p:txBody>
          <a:bodyPr>
            <a:spAutoFit/>
          </a:bodyPr>
          <a:lstStyle/>
          <a:p>
            <a:pPr algn="ctr"/>
            <a:r>
              <a:rPr lang="es-CL" b="1" dirty="0" smtClean="0">
                <a:solidFill>
                  <a:schemeClr val="accent1">
                    <a:lumMod val="50000"/>
                  </a:schemeClr>
                </a:solidFill>
                <a:latin typeface="Calibri" pitchFamily="34" charset="0"/>
              </a:rPr>
              <a:t>FASES DE DESARROLLO</a:t>
            </a:r>
            <a:endParaRPr lang="es-ES" b="1" dirty="0">
              <a:solidFill>
                <a:schemeClr val="accent1">
                  <a:lumMod val="50000"/>
                </a:schemeClr>
              </a:solidFill>
              <a:latin typeface="Calibri" pitchFamily="34" charset="0"/>
            </a:endParaRPr>
          </a:p>
        </p:txBody>
      </p:sp>
      <p:cxnSp>
        <p:nvCxnSpPr>
          <p:cNvPr id="35" name="34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5" name="3 CuadroTexto"/>
          <p:cNvSpPr txBox="1">
            <a:spLocks noChangeArrowheads="1"/>
          </p:cNvSpPr>
          <p:nvPr/>
        </p:nvSpPr>
        <p:spPr bwMode="auto">
          <a:xfrm>
            <a:off x="1403648" y="4077072"/>
            <a:ext cx="625042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s-CL" sz="8000" b="1" dirty="0" smtClean="0">
                <a:solidFill>
                  <a:srgbClr val="FFFFFF"/>
                </a:solidFill>
                <a:latin typeface="Calibri" charset="0"/>
                <a:cs typeface="Arial" charset="0"/>
              </a:rPr>
              <a:t>SERVICIOS…</a:t>
            </a:r>
          </a:p>
          <a:p>
            <a:pPr algn="ctr" eaLnBrk="1" hangingPunct="1"/>
            <a:r>
              <a:rPr lang="es-CL" sz="8000" b="1" dirty="0" smtClean="0">
                <a:solidFill>
                  <a:srgbClr val="FFFFFF"/>
                </a:solidFill>
                <a:latin typeface="Calibri" charset="0"/>
                <a:cs typeface="Arial" charset="0"/>
              </a:rPr>
              <a:t>EXPERIENCIAS</a:t>
            </a:r>
          </a:p>
        </p:txBody>
      </p:sp>
      <p:pic>
        <p:nvPicPr>
          <p:cNvPr id="6" name="Picture 2" descr="C:\Users\aossandon\Pictures\IMGENES TOTALES\bbva\PLANTA.jpg"/>
          <p:cNvPicPr>
            <a:picLocks noChangeAspect="1" noChangeArrowheads="1"/>
          </p:cNvPicPr>
          <p:nvPr/>
        </p:nvPicPr>
        <p:blipFill>
          <a:blip r:embed="rId2" cstate="print"/>
          <a:srcRect r="9541" b="30487"/>
          <a:stretch>
            <a:fillRect/>
          </a:stretch>
        </p:blipFill>
        <p:spPr bwMode="auto">
          <a:xfrm>
            <a:off x="755576" y="1124744"/>
            <a:ext cx="7685411" cy="295232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50 Rectángulo"/>
          <p:cNvSpPr/>
          <p:nvPr/>
        </p:nvSpPr>
        <p:spPr>
          <a:xfrm>
            <a:off x="755576" y="908720"/>
            <a:ext cx="7848872" cy="5688632"/>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21" name="20 Rectángulo"/>
          <p:cNvSpPr/>
          <p:nvPr/>
        </p:nvSpPr>
        <p:spPr>
          <a:xfrm>
            <a:off x="2577286" y="1268760"/>
            <a:ext cx="4731019" cy="4320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cxnSp>
        <p:nvCxnSpPr>
          <p:cNvPr id="28" name="27 Conector recto"/>
          <p:cNvCxnSpPr/>
          <p:nvPr/>
        </p:nvCxnSpPr>
        <p:spPr>
          <a:xfrm>
            <a:off x="2577286" y="2393729"/>
            <a:ext cx="4731019"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a:off x="2577286" y="3010406"/>
            <a:ext cx="4731019"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a:off x="2577286" y="4243761"/>
            <a:ext cx="4731019"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a:off x="2577286" y="3627084"/>
            <a:ext cx="4731019"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a:off x="2577286" y="4860439"/>
            <a:ext cx="4731019"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4" name="33 CuadroTexto"/>
          <p:cNvSpPr txBox="1"/>
          <p:nvPr/>
        </p:nvSpPr>
        <p:spPr>
          <a:xfrm>
            <a:off x="1699675" y="4715380"/>
            <a:ext cx="708826" cy="325881"/>
          </a:xfrm>
          <a:prstGeom prst="rect">
            <a:avLst/>
          </a:prstGeom>
          <a:noFill/>
        </p:spPr>
        <p:txBody>
          <a:bodyPr wrap="none" rtlCol="0">
            <a:spAutoFit/>
          </a:bodyPr>
          <a:lstStyle/>
          <a:p>
            <a:r>
              <a:rPr lang="es-CL" dirty="0" smtClean="0">
                <a:solidFill>
                  <a:srgbClr val="4F81BD">
                    <a:lumMod val="50000"/>
                  </a:srgbClr>
                </a:solidFill>
                <a:latin typeface="Calibri"/>
              </a:rPr>
              <a:t>$ 1,00</a:t>
            </a:r>
            <a:endParaRPr lang="es-CL" dirty="0">
              <a:solidFill>
                <a:srgbClr val="4F81BD">
                  <a:lumMod val="50000"/>
                </a:srgbClr>
              </a:solidFill>
              <a:latin typeface="Calibri"/>
            </a:endParaRPr>
          </a:p>
        </p:txBody>
      </p:sp>
      <p:sp>
        <p:nvSpPr>
          <p:cNvPr id="35" name="34 CuadroTexto"/>
          <p:cNvSpPr txBox="1"/>
          <p:nvPr/>
        </p:nvSpPr>
        <p:spPr>
          <a:xfrm>
            <a:off x="1691680" y="4087469"/>
            <a:ext cx="708826" cy="325881"/>
          </a:xfrm>
          <a:prstGeom prst="rect">
            <a:avLst/>
          </a:prstGeom>
          <a:noFill/>
        </p:spPr>
        <p:txBody>
          <a:bodyPr wrap="none" rtlCol="0">
            <a:spAutoFit/>
          </a:bodyPr>
          <a:lstStyle/>
          <a:p>
            <a:r>
              <a:rPr lang="es-CL" dirty="0" smtClean="0">
                <a:solidFill>
                  <a:srgbClr val="4F81BD">
                    <a:lumMod val="50000"/>
                  </a:srgbClr>
                </a:solidFill>
                <a:latin typeface="Calibri"/>
              </a:rPr>
              <a:t>$ 2,00</a:t>
            </a:r>
            <a:endParaRPr lang="es-CL" dirty="0">
              <a:solidFill>
                <a:srgbClr val="4F81BD">
                  <a:lumMod val="50000"/>
                </a:srgbClr>
              </a:solidFill>
              <a:latin typeface="Calibri"/>
            </a:endParaRPr>
          </a:p>
        </p:txBody>
      </p:sp>
      <p:sp>
        <p:nvSpPr>
          <p:cNvPr id="36" name="35 CuadroTexto"/>
          <p:cNvSpPr txBox="1"/>
          <p:nvPr/>
        </p:nvSpPr>
        <p:spPr>
          <a:xfrm>
            <a:off x="1691680" y="3452104"/>
            <a:ext cx="708826" cy="325881"/>
          </a:xfrm>
          <a:prstGeom prst="rect">
            <a:avLst/>
          </a:prstGeom>
          <a:noFill/>
        </p:spPr>
        <p:txBody>
          <a:bodyPr wrap="none" rtlCol="0">
            <a:spAutoFit/>
          </a:bodyPr>
          <a:lstStyle/>
          <a:p>
            <a:r>
              <a:rPr lang="es-CL" dirty="0" smtClean="0">
                <a:solidFill>
                  <a:srgbClr val="4F81BD">
                    <a:lumMod val="50000"/>
                  </a:srgbClr>
                </a:solidFill>
                <a:latin typeface="Calibri"/>
              </a:rPr>
              <a:t>$ 3,00</a:t>
            </a:r>
            <a:endParaRPr lang="es-CL" dirty="0">
              <a:solidFill>
                <a:srgbClr val="4F81BD">
                  <a:lumMod val="50000"/>
                </a:srgbClr>
              </a:solidFill>
              <a:latin typeface="Calibri"/>
            </a:endParaRPr>
          </a:p>
        </p:txBody>
      </p:sp>
      <p:sp>
        <p:nvSpPr>
          <p:cNvPr id="37" name="36 CuadroTexto"/>
          <p:cNvSpPr txBox="1"/>
          <p:nvPr/>
        </p:nvSpPr>
        <p:spPr>
          <a:xfrm>
            <a:off x="1691680" y="2874500"/>
            <a:ext cx="708826" cy="325881"/>
          </a:xfrm>
          <a:prstGeom prst="rect">
            <a:avLst/>
          </a:prstGeom>
          <a:noFill/>
        </p:spPr>
        <p:txBody>
          <a:bodyPr wrap="none" rtlCol="0">
            <a:spAutoFit/>
          </a:bodyPr>
          <a:lstStyle/>
          <a:p>
            <a:r>
              <a:rPr lang="es-CL" dirty="0" smtClean="0">
                <a:solidFill>
                  <a:srgbClr val="4F81BD">
                    <a:lumMod val="50000"/>
                  </a:srgbClr>
                </a:solidFill>
                <a:latin typeface="Calibri"/>
              </a:rPr>
              <a:t>$ 4,00</a:t>
            </a:r>
            <a:endParaRPr lang="es-CL" dirty="0">
              <a:solidFill>
                <a:srgbClr val="4F81BD">
                  <a:lumMod val="50000"/>
                </a:srgbClr>
              </a:solidFill>
              <a:latin typeface="Calibri"/>
            </a:endParaRPr>
          </a:p>
        </p:txBody>
      </p:sp>
      <p:sp>
        <p:nvSpPr>
          <p:cNvPr id="38" name="37 CuadroTexto"/>
          <p:cNvSpPr txBox="1"/>
          <p:nvPr/>
        </p:nvSpPr>
        <p:spPr>
          <a:xfrm>
            <a:off x="1691680" y="2239136"/>
            <a:ext cx="708826" cy="325881"/>
          </a:xfrm>
          <a:prstGeom prst="rect">
            <a:avLst/>
          </a:prstGeom>
          <a:noFill/>
        </p:spPr>
        <p:txBody>
          <a:bodyPr wrap="none" rtlCol="0">
            <a:spAutoFit/>
          </a:bodyPr>
          <a:lstStyle/>
          <a:p>
            <a:r>
              <a:rPr lang="es-CL" dirty="0" smtClean="0">
                <a:solidFill>
                  <a:srgbClr val="4F81BD">
                    <a:lumMod val="50000"/>
                  </a:srgbClr>
                </a:solidFill>
                <a:latin typeface="Calibri"/>
              </a:rPr>
              <a:t>$ 5,00</a:t>
            </a:r>
            <a:endParaRPr lang="es-CL" dirty="0">
              <a:solidFill>
                <a:srgbClr val="4F81BD">
                  <a:lumMod val="50000"/>
                </a:srgbClr>
              </a:solidFill>
              <a:latin typeface="Calibri"/>
            </a:endParaRPr>
          </a:p>
        </p:txBody>
      </p:sp>
      <p:cxnSp>
        <p:nvCxnSpPr>
          <p:cNvPr id="40" name="39 Conector recto"/>
          <p:cNvCxnSpPr/>
          <p:nvPr/>
        </p:nvCxnSpPr>
        <p:spPr>
          <a:xfrm>
            <a:off x="2560919" y="1777052"/>
            <a:ext cx="4731019"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1" name="40 CuadroTexto"/>
          <p:cNvSpPr txBox="1"/>
          <p:nvPr/>
        </p:nvSpPr>
        <p:spPr>
          <a:xfrm>
            <a:off x="1691680" y="1586442"/>
            <a:ext cx="708826" cy="325881"/>
          </a:xfrm>
          <a:prstGeom prst="rect">
            <a:avLst/>
          </a:prstGeom>
          <a:noFill/>
        </p:spPr>
        <p:txBody>
          <a:bodyPr wrap="none" rtlCol="0">
            <a:spAutoFit/>
          </a:bodyPr>
          <a:lstStyle/>
          <a:p>
            <a:r>
              <a:rPr lang="es-CL" dirty="0" smtClean="0">
                <a:solidFill>
                  <a:srgbClr val="4F81BD">
                    <a:lumMod val="50000"/>
                  </a:srgbClr>
                </a:solidFill>
                <a:latin typeface="Calibri"/>
              </a:rPr>
              <a:t>$ 6,00</a:t>
            </a:r>
            <a:endParaRPr lang="es-CL" dirty="0">
              <a:solidFill>
                <a:srgbClr val="4F81BD">
                  <a:lumMod val="50000"/>
                </a:srgbClr>
              </a:solidFill>
              <a:latin typeface="Calibri"/>
            </a:endParaRPr>
          </a:p>
        </p:txBody>
      </p:sp>
      <p:sp>
        <p:nvSpPr>
          <p:cNvPr id="42" name="41 Rectángulo"/>
          <p:cNvSpPr/>
          <p:nvPr/>
        </p:nvSpPr>
        <p:spPr>
          <a:xfrm>
            <a:off x="3028971" y="5335094"/>
            <a:ext cx="601781" cy="1270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a:solidFill>
                <a:prstClr val="white"/>
              </a:solidFill>
            </a:endParaRPr>
          </a:p>
        </p:txBody>
      </p:sp>
      <p:sp>
        <p:nvSpPr>
          <p:cNvPr id="43" name="42 Rectángulo"/>
          <p:cNvSpPr/>
          <p:nvPr/>
        </p:nvSpPr>
        <p:spPr>
          <a:xfrm>
            <a:off x="4031940" y="5271558"/>
            <a:ext cx="601781" cy="1906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44" name="43 Rectángulo"/>
          <p:cNvSpPr/>
          <p:nvPr/>
        </p:nvSpPr>
        <p:spPr>
          <a:xfrm>
            <a:off x="5034909" y="4890339"/>
            <a:ext cx="601781" cy="3176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45" name="44 Rectángulo"/>
          <p:cNvSpPr/>
          <p:nvPr/>
        </p:nvSpPr>
        <p:spPr>
          <a:xfrm>
            <a:off x="6104742" y="2412416"/>
            <a:ext cx="601781" cy="241438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47" name="46 CuadroTexto"/>
          <p:cNvSpPr txBox="1"/>
          <p:nvPr/>
        </p:nvSpPr>
        <p:spPr>
          <a:xfrm>
            <a:off x="2725731" y="5805264"/>
            <a:ext cx="1017138" cy="523220"/>
          </a:xfrm>
          <a:prstGeom prst="rect">
            <a:avLst/>
          </a:prstGeom>
          <a:noFill/>
        </p:spPr>
        <p:txBody>
          <a:bodyPr wrap="none" rtlCol="0">
            <a:spAutoFit/>
          </a:bodyPr>
          <a:lstStyle/>
          <a:p>
            <a:pPr algn="ctr"/>
            <a:r>
              <a:rPr lang="es-CL" sz="1400" dirty="0" smtClean="0">
                <a:solidFill>
                  <a:srgbClr val="4F81BD">
                    <a:lumMod val="50000"/>
                  </a:srgbClr>
                </a:solidFill>
                <a:latin typeface="Calibri"/>
              </a:rPr>
              <a:t>PRODUCTO</a:t>
            </a:r>
          </a:p>
          <a:p>
            <a:pPr algn="ctr"/>
            <a:r>
              <a:rPr lang="es-CL" sz="1400" dirty="0" smtClean="0">
                <a:solidFill>
                  <a:srgbClr val="4F81BD">
                    <a:lumMod val="50000"/>
                  </a:srgbClr>
                </a:solidFill>
                <a:latin typeface="Calibri"/>
              </a:rPr>
              <a:t> NATURAL</a:t>
            </a:r>
            <a:endParaRPr lang="es-CL" sz="1400" dirty="0">
              <a:solidFill>
                <a:srgbClr val="4F81BD">
                  <a:lumMod val="50000"/>
                </a:srgbClr>
              </a:solidFill>
              <a:latin typeface="Calibri"/>
            </a:endParaRPr>
          </a:p>
        </p:txBody>
      </p:sp>
      <p:sp>
        <p:nvSpPr>
          <p:cNvPr id="48" name="47 CuadroTexto"/>
          <p:cNvSpPr txBox="1"/>
          <p:nvPr/>
        </p:nvSpPr>
        <p:spPr>
          <a:xfrm>
            <a:off x="3892862" y="5805264"/>
            <a:ext cx="699102" cy="307777"/>
          </a:xfrm>
          <a:prstGeom prst="rect">
            <a:avLst/>
          </a:prstGeom>
          <a:noFill/>
        </p:spPr>
        <p:txBody>
          <a:bodyPr wrap="none" rtlCol="0">
            <a:spAutoFit/>
          </a:bodyPr>
          <a:lstStyle/>
          <a:p>
            <a:pPr algn="ctr"/>
            <a:r>
              <a:rPr lang="es-CL" sz="1400" dirty="0" smtClean="0">
                <a:solidFill>
                  <a:srgbClr val="4F81BD">
                    <a:lumMod val="50000"/>
                  </a:srgbClr>
                </a:solidFill>
                <a:latin typeface="Calibri"/>
              </a:rPr>
              <a:t>BIENES</a:t>
            </a:r>
            <a:endParaRPr lang="es-CL" sz="1400" dirty="0">
              <a:solidFill>
                <a:srgbClr val="4F81BD">
                  <a:lumMod val="50000"/>
                </a:srgbClr>
              </a:solidFill>
              <a:latin typeface="Calibri"/>
            </a:endParaRPr>
          </a:p>
        </p:txBody>
      </p:sp>
      <p:sp>
        <p:nvSpPr>
          <p:cNvPr id="49" name="48 CuadroTexto"/>
          <p:cNvSpPr txBox="1"/>
          <p:nvPr/>
        </p:nvSpPr>
        <p:spPr>
          <a:xfrm>
            <a:off x="4781102" y="5805264"/>
            <a:ext cx="938847" cy="307777"/>
          </a:xfrm>
          <a:prstGeom prst="rect">
            <a:avLst/>
          </a:prstGeom>
          <a:noFill/>
        </p:spPr>
        <p:txBody>
          <a:bodyPr wrap="none" rtlCol="0">
            <a:spAutoFit/>
          </a:bodyPr>
          <a:lstStyle/>
          <a:p>
            <a:pPr algn="ctr"/>
            <a:r>
              <a:rPr lang="es-CL" sz="1400" dirty="0" smtClean="0">
                <a:solidFill>
                  <a:srgbClr val="4F81BD">
                    <a:lumMod val="50000"/>
                  </a:srgbClr>
                </a:solidFill>
                <a:latin typeface="Calibri"/>
              </a:rPr>
              <a:t>SERVICIOS</a:t>
            </a:r>
            <a:endParaRPr lang="es-CL" sz="1400" dirty="0">
              <a:solidFill>
                <a:srgbClr val="4F81BD">
                  <a:lumMod val="50000"/>
                </a:srgbClr>
              </a:solidFill>
              <a:latin typeface="Calibri"/>
            </a:endParaRPr>
          </a:p>
        </p:txBody>
      </p:sp>
      <p:sp>
        <p:nvSpPr>
          <p:cNvPr id="50" name="49 CuadroTexto"/>
          <p:cNvSpPr txBox="1"/>
          <p:nvPr/>
        </p:nvSpPr>
        <p:spPr>
          <a:xfrm>
            <a:off x="5803656" y="5805264"/>
            <a:ext cx="1220206" cy="307777"/>
          </a:xfrm>
          <a:prstGeom prst="rect">
            <a:avLst/>
          </a:prstGeom>
          <a:noFill/>
        </p:spPr>
        <p:txBody>
          <a:bodyPr wrap="none" rtlCol="0">
            <a:spAutoFit/>
          </a:bodyPr>
          <a:lstStyle/>
          <a:p>
            <a:pPr algn="ctr"/>
            <a:r>
              <a:rPr lang="es-CL" sz="1400" dirty="0" smtClean="0">
                <a:solidFill>
                  <a:srgbClr val="4F81BD">
                    <a:lumMod val="50000"/>
                  </a:srgbClr>
                </a:solidFill>
                <a:latin typeface="Calibri"/>
              </a:rPr>
              <a:t>EXPERIENCIAS</a:t>
            </a:r>
            <a:endParaRPr lang="es-CL" sz="1400" dirty="0">
              <a:solidFill>
                <a:srgbClr val="4F81BD">
                  <a:lumMod val="50000"/>
                </a:srgbClr>
              </a:solidFill>
              <a:latin typeface="Calibri"/>
            </a:endParaRPr>
          </a:p>
        </p:txBody>
      </p:sp>
      <p:sp>
        <p:nvSpPr>
          <p:cNvPr id="27" name="Text Box 31"/>
          <p:cNvSpPr txBox="1">
            <a:spLocks noChangeArrowheads="1"/>
          </p:cNvSpPr>
          <p:nvPr/>
        </p:nvSpPr>
        <p:spPr bwMode="auto">
          <a:xfrm>
            <a:off x="2267744" y="44624"/>
            <a:ext cx="4803775" cy="369332"/>
          </a:xfrm>
          <a:prstGeom prst="rect">
            <a:avLst/>
          </a:prstGeom>
          <a:noFill/>
          <a:ln w="9525">
            <a:noFill/>
            <a:miter lim="800000"/>
            <a:headEnd/>
            <a:tailEnd/>
          </a:ln>
        </p:spPr>
        <p:txBody>
          <a:bodyPr>
            <a:spAutoFit/>
          </a:bodyPr>
          <a:lstStyle/>
          <a:p>
            <a:pPr algn="ctr"/>
            <a:r>
              <a:rPr lang="es-CL" b="1" dirty="0" smtClean="0">
                <a:solidFill>
                  <a:schemeClr val="accent1">
                    <a:lumMod val="50000"/>
                  </a:schemeClr>
                </a:solidFill>
                <a:latin typeface="Calibri" pitchFamily="34" charset="0"/>
              </a:rPr>
              <a:t>EXPERIENCIAS</a:t>
            </a:r>
            <a:endParaRPr lang="es-ES" b="1" dirty="0">
              <a:solidFill>
                <a:schemeClr val="accent1">
                  <a:lumMod val="50000"/>
                </a:schemeClr>
              </a:solidFill>
              <a:latin typeface="Calibri" pitchFamily="34" charset="0"/>
            </a:endParaRPr>
          </a:p>
        </p:txBody>
      </p:sp>
      <p:cxnSp>
        <p:nvCxnSpPr>
          <p:cNvPr id="33" name="32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1422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1874" name="Picture 2"/>
          <p:cNvPicPr>
            <a:picLocks noChangeAspect="1" noChangeArrowheads="1"/>
          </p:cNvPicPr>
          <p:nvPr/>
        </p:nvPicPr>
        <p:blipFill rotWithShape="1">
          <a:blip r:embed="rId2" cstate="print">
            <a:lum bright="70000" contrast="-70000"/>
            <a:extLst>
              <a:ext uri="{28A0092B-C50C-407E-A947-70E740481C1C}">
                <a14:useLocalDpi xmlns:a14="http://schemas.microsoft.com/office/drawing/2010/main" val="0"/>
              </a:ext>
            </a:extLst>
          </a:blip>
          <a:srcRect l="16523" t="-1639" r="16884" b="-1"/>
          <a:stretch/>
        </p:blipFill>
        <p:spPr bwMode="auto">
          <a:xfrm>
            <a:off x="0" y="747713"/>
            <a:ext cx="9144000" cy="892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7" name="Group 48"/>
          <p:cNvGraphicFramePr>
            <a:graphicFrameLocks noGrp="1"/>
          </p:cNvGraphicFramePr>
          <p:nvPr>
            <p:extLst>
              <p:ext uri="{D42A27DB-BD31-4B8C-83A1-F6EECF244321}">
                <p14:modId xmlns:p14="http://schemas.microsoft.com/office/powerpoint/2010/main" val="474898752"/>
              </p:ext>
            </p:extLst>
          </p:nvPr>
        </p:nvGraphicFramePr>
        <p:xfrm>
          <a:off x="323528" y="2719288"/>
          <a:ext cx="8240713" cy="1765300"/>
        </p:xfrm>
        <a:graphic>
          <a:graphicData uri="http://schemas.openxmlformats.org/drawingml/2006/table">
            <a:tbl>
              <a:tblPr/>
              <a:tblGrid>
                <a:gridCol w="2060575"/>
                <a:gridCol w="2060575"/>
                <a:gridCol w="2058988"/>
                <a:gridCol w="2060575"/>
              </a:tblGrid>
              <a:tr h="720725">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s-CL" sz="1800" b="1" i="0" u="none" strike="noStrike" cap="none" normalizeH="0" baseline="0" dirty="0" smtClean="0">
                          <a:ln>
                            <a:noFill/>
                          </a:ln>
                          <a:solidFill>
                            <a:schemeClr val="tx2"/>
                          </a:solidFill>
                          <a:effectLst/>
                          <a:latin typeface="Calibri" pitchFamily="34" charset="0"/>
                        </a:rPr>
                        <a:t>COMMODITIES</a:t>
                      </a:r>
                      <a:endParaRPr kumimoji="0" lang="es-ES" sz="1800" b="1" i="0" u="none" strike="noStrike" cap="none" normalizeH="0" baseline="0" dirty="0" smtClean="0">
                        <a:ln>
                          <a:noFill/>
                        </a:ln>
                        <a:solidFill>
                          <a:schemeClr val="tx2"/>
                        </a:solidFill>
                        <a:effectLst/>
                        <a:latin typeface="Calibri"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BD9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s-CL" sz="1800" b="1" i="0" u="none" strike="noStrike" cap="none" normalizeH="0" baseline="0" dirty="0" smtClean="0">
                          <a:ln>
                            <a:noFill/>
                          </a:ln>
                          <a:solidFill>
                            <a:schemeClr val="tx2"/>
                          </a:solidFill>
                          <a:effectLst/>
                          <a:latin typeface="Calibri" pitchFamily="34" charset="0"/>
                        </a:rPr>
                        <a:t>MARCA</a:t>
                      </a:r>
                      <a:endParaRPr kumimoji="0" lang="es-ES" sz="1800" b="1" i="0" u="none" strike="noStrike" cap="none" normalizeH="0" baseline="0" dirty="0" smtClean="0">
                        <a:ln>
                          <a:noFill/>
                        </a:ln>
                        <a:solidFill>
                          <a:schemeClr val="tx2"/>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BD9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s-CL" sz="1800" b="1" i="0" u="none" strike="noStrike" cap="none" normalizeH="0" baseline="0" dirty="0" smtClean="0">
                          <a:ln>
                            <a:noFill/>
                          </a:ln>
                          <a:solidFill>
                            <a:schemeClr val="tx2"/>
                          </a:solidFill>
                          <a:effectLst/>
                          <a:latin typeface="Calibri" pitchFamily="34" charset="0"/>
                        </a:rPr>
                        <a:t>ESTÁNDAR</a:t>
                      </a:r>
                      <a:endParaRPr kumimoji="0" lang="es-ES" sz="1800" b="1" i="0" u="none" strike="noStrike" cap="none" normalizeH="0" baseline="0" dirty="0" smtClean="0">
                        <a:ln>
                          <a:noFill/>
                        </a:ln>
                        <a:solidFill>
                          <a:schemeClr val="tx2"/>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BD9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s-CL" sz="1800" b="1" i="0" u="none" strike="noStrike" cap="none" normalizeH="0" baseline="0" dirty="0" smtClean="0">
                          <a:ln>
                            <a:noFill/>
                          </a:ln>
                          <a:solidFill>
                            <a:schemeClr val="tx2"/>
                          </a:solidFill>
                          <a:effectLst/>
                          <a:latin typeface="Calibri" pitchFamily="34" charset="0"/>
                        </a:rPr>
                        <a:t>EXPERIENCIA</a:t>
                      </a:r>
                      <a:endParaRPr kumimoji="0" lang="es-ES" sz="1800" b="1" i="0" u="none" strike="noStrike" cap="none" normalizeH="0" baseline="0" dirty="0" smtClean="0">
                        <a:ln>
                          <a:noFill/>
                        </a:ln>
                        <a:solidFill>
                          <a:schemeClr val="tx2"/>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BD97"/>
                    </a:solidFill>
                  </a:tcPr>
                </a:tc>
              </a:tr>
              <a:tr h="1044575">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s-CL" sz="1400" b="0" i="0" u="none" strike="noStrike" cap="none" normalizeH="0" baseline="0" dirty="0" smtClean="0">
                          <a:ln>
                            <a:noFill/>
                          </a:ln>
                          <a:solidFill>
                            <a:schemeClr val="tx2"/>
                          </a:solidFill>
                          <a:effectLst/>
                          <a:latin typeface="Calibri" pitchFamily="34" charset="0"/>
                        </a:rPr>
                        <a:t>CAFÉ</a:t>
                      </a:r>
                      <a:endParaRPr kumimoji="0" lang="es-ES" sz="1400" b="0" i="0" u="none" strike="noStrike" cap="none" normalizeH="0" baseline="0" dirty="0" smtClean="0">
                        <a:ln>
                          <a:noFill/>
                        </a:ln>
                        <a:solidFill>
                          <a:schemeClr val="tx2"/>
                        </a:solidFill>
                        <a:effectLst/>
                        <a:latin typeface="Calibri"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s-CL" sz="1400" b="0" i="0" u="none" strike="noStrike" cap="none" normalizeH="0" baseline="0" dirty="0" smtClean="0">
                          <a:ln>
                            <a:noFill/>
                          </a:ln>
                          <a:solidFill>
                            <a:schemeClr val="tx2"/>
                          </a:solidFill>
                          <a:effectLst/>
                          <a:latin typeface="Calibri" pitchFamily="34" charset="0"/>
                        </a:rPr>
                        <a:t>NESCAFÉ</a:t>
                      </a:r>
                      <a:endParaRPr kumimoji="0" lang="es-ES" sz="1400" b="0" i="0" u="none" strike="noStrike" cap="none" normalizeH="0" baseline="0" dirty="0" smtClean="0">
                        <a:ln>
                          <a:noFill/>
                        </a:ln>
                        <a:solidFill>
                          <a:schemeClr val="tx2"/>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s-CL" sz="1400" b="0" i="0" u="none" strike="noStrike" cap="none" normalizeH="0" baseline="0" dirty="0" err="1" smtClean="0">
                          <a:ln>
                            <a:noFill/>
                          </a:ln>
                          <a:solidFill>
                            <a:schemeClr val="tx2"/>
                          </a:solidFill>
                          <a:effectLst/>
                          <a:latin typeface="Calibri" pitchFamily="34" charset="0"/>
                        </a:rPr>
                        <a:t>McDONALD’S</a:t>
                      </a:r>
                      <a:endParaRPr kumimoji="0" lang="es-ES" sz="1400" b="0" i="0" u="none" strike="noStrike" cap="none" normalizeH="0" baseline="0" dirty="0" smtClean="0">
                        <a:ln>
                          <a:noFill/>
                        </a:ln>
                        <a:solidFill>
                          <a:schemeClr val="tx2"/>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s-CL" sz="1400" b="0" i="0" u="none" strike="noStrike" cap="none" normalizeH="0" baseline="0" dirty="0" smtClean="0">
                          <a:ln>
                            <a:noFill/>
                          </a:ln>
                          <a:solidFill>
                            <a:schemeClr val="tx2"/>
                          </a:solidFill>
                          <a:effectLst/>
                          <a:latin typeface="Calibri" pitchFamily="34" charset="0"/>
                        </a:rPr>
                        <a:t>STARBUCKS</a:t>
                      </a:r>
                      <a:endParaRPr kumimoji="0" lang="es-ES" sz="1400" b="0" i="0" u="none" strike="noStrike" cap="none" normalizeH="0" baseline="0" dirty="0" smtClean="0">
                        <a:ln>
                          <a:noFill/>
                        </a:ln>
                        <a:solidFill>
                          <a:schemeClr val="tx2"/>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9718" name="Text Box 19"/>
          <p:cNvSpPr txBox="1">
            <a:spLocks noChangeArrowheads="1"/>
          </p:cNvSpPr>
          <p:nvPr/>
        </p:nvSpPr>
        <p:spPr bwMode="auto">
          <a:xfrm>
            <a:off x="1126803" y="4841775"/>
            <a:ext cx="493713" cy="304800"/>
          </a:xfrm>
          <a:prstGeom prst="rect">
            <a:avLst/>
          </a:prstGeom>
          <a:noFill/>
          <a:ln w="9525">
            <a:noFill/>
            <a:miter lim="800000"/>
            <a:headEnd/>
            <a:tailEnd/>
          </a:ln>
        </p:spPr>
        <p:txBody>
          <a:bodyPr wrap="none">
            <a:spAutoFit/>
          </a:bodyPr>
          <a:lstStyle/>
          <a:p>
            <a:r>
              <a:rPr lang="es-CL" sz="1400">
                <a:solidFill>
                  <a:srgbClr val="1F497D"/>
                </a:solidFill>
                <a:latin typeface="Calibri" pitchFamily="34" charset="0"/>
              </a:rPr>
              <a:t>18</a:t>
            </a:r>
            <a:r>
              <a:rPr lang="en-US" sz="1400">
                <a:solidFill>
                  <a:srgbClr val="1F497D"/>
                </a:solidFill>
                <a:latin typeface="Calibri" pitchFamily="34" charset="0"/>
                <a:cs typeface="Times New Roman" pitchFamily="18" charset="0"/>
              </a:rPr>
              <a:t>¢</a:t>
            </a:r>
            <a:r>
              <a:rPr lang="es-CL" sz="1400">
                <a:solidFill>
                  <a:srgbClr val="1F497D"/>
                </a:solidFill>
                <a:latin typeface="Calibri" pitchFamily="34" charset="0"/>
              </a:rPr>
              <a:t> </a:t>
            </a:r>
            <a:endParaRPr lang="es-ES" sz="1400">
              <a:solidFill>
                <a:srgbClr val="1F497D"/>
              </a:solidFill>
              <a:latin typeface="Calibri" pitchFamily="34" charset="0"/>
            </a:endParaRPr>
          </a:p>
        </p:txBody>
      </p:sp>
      <p:sp>
        <p:nvSpPr>
          <p:cNvPr id="29719" name="Text Box 20"/>
          <p:cNvSpPr txBox="1">
            <a:spLocks noChangeArrowheads="1"/>
          </p:cNvSpPr>
          <p:nvPr/>
        </p:nvSpPr>
        <p:spPr bwMode="auto">
          <a:xfrm>
            <a:off x="7464103" y="4844950"/>
            <a:ext cx="630238" cy="304800"/>
          </a:xfrm>
          <a:prstGeom prst="rect">
            <a:avLst/>
          </a:prstGeom>
          <a:noFill/>
          <a:ln w="9525">
            <a:noFill/>
            <a:miter lim="800000"/>
            <a:headEnd/>
            <a:tailEnd/>
          </a:ln>
        </p:spPr>
        <p:txBody>
          <a:bodyPr wrap="none">
            <a:spAutoFit/>
          </a:bodyPr>
          <a:lstStyle/>
          <a:p>
            <a:r>
              <a:rPr lang="es-CL" sz="1400">
                <a:solidFill>
                  <a:srgbClr val="1F497D"/>
                </a:solidFill>
                <a:latin typeface="Calibri" pitchFamily="34" charset="0"/>
              </a:rPr>
              <a:t>$ 2.25</a:t>
            </a:r>
            <a:endParaRPr lang="es-ES" sz="1400">
              <a:solidFill>
                <a:srgbClr val="1F497D"/>
              </a:solidFill>
              <a:latin typeface="Calibri" pitchFamily="34" charset="0"/>
            </a:endParaRPr>
          </a:p>
        </p:txBody>
      </p:sp>
      <p:sp>
        <p:nvSpPr>
          <p:cNvPr id="29720" name="Line 21"/>
          <p:cNvSpPr>
            <a:spLocks noChangeShapeType="1"/>
          </p:cNvSpPr>
          <p:nvPr/>
        </p:nvSpPr>
        <p:spPr bwMode="auto">
          <a:xfrm>
            <a:off x="2371403" y="4987825"/>
            <a:ext cx="4679950" cy="0"/>
          </a:xfrm>
          <a:prstGeom prst="line">
            <a:avLst/>
          </a:prstGeom>
          <a:noFill/>
          <a:ln w="9525">
            <a:solidFill>
              <a:schemeClr val="tx1"/>
            </a:solidFill>
            <a:prstDash val="dash"/>
            <a:round/>
            <a:headEnd/>
            <a:tailEnd type="triangle" w="med" len="med"/>
          </a:ln>
        </p:spPr>
        <p:txBody>
          <a:bodyPr/>
          <a:lstStyle/>
          <a:p>
            <a:endParaRPr lang="es-CL">
              <a:solidFill>
                <a:prstClr val="black"/>
              </a:solidFill>
            </a:endParaRPr>
          </a:p>
        </p:txBody>
      </p:sp>
      <p:sp>
        <p:nvSpPr>
          <p:cNvPr id="41" name="Text Box 22"/>
          <p:cNvSpPr txBox="1">
            <a:spLocks noChangeArrowheads="1"/>
          </p:cNvSpPr>
          <p:nvPr/>
        </p:nvSpPr>
        <p:spPr bwMode="auto">
          <a:xfrm>
            <a:off x="5411466" y="5564088"/>
            <a:ext cx="2643187" cy="457200"/>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s-CL" sz="1200" dirty="0">
                <a:solidFill>
                  <a:srgbClr val="4F81BD">
                    <a:lumMod val="50000"/>
                  </a:srgbClr>
                </a:solidFill>
                <a:latin typeface="Calibri" pitchFamily="34" charset="0"/>
              </a:rPr>
              <a:t>FUENTE: </a:t>
            </a:r>
            <a:r>
              <a:rPr lang="es-CL" sz="1200" i="1" dirty="0">
                <a:solidFill>
                  <a:srgbClr val="4F81BD">
                    <a:lumMod val="50000"/>
                  </a:srgbClr>
                </a:solidFill>
                <a:latin typeface="Calibri" pitchFamily="34" charset="0"/>
              </a:rPr>
              <a:t>“THE EXPERIENCE ECONOMY”.</a:t>
            </a:r>
          </a:p>
          <a:p>
            <a:pPr algn="ctr" fontAlgn="auto">
              <a:spcBef>
                <a:spcPts val="0"/>
              </a:spcBef>
              <a:spcAft>
                <a:spcPts val="0"/>
              </a:spcAft>
              <a:defRPr/>
            </a:pPr>
            <a:r>
              <a:rPr lang="es-CL" sz="1200" dirty="0">
                <a:solidFill>
                  <a:srgbClr val="4F81BD">
                    <a:lumMod val="50000"/>
                  </a:srgbClr>
                </a:solidFill>
                <a:latin typeface="Calibri" pitchFamily="34" charset="0"/>
              </a:rPr>
              <a:t>2007</a:t>
            </a:r>
            <a:endParaRPr lang="es-ES" sz="1200" dirty="0">
              <a:solidFill>
                <a:srgbClr val="4F81BD">
                  <a:lumMod val="50000"/>
                </a:srgbClr>
              </a:solidFill>
              <a:latin typeface="Calibri" pitchFamily="34" charset="0"/>
            </a:endParaRPr>
          </a:p>
        </p:txBody>
      </p:sp>
      <p:sp>
        <p:nvSpPr>
          <p:cNvPr id="29722" name="Text Box 23"/>
          <p:cNvSpPr txBox="1">
            <a:spLocks noChangeArrowheads="1"/>
          </p:cNvSpPr>
          <p:nvPr/>
        </p:nvSpPr>
        <p:spPr bwMode="auto">
          <a:xfrm>
            <a:off x="1558603" y="1403250"/>
            <a:ext cx="595313" cy="304800"/>
          </a:xfrm>
          <a:prstGeom prst="rect">
            <a:avLst/>
          </a:prstGeom>
          <a:noFill/>
          <a:ln w="9525">
            <a:noFill/>
            <a:miter lim="800000"/>
            <a:headEnd/>
            <a:tailEnd/>
          </a:ln>
        </p:spPr>
        <p:txBody>
          <a:bodyPr wrap="none">
            <a:spAutoFit/>
          </a:bodyPr>
          <a:lstStyle/>
          <a:p>
            <a:r>
              <a:rPr lang="es-CL" sz="1400">
                <a:solidFill>
                  <a:srgbClr val="1F497D"/>
                </a:solidFill>
                <a:latin typeface="Calibri" pitchFamily="34" charset="0"/>
              </a:rPr>
              <a:t>FOCO</a:t>
            </a:r>
            <a:endParaRPr lang="es-ES" sz="1400">
              <a:solidFill>
                <a:srgbClr val="1F497D"/>
              </a:solidFill>
              <a:latin typeface="Calibri" pitchFamily="34" charset="0"/>
            </a:endParaRPr>
          </a:p>
        </p:txBody>
      </p:sp>
      <p:cxnSp>
        <p:nvCxnSpPr>
          <p:cNvPr id="33819" name="AutoShape 24"/>
          <p:cNvCxnSpPr>
            <a:cxnSpLocks noChangeShapeType="1"/>
            <a:stCxn id="29722" idx="3"/>
          </p:cNvCxnSpPr>
          <p:nvPr/>
        </p:nvCxnSpPr>
        <p:spPr bwMode="auto">
          <a:xfrm>
            <a:off x="2153916" y="1555650"/>
            <a:ext cx="2806700" cy="1087438"/>
          </a:xfrm>
          <a:prstGeom prst="bentConnector2">
            <a:avLst/>
          </a:prstGeom>
          <a:noFill/>
          <a:ln w="9525">
            <a:solidFill>
              <a:schemeClr val="tx2">
                <a:lumMod val="50000"/>
              </a:schemeClr>
            </a:solidFill>
            <a:miter lim="800000"/>
            <a:headEnd/>
            <a:tailEnd type="triangle" w="med" len="med"/>
          </a:ln>
        </p:spPr>
      </p:cxnSp>
      <p:cxnSp>
        <p:nvCxnSpPr>
          <p:cNvPr id="33820" name="AutoShape 25"/>
          <p:cNvCxnSpPr>
            <a:cxnSpLocks noChangeShapeType="1"/>
            <a:stCxn id="29722" idx="3"/>
          </p:cNvCxnSpPr>
          <p:nvPr/>
        </p:nvCxnSpPr>
        <p:spPr bwMode="auto">
          <a:xfrm>
            <a:off x="2153916" y="1555650"/>
            <a:ext cx="4865687" cy="1087438"/>
          </a:xfrm>
          <a:prstGeom prst="bentConnector2">
            <a:avLst/>
          </a:prstGeom>
          <a:noFill/>
          <a:ln w="9525">
            <a:solidFill>
              <a:schemeClr val="tx2">
                <a:lumMod val="50000"/>
              </a:schemeClr>
            </a:solidFill>
            <a:miter lim="800000"/>
            <a:headEnd/>
            <a:tailEnd type="triangle" w="med" len="med"/>
          </a:ln>
        </p:spPr>
      </p:cxnSp>
      <p:sp>
        <p:nvSpPr>
          <p:cNvPr id="29725" name="Oval 45"/>
          <p:cNvSpPr>
            <a:spLocks noChangeArrowheads="1"/>
          </p:cNvSpPr>
          <p:nvPr/>
        </p:nvSpPr>
        <p:spPr bwMode="auto">
          <a:xfrm>
            <a:off x="4387528" y="2252563"/>
            <a:ext cx="4103688" cy="2592387"/>
          </a:xfrm>
          <a:prstGeom prst="ellipse">
            <a:avLst/>
          </a:prstGeom>
          <a:noFill/>
          <a:ln w="28575">
            <a:solidFill>
              <a:srgbClr val="FF0000"/>
            </a:solidFill>
            <a:prstDash val="dash"/>
            <a:round/>
            <a:headEnd/>
            <a:tailEnd/>
          </a:ln>
        </p:spPr>
        <p:txBody>
          <a:bodyPr wrap="none" anchor="ctr"/>
          <a:lstStyle/>
          <a:p>
            <a:endParaRPr lang="es-CL">
              <a:solidFill>
                <a:prstClr val="black"/>
              </a:solidFill>
              <a:latin typeface="Calibri" pitchFamily="34" charset="0"/>
            </a:endParaRPr>
          </a:p>
        </p:txBody>
      </p:sp>
      <p:sp>
        <p:nvSpPr>
          <p:cNvPr id="29726" name="Line 46"/>
          <p:cNvSpPr>
            <a:spLocks noChangeShapeType="1"/>
          </p:cNvSpPr>
          <p:nvPr/>
        </p:nvSpPr>
        <p:spPr bwMode="auto">
          <a:xfrm>
            <a:off x="6260778" y="3116163"/>
            <a:ext cx="503238" cy="0"/>
          </a:xfrm>
          <a:prstGeom prst="line">
            <a:avLst/>
          </a:prstGeom>
          <a:noFill/>
          <a:ln w="28575">
            <a:solidFill>
              <a:srgbClr val="666699"/>
            </a:solidFill>
            <a:prstDash val="dash"/>
            <a:round/>
            <a:headEnd/>
            <a:tailEnd type="triangle" w="med" len="med"/>
          </a:ln>
        </p:spPr>
        <p:txBody>
          <a:bodyPr/>
          <a:lstStyle/>
          <a:p>
            <a:endParaRPr lang="es-CL">
              <a:solidFill>
                <a:prstClr val="black"/>
              </a:solidFill>
            </a:endParaRPr>
          </a:p>
        </p:txBody>
      </p:sp>
      <p:sp>
        <p:nvSpPr>
          <p:cNvPr id="16" name="Text Box 31"/>
          <p:cNvSpPr txBox="1">
            <a:spLocks noChangeArrowheads="1"/>
          </p:cNvSpPr>
          <p:nvPr/>
        </p:nvSpPr>
        <p:spPr bwMode="auto">
          <a:xfrm>
            <a:off x="2267744" y="179348"/>
            <a:ext cx="4803775" cy="369332"/>
          </a:xfrm>
          <a:prstGeom prst="rect">
            <a:avLst/>
          </a:prstGeom>
          <a:noFill/>
          <a:ln w="9525">
            <a:noFill/>
            <a:miter lim="800000"/>
            <a:headEnd/>
            <a:tailEnd/>
          </a:ln>
        </p:spPr>
        <p:txBody>
          <a:bodyPr>
            <a:spAutoFit/>
          </a:bodyPr>
          <a:lstStyle/>
          <a:p>
            <a:pPr algn="ctr"/>
            <a:r>
              <a:rPr lang="es-CL" b="1" dirty="0" smtClean="0">
                <a:solidFill>
                  <a:schemeClr val="accent1">
                    <a:lumMod val="50000"/>
                  </a:schemeClr>
                </a:solidFill>
                <a:latin typeface="Calibri" pitchFamily="34" charset="0"/>
              </a:rPr>
              <a:t>EXPERIENCIAS</a:t>
            </a:r>
            <a:endParaRPr lang="es-ES" b="1" dirty="0">
              <a:solidFill>
                <a:schemeClr val="accent1">
                  <a:lumMod val="50000"/>
                </a:schemeClr>
              </a:solidFill>
              <a:latin typeface="Calibri" pitchFamily="34" charset="0"/>
            </a:endParaRPr>
          </a:p>
        </p:txBody>
      </p:sp>
      <p:cxnSp>
        <p:nvCxnSpPr>
          <p:cNvPr id="17" name="16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79344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CL" sz="2000" i="1" dirty="0" smtClean="0">
                <a:solidFill>
                  <a:schemeClr val="tx2">
                    <a:lumMod val="50000"/>
                  </a:schemeClr>
                </a:solidFill>
              </a:rPr>
              <a:t>En primer lugar, </a:t>
            </a:r>
            <a:r>
              <a:rPr lang="es-CL" sz="2000" b="1" i="1" dirty="0" smtClean="0">
                <a:solidFill>
                  <a:schemeClr val="tx2">
                    <a:lumMod val="50000"/>
                  </a:schemeClr>
                </a:solidFill>
              </a:rPr>
              <a:t>la industria en su conjunto muestra un deterioro en las percepciones de sus clientes</a:t>
            </a:r>
            <a:r>
              <a:rPr lang="es-CL" sz="2000" i="1" dirty="0" smtClean="0">
                <a:solidFill>
                  <a:schemeClr val="tx2">
                    <a:lumMod val="50000"/>
                  </a:schemeClr>
                </a:solidFill>
              </a:rPr>
              <a:t>. La brecha de percepción que históricamente existió en favor de </a:t>
            </a:r>
            <a:r>
              <a:rPr lang="es-CL" sz="2000" i="1" dirty="0" err="1" smtClean="0">
                <a:solidFill>
                  <a:schemeClr val="tx2">
                    <a:lumMod val="50000"/>
                  </a:schemeClr>
                </a:solidFill>
              </a:rPr>
              <a:t>Fonasa</a:t>
            </a:r>
            <a:r>
              <a:rPr lang="es-CL" sz="2000" i="1" dirty="0" smtClean="0">
                <a:solidFill>
                  <a:schemeClr val="tx2">
                    <a:lumMod val="50000"/>
                  </a:schemeClr>
                </a:solidFill>
              </a:rPr>
              <a:t> ha desaparecido, llegando a invertirse en favor de las </a:t>
            </a:r>
            <a:r>
              <a:rPr lang="es-CL" sz="2000" i="1" dirty="0" err="1" smtClean="0">
                <a:solidFill>
                  <a:schemeClr val="tx2">
                    <a:lumMod val="50000"/>
                  </a:schemeClr>
                </a:solidFill>
              </a:rPr>
              <a:t>Isapres</a:t>
            </a:r>
            <a:r>
              <a:rPr lang="es-CL" sz="2000" i="1" dirty="0" smtClean="0">
                <a:solidFill>
                  <a:schemeClr val="tx2">
                    <a:lumMod val="50000"/>
                  </a:schemeClr>
                </a:solidFill>
              </a:rPr>
              <a:t>. En todo caso, ambas presentan niveles mediocres de satisfacción en sus clientes.</a:t>
            </a:r>
          </a:p>
          <a:p>
            <a:endParaRPr lang="es-CL" sz="2000" i="1" dirty="0" smtClean="0">
              <a:solidFill>
                <a:schemeClr val="tx2">
                  <a:lumMod val="50000"/>
                </a:schemeClr>
              </a:solidFill>
            </a:endParaRPr>
          </a:p>
          <a:p>
            <a:r>
              <a:rPr lang="es-CL" sz="2000" b="1" i="1" dirty="0" smtClean="0">
                <a:solidFill>
                  <a:schemeClr val="tx2">
                    <a:lumMod val="50000"/>
                  </a:schemeClr>
                </a:solidFill>
              </a:rPr>
              <a:t>Por otra parte, los prestadores privados de salud siguen manteniendo una brecha excesiva respecto de los hospitales y consultorios públicos</a:t>
            </a:r>
            <a:r>
              <a:rPr lang="es-CL" sz="2000" i="1" dirty="0" smtClean="0">
                <a:solidFill>
                  <a:schemeClr val="tx2">
                    <a:lumMod val="50000"/>
                  </a:schemeClr>
                </a:solidFill>
              </a:rPr>
              <a:t>. En esta línea, el 74% (88%) de los usuarios de clínicas privadas de Santiago o regiones confía en su prestador, indicador que disminuye a sólo un 30% en el caso de los prestadores públicos</a:t>
            </a:r>
            <a:r>
              <a:rPr lang="es-CL" sz="2000" dirty="0" smtClean="0">
                <a:solidFill>
                  <a:schemeClr val="tx2">
                    <a:lumMod val="50000"/>
                  </a:schemeClr>
                </a:solidFill>
              </a:rPr>
              <a:t>.</a:t>
            </a:r>
          </a:p>
          <a:p>
            <a:endParaRPr lang="es-CL" dirty="0"/>
          </a:p>
        </p:txBody>
      </p:sp>
      <p:sp>
        <p:nvSpPr>
          <p:cNvPr id="4" name="Text Box 31"/>
          <p:cNvSpPr txBox="1">
            <a:spLocks noChangeArrowheads="1"/>
          </p:cNvSpPr>
          <p:nvPr/>
        </p:nvSpPr>
        <p:spPr bwMode="auto">
          <a:xfrm>
            <a:off x="2123728" y="179348"/>
            <a:ext cx="4803775" cy="369332"/>
          </a:xfrm>
          <a:prstGeom prst="rect">
            <a:avLst/>
          </a:prstGeom>
          <a:noFill/>
          <a:ln w="9525">
            <a:noFill/>
            <a:miter lim="800000"/>
            <a:headEnd/>
            <a:tailEnd/>
          </a:ln>
        </p:spPr>
        <p:txBody>
          <a:bodyPr>
            <a:spAutoFit/>
          </a:bodyPr>
          <a:lstStyle/>
          <a:p>
            <a:pPr algn="ctr"/>
            <a:r>
              <a:rPr lang="es-CL" b="1" dirty="0" smtClean="0">
                <a:solidFill>
                  <a:schemeClr val="accent1">
                    <a:lumMod val="50000"/>
                  </a:schemeClr>
                </a:solidFill>
                <a:latin typeface="Calibri" pitchFamily="34" charset="0"/>
              </a:rPr>
              <a:t>INDICADORES : FUENTE PROCALIDAD 2013</a:t>
            </a:r>
            <a:endParaRPr lang="es-ES" b="1" dirty="0">
              <a:solidFill>
                <a:schemeClr val="accent1">
                  <a:lumMod val="50000"/>
                </a:schemeClr>
              </a:solidFill>
              <a:latin typeface="Calibri" pitchFamily="34" charset="0"/>
            </a:endParaRPr>
          </a:p>
        </p:txBody>
      </p:sp>
      <p:cxnSp>
        <p:nvCxnSpPr>
          <p:cNvPr id="5" name="4 Conector recto"/>
          <p:cNvCxnSpPr/>
          <p:nvPr/>
        </p:nvCxnSpPr>
        <p:spPr>
          <a:xfrm>
            <a:off x="0" y="836712"/>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57" r="2226"/>
          <a:stretch/>
        </p:blipFill>
        <p:spPr bwMode="auto">
          <a:xfrm>
            <a:off x="795339" y="915630"/>
            <a:ext cx="7385164" cy="5466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6 Elipse"/>
          <p:cNvSpPr/>
          <p:nvPr/>
        </p:nvSpPr>
        <p:spPr>
          <a:xfrm>
            <a:off x="7380288" y="1989138"/>
            <a:ext cx="647700" cy="3960812"/>
          </a:xfrm>
          <a:prstGeom prst="ellipse">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sp>
        <p:nvSpPr>
          <p:cNvPr id="23" name="13 CuadroTexto"/>
          <p:cNvSpPr txBox="1"/>
          <p:nvPr/>
        </p:nvSpPr>
        <p:spPr>
          <a:xfrm>
            <a:off x="7164388" y="1577975"/>
            <a:ext cx="3744912" cy="338138"/>
          </a:xfrm>
          <a:prstGeom prst="rect">
            <a:avLst/>
          </a:prstGeom>
          <a:noFill/>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s-CL" sz="800" dirty="0" smtClean="0">
                <a:solidFill>
                  <a:srgbClr val="1F497D"/>
                </a:solidFill>
                <a:latin typeface="Calibri" charset="0"/>
              </a:rPr>
              <a:t>(INDICE NACIONAL DE </a:t>
            </a:r>
          </a:p>
          <a:p>
            <a:pPr eaLnBrk="1" hangingPunct="1"/>
            <a:r>
              <a:rPr lang="es-CL" sz="800" dirty="0" smtClean="0">
                <a:solidFill>
                  <a:srgbClr val="1F497D"/>
                </a:solidFill>
                <a:latin typeface="Calibri" charset="0"/>
              </a:rPr>
              <a:t>SATISFACCIÓN CONSUMIDORES)</a:t>
            </a:r>
          </a:p>
        </p:txBody>
      </p:sp>
      <p:sp>
        <p:nvSpPr>
          <p:cNvPr id="7" name="Text Box 31"/>
          <p:cNvSpPr txBox="1">
            <a:spLocks noChangeArrowheads="1"/>
          </p:cNvSpPr>
          <p:nvPr/>
        </p:nvSpPr>
        <p:spPr bwMode="auto">
          <a:xfrm>
            <a:off x="2123728" y="188640"/>
            <a:ext cx="4803775" cy="369332"/>
          </a:xfrm>
          <a:prstGeom prst="rect">
            <a:avLst/>
          </a:prstGeom>
          <a:noFill/>
          <a:ln w="9525">
            <a:noFill/>
            <a:miter lim="800000"/>
            <a:headEnd/>
            <a:tailEnd/>
          </a:ln>
        </p:spPr>
        <p:txBody>
          <a:bodyPr>
            <a:spAutoFit/>
          </a:bodyPr>
          <a:lstStyle/>
          <a:p>
            <a:pPr algn="ctr"/>
            <a:r>
              <a:rPr lang="es-CL" b="1" dirty="0" smtClean="0">
                <a:solidFill>
                  <a:schemeClr val="accent1">
                    <a:lumMod val="50000"/>
                  </a:schemeClr>
                </a:solidFill>
                <a:latin typeface="Calibri" pitchFamily="34" charset="0"/>
              </a:rPr>
              <a:t>INDICADORES : FUENTE PROCALIDAD 2013</a:t>
            </a:r>
            <a:endParaRPr lang="es-ES" b="1" dirty="0">
              <a:solidFill>
                <a:schemeClr val="accent1">
                  <a:lumMod val="50000"/>
                </a:schemeClr>
              </a:solidFill>
              <a:latin typeface="Calibri" pitchFamily="34" charset="0"/>
            </a:endParaRPr>
          </a:p>
        </p:txBody>
      </p:sp>
      <p:cxnSp>
        <p:nvCxnSpPr>
          <p:cNvPr id="8" name="7 Conector recto"/>
          <p:cNvCxnSpPr/>
          <p:nvPr/>
        </p:nvCxnSpPr>
        <p:spPr>
          <a:xfrm>
            <a:off x="0" y="836712"/>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63188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5 Marcador de número de diapositiva"/>
          <p:cNvSpPr txBox="1">
            <a:spLocks noGrp="1"/>
          </p:cNvSpPr>
          <p:nvPr/>
        </p:nvSpPr>
        <p:spPr>
          <a:xfrm>
            <a:off x="7812088" y="6308725"/>
            <a:ext cx="909637" cy="365125"/>
          </a:xfrm>
          <a:prstGeom prst="rect">
            <a:avLst/>
          </a:prstGeom>
          <a:noFill/>
        </p:spPr>
        <p:txBody>
          <a:bodyPr anchor="ctr"/>
          <a:lstStyle/>
          <a:p>
            <a:pPr algn="r" fontAlgn="auto">
              <a:spcBef>
                <a:spcPts val="0"/>
              </a:spcBef>
              <a:spcAft>
                <a:spcPts val="0"/>
              </a:spcAft>
              <a:defRPr/>
            </a:pPr>
            <a:fld id="{F034C7A5-991C-4DAA-A350-0D81D4B03C9B}" type="slidenum">
              <a:rPr lang="es-CL" sz="1200">
                <a:solidFill>
                  <a:schemeClr val="tx1">
                    <a:tint val="75000"/>
                  </a:schemeClr>
                </a:solidFill>
                <a:latin typeface="+mn-lt"/>
                <a:cs typeface="+mn-cs"/>
              </a:rPr>
              <a:pPr algn="r" fontAlgn="auto">
                <a:spcBef>
                  <a:spcPts val="0"/>
                </a:spcBef>
                <a:spcAft>
                  <a:spcPts val="0"/>
                </a:spcAft>
                <a:defRPr/>
              </a:pPr>
              <a:t>26</a:t>
            </a:fld>
            <a:endParaRPr lang="es-CL" sz="1200">
              <a:solidFill>
                <a:schemeClr val="tx1">
                  <a:tint val="75000"/>
                </a:schemeClr>
              </a:solidFill>
              <a:latin typeface="+mn-lt"/>
              <a:cs typeface="+mn-cs"/>
            </a:endParaRPr>
          </a:p>
        </p:txBody>
      </p:sp>
      <p:sp>
        <p:nvSpPr>
          <p:cNvPr id="5125" name="Text Box 31"/>
          <p:cNvSpPr txBox="1">
            <a:spLocks noChangeArrowheads="1"/>
          </p:cNvSpPr>
          <p:nvPr/>
        </p:nvSpPr>
        <p:spPr bwMode="auto">
          <a:xfrm>
            <a:off x="2051720" y="0"/>
            <a:ext cx="4803775" cy="646331"/>
          </a:xfrm>
          <a:prstGeom prst="rect">
            <a:avLst/>
          </a:prstGeom>
          <a:noFill/>
          <a:ln w="9525">
            <a:noFill/>
            <a:miter lim="800000"/>
            <a:headEnd/>
            <a:tailEnd/>
          </a:ln>
        </p:spPr>
        <p:txBody>
          <a:bodyPr>
            <a:spAutoFit/>
          </a:bodyPr>
          <a:lstStyle/>
          <a:p>
            <a:pPr algn="ctr"/>
            <a:r>
              <a:rPr lang="es-CL" b="1" dirty="0" smtClean="0">
                <a:solidFill>
                  <a:schemeClr val="accent1">
                    <a:lumMod val="50000"/>
                  </a:schemeClr>
                </a:solidFill>
                <a:latin typeface="Calibri" pitchFamily="34" charset="0"/>
              </a:rPr>
              <a:t>NIVELES DE DIFERENCIACIÓN: DE LA SATISFACCIÓN A LA LEALTAD (*)</a:t>
            </a:r>
            <a:endParaRPr lang="es-ES" b="1" dirty="0">
              <a:solidFill>
                <a:schemeClr val="accent1">
                  <a:lumMod val="50000"/>
                </a:schemeClr>
              </a:solidFill>
              <a:latin typeface="Calibri" pitchFamily="34" charset="0"/>
            </a:endParaRPr>
          </a:p>
        </p:txBody>
      </p:sp>
      <p:sp>
        <p:nvSpPr>
          <p:cNvPr id="29" name="Rectangle 4"/>
          <p:cNvSpPr>
            <a:spLocks noChangeArrowheads="1"/>
          </p:cNvSpPr>
          <p:nvPr/>
        </p:nvSpPr>
        <p:spPr bwMode="gray">
          <a:xfrm>
            <a:off x="755576" y="1772816"/>
            <a:ext cx="7812360" cy="3454251"/>
          </a:xfrm>
          <a:prstGeom prst="rect">
            <a:avLst/>
          </a:prstGeom>
          <a:solidFill>
            <a:schemeClr val="tx2">
              <a:lumMod val="20000"/>
              <a:lumOff val="80000"/>
            </a:schemeClr>
          </a:solidFill>
          <a:ln w="9525">
            <a:noFill/>
            <a:miter lim="800000"/>
            <a:headEnd/>
            <a:tailEnd/>
          </a:ln>
        </p:spPr>
        <p:txBody>
          <a:bodyPr wrap="none" lIns="90000" tIns="90000" rIns="72000" bIns="90000" anchor="ctr"/>
          <a:lstStyle/>
          <a:p>
            <a:endParaRPr lang="es-CL">
              <a:latin typeface="+mj-lt"/>
            </a:endParaRPr>
          </a:p>
        </p:txBody>
      </p:sp>
      <p:sp>
        <p:nvSpPr>
          <p:cNvPr id="30" name="Freeform 5"/>
          <p:cNvSpPr>
            <a:spLocks noChangeAspect="1"/>
          </p:cNvSpPr>
          <p:nvPr/>
        </p:nvSpPr>
        <p:spPr bwMode="gray">
          <a:xfrm>
            <a:off x="4840483" y="3984351"/>
            <a:ext cx="1694885" cy="1154702"/>
          </a:xfrm>
          <a:custGeom>
            <a:avLst/>
            <a:gdLst/>
            <a:ahLst/>
            <a:cxnLst>
              <a:cxn ang="0">
                <a:pos x="1946" y="670"/>
              </a:cxn>
              <a:cxn ang="0">
                <a:pos x="1830" y="468"/>
              </a:cxn>
              <a:cxn ang="0">
                <a:pos x="1558" y="0"/>
              </a:cxn>
              <a:cxn ang="0">
                <a:pos x="470" y="208"/>
              </a:cxn>
              <a:cxn ang="0">
                <a:pos x="0" y="298"/>
              </a:cxn>
              <a:cxn ang="0">
                <a:pos x="0" y="1611"/>
              </a:cxn>
              <a:cxn ang="0">
                <a:pos x="2242" y="1180"/>
              </a:cxn>
              <a:cxn ang="0">
                <a:pos x="1946" y="670"/>
              </a:cxn>
            </a:cxnLst>
            <a:rect l="0" t="0" r="r" b="b"/>
            <a:pathLst>
              <a:path w="2242" h="1611">
                <a:moveTo>
                  <a:pt x="1946" y="670"/>
                </a:moveTo>
                <a:lnTo>
                  <a:pt x="1830" y="468"/>
                </a:lnTo>
                <a:lnTo>
                  <a:pt x="1558" y="0"/>
                </a:lnTo>
                <a:lnTo>
                  <a:pt x="470" y="208"/>
                </a:lnTo>
                <a:lnTo>
                  <a:pt x="0" y="298"/>
                </a:lnTo>
                <a:lnTo>
                  <a:pt x="0" y="1611"/>
                </a:lnTo>
                <a:lnTo>
                  <a:pt x="2242" y="1180"/>
                </a:lnTo>
                <a:lnTo>
                  <a:pt x="1946" y="670"/>
                </a:lnTo>
                <a:close/>
              </a:path>
            </a:pathLst>
          </a:custGeom>
          <a:gradFill rotWithShape="1">
            <a:gsLst>
              <a:gs pos="0">
                <a:srgbClr val="3D7BB9"/>
              </a:gs>
              <a:gs pos="100000">
                <a:srgbClr val="ABC7E3"/>
              </a:gs>
            </a:gsLst>
            <a:lin ang="0" scaled="1"/>
          </a:gradFill>
          <a:ln w="9525">
            <a:noFill/>
            <a:round/>
            <a:headEnd/>
            <a:tailEnd/>
          </a:ln>
        </p:spPr>
        <p:txBody>
          <a:bodyPr/>
          <a:lstStyle/>
          <a:p>
            <a:endParaRPr lang="es-CL">
              <a:latin typeface="+mj-lt"/>
            </a:endParaRPr>
          </a:p>
        </p:txBody>
      </p:sp>
      <p:sp>
        <p:nvSpPr>
          <p:cNvPr id="31" name="Freeform 6"/>
          <p:cNvSpPr>
            <a:spLocks noChangeAspect="1"/>
          </p:cNvSpPr>
          <p:nvPr/>
        </p:nvSpPr>
        <p:spPr bwMode="gray">
          <a:xfrm>
            <a:off x="4840483" y="4521636"/>
            <a:ext cx="1694885" cy="617417"/>
          </a:xfrm>
          <a:custGeom>
            <a:avLst/>
            <a:gdLst/>
            <a:ahLst/>
            <a:cxnLst>
              <a:cxn ang="0">
                <a:pos x="0" y="0"/>
              </a:cxn>
              <a:cxn ang="0">
                <a:pos x="2242" y="428"/>
              </a:cxn>
              <a:cxn ang="0">
                <a:pos x="0" y="859"/>
              </a:cxn>
              <a:cxn ang="0">
                <a:pos x="0" y="0"/>
              </a:cxn>
            </a:cxnLst>
            <a:rect l="0" t="0" r="r" b="b"/>
            <a:pathLst>
              <a:path w="2242" h="859">
                <a:moveTo>
                  <a:pt x="0" y="0"/>
                </a:moveTo>
                <a:lnTo>
                  <a:pt x="2242" y="428"/>
                </a:lnTo>
                <a:lnTo>
                  <a:pt x="0" y="859"/>
                </a:lnTo>
                <a:lnTo>
                  <a:pt x="0" y="0"/>
                </a:lnTo>
                <a:close/>
              </a:path>
            </a:pathLst>
          </a:custGeom>
          <a:gradFill rotWithShape="1">
            <a:gsLst>
              <a:gs pos="0">
                <a:srgbClr val="3A75B0">
                  <a:gamma/>
                  <a:shade val="66667"/>
                  <a:invGamma/>
                </a:srgbClr>
              </a:gs>
              <a:gs pos="100000">
                <a:srgbClr val="3A75B0"/>
              </a:gs>
            </a:gsLst>
            <a:lin ang="0" scaled="1"/>
          </a:gradFill>
          <a:ln w="9525">
            <a:noFill/>
            <a:round/>
            <a:headEnd/>
            <a:tailEnd/>
          </a:ln>
        </p:spPr>
        <p:txBody>
          <a:bodyPr/>
          <a:lstStyle/>
          <a:p>
            <a:endParaRPr lang="es-CL">
              <a:latin typeface="+mj-lt"/>
            </a:endParaRPr>
          </a:p>
        </p:txBody>
      </p:sp>
      <p:sp>
        <p:nvSpPr>
          <p:cNvPr id="32" name="Freeform 7"/>
          <p:cNvSpPr>
            <a:spLocks noChangeAspect="1"/>
          </p:cNvSpPr>
          <p:nvPr/>
        </p:nvSpPr>
        <p:spPr bwMode="gray">
          <a:xfrm>
            <a:off x="4840483" y="2049340"/>
            <a:ext cx="516228" cy="943203"/>
          </a:xfrm>
          <a:custGeom>
            <a:avLst/>
            <a:gdLst/>
            <a:ahLst/>
            <a:cxnLst>
              <a:cxn ang="0">
                <a:pos x="0" y="1315"/>
              </a:cxn>
              <a:cxn ang="0">
                <a:pos x="684" y="1185"/>
              </a:cxn>
              <a:cxn ang="0">
                <a:pos x="0" y="0"/>
              </a:cxn>
              <a:cxn ang="0">
                <a:pos x="0" y="1315"/>
              </a:cxn>
              <a:cxn ang="0">
                <a:pos x="0" y="1315"/>
              </a:cxn>
            </a:cxnLst>
            <a:rect l="0" t="0" r="r" b="b"/>
            <a:pathLst>
              <a:path w="684" h="1315">
                <a:moveTo>
                  <a:pt x="0" y="1315"/>
                </a:moveTo>
                <a:lnTo>
                  <a:pt x="684" y="1185"/>
                </a:lnTo>
                <a:lnTo>
                  <a:pt x="0" y="0"/>
                </a:lnTo>
                <a:lnTo>
                  <a:pt x="0" y="1315"/>
                </a:lnTo>
                <a:close/>
              </a:path>
            </a:pathLst>
          </a:custGeom>
          <a:gradFill rotWithShape="1">
            <a:gsLst>
              <a:gs pos="0">
                <a:srgbClr val="3D7BB9"/>
              </a:gs>
              <a:gs pos="100000">
                <a:srgbClr val="ABC7E3"/>
              </a:gs>
            </a:gsLst>
            <a:lin ang="0" scaled="1"/>
          </a:gradFill>
          <a:ln w="9525">
            <a:noFill/>
            <a:round/>
            <a:headEnd/>
            <a:tailEnd/>
          </a:ln>
        </p:spPr>
        <p:txBody>
          <a:bodyPr/>
          <a:lstStyle/>
          <a:p>
            <a:endParaRPr lang="es-CL">
              <a:latin typeface="+mj-lt"/>
            </a:endParaRPr>
          </a:p>
        </p:txBody>
      </p:sp>
      <p:sp>
        <p:nvSpPr>
          <p:cNvPr id="33" name="Rectangle 8"/>
          <p:cNvSpPr>
            <a:spLocks noChangeAspect="1" noChangeArrowheads="1"/>
          </p:cNvSpPr>
          <p:nvPr/>
        </p:nvSpPr>
        <p:spPr bwMode="gray">
          <a:xfrm>
            <a:off x="4840483" y="3122595"/>
            <a:ext cx="0" cy="0"/>
          </a:xfrm>
          <a:prstGeom prst="rect">
            <a:avLst/>
          </a:prstGeom>
          <a:solidFill>
            <a:srgbClr val="FFFFFF"/>
          </a:solidFill>
          <a:ln w="12700">
            <a:solidFill>
              <a:srgbClr val="FFFFFF"/>
            </a:solidFill>
            <a:miter lim="800000"/>
            <a:headEnd/>
            <a:tailEnd/>
          </a:ln>
        </p:spPr>
        <p:txBody>
          <a:bodyPr/>
          <a:lstStyle/>
          <a:p>
            <a:endParaRPr lang="es-CL">
              <a:latin typeface="+mj-lt"/>
            </a:endParaRPr>
          </a:p>
        </p:txBody>
      </p:sp>
      <p:sp>
        <p:nvSpPr>
          <p:cNvPr id="34" name="Rectangle 9"/>
          <p:cNvSpPr>
            <a:spLocks noChangeAspect="1" noChangeArrowheads="1"/>
          </p:cNvSpPr>
          <p:nvPr/>
        </p:nvSpPr>
        <p:spPr bwMode="gray">
          <a:xfrm>
            <a:off x="4840483" y="2992543"/>
            <a:ext cx="0" cy="0"/>
          </a:xfrm>
          <a:prstGeom prst="rect">
            <a:avLst/>
          </a:prstGeom>
          <a:solidFill>
            <a:srgbClr val="FFFFFF"/>
          </a:solidFill>
          <a:ln w="12700">
            <a:solidFill>
              <a:srgbClr val="FFFFFF"/>
            </a:solidFill>
            <a:miter lim="800000"/>
            <a:headEnd/>
            <a:tailEnd/>
          </a:ln>
        </p:spPr>
        <p:txBody>
          <a:bodyPr/>
          <a:lstStyle/>
          <a:p>
            <a:endParaRPr lang="es-CL">
              <a:latin typeface="+mj-lt"/>
            </a:endParaRPr>
          </a:p>
        </p:txBody>
      </p:sp>
      <p:sp>
        <p:nvSpPr>
          <p:cNvPr id="35" name="Freeform 10"/>
          <p:cNvSpPr>
            <a:spLocks noChangeAspect="1"/>
          </p:cNvSpPr>
          <p:nvPr/>
        </p:nvSpPr>
        <p:spPr bwMode="gray">
          <a:xfrm>
            <a:off x="4840483" y="3014875"/>
            <a:ext cx="1108791" cy="1053550"/>
          </a:xfrm>
          <a:custGeom>
            <a:avLst/>
            <a:gdLst/>
            <a:ahLst/>
            <a:cxnLst>
              <a:cxn ang="0">
                <a:pos x="970" y="336"/>
              </a:cxn>
              <a:cxn ang="0">
                <a:pos x="854" y="134"/>
              </a:cxn>
              <a:cxn ang="0">
                <a:pos x="778" y="0"/>
              </a:cxn>
              <a:cxn ang="0">
                <a:pos x="468" y="60"/>
              </a:cxn>
              <a:cxn ang="0">
                <a:pos x="0" y="150"/>
              </a:cxn>
              <a:cxn ang="0">
                <a:pos x="0" y="1470"/>
              </a:cxn>
              <a:cxn ang="0">
                <a:pos x="1466" y="1190"/>
              </a:cxn>
              <a:cxn ang="0">
                <a:pos x="970" y="336"/>
              </a:cxn>
            </a:cxnLst>
            <a:rect l="0" t="0" r="r" b="b"/>
            <a:pathLst>
              <a:path w="1466" h="1470">
                <a:moveTo>
                  <a:pt x="970" y="336"/>
                </a:moveTo>
                <a:lnTo>
                  <a:pt x="854" y="134"/>
                </a:lnTo>
                <a:lnTo>
                  <a:pt x="778" y="0"/>
                </a:lnTo>
                <a:lnTo>
                  <a:pt x="468" y="60"/>
                </a:lnTo>
                <a:lnTo>
                  <a:pt x="0" y="150"/>
                </a:lnTo>
                <a:lnTo>
                  <a:pt x="0" y="1470"/>
                </a:lnTo>
                <a:lnTo>
                  <a:pt x="1466" y="1190"/>
                </a:lnTo>
                <a:lnTo>
                  <a:pt x="970" y="336"/>
                </a:lnTo>
                <a:close/>
              </a:path>
            </a:pathLst>
          </a:custGeom>
          <a:gradFill rotWithShape="1">
            <a:gsLst>
              <a:gs pos="0">
                <a:srgbClr val="3D7BB9"/>
              </a:gs>
              <a:gs pos="100000">
                <a:srgbClr val="ABC7E3"/>
              </a:gs>
            </a:gsLst>
            <a:lin ang="0" scaled="1"/>
          </a:gradFill>
          <a:ln w="9525">
            <a:noFill/>
            <a:round/>
            <a:headEnd/>
            <a:tailEnd/>
          </a:ln>
        </p:spPr>
        <p:txBody>
          <a:bodyPr/>
          <a:lstStyle/>
          <a:p>
            <a:endParaRPr lang="es-CL">
              <a:latin typeface="+mj-lt"/>
            </a:endParaRPr>
          </a:p>
        </p:txBody>
      </p:sp>
      <p:sp>
        <p:nvSpPr>
          <p:cNvPr id="36" name="Rectangle 11"/>
          <p:cNvSpPr>
            <a:spLocks noChangeAspect="1" noChangeArrowheads="1"/>
          </p:cNvSpPr>
          <p:nvPr/>
        </p:nvSpPr>
        <p:spPr bwMode="gray">
          <a:xfrm>
            <a:off x="4840483" y="4068425"/>
            <a:ext cx="0" cy="0"/>
          </a:xfrm>
          <a:prstGeom prst="rect">
            <a:avLst/>
          </a:prstGeom>
          <a:solidFill>
            <a:srgbClr val="FFFFFF"/>
          </a:solidFill>
          <a:ln w="12700">
            <a:solidFill>
              <a:srgbClr val="FFFFFF"/>
            </a:solidFill>
            <a:miter lim="800000"/>
            <a:headEnd/>
            <a:tailEnd/>
          </a:ln>
        </p:spPr>
        <p:txBody>
          <a:bodyPr/>
          <a:lstStyle/>
          <a:p>
            <a:endParaRPr lang="es-CL">
              <a:latin typeface="+mj-lt"/>
            </a:endParaRPr>
          </a:p>
        </p:txBody>
      </p:sp>
      <p:sp>
        <p:nvSpPr>
          <p:cNvPr id="37" name="Rectangle 12"/>
          <p:cNvSpPr>
            <a:spLocks noChangeAspect="1" noChangeArrowheads="1"/>
          </p:cNvSpPr>
          <p:nvPr/>
        </p:nvSpPr>
        <p:spPr bwMode="gray">
          <a:xfrm>
            <a:off x="4840483" y="4195850"/>
            <a:ext cx="0" cy="2627"/>
          </a:xfrm>
          <a:prstGeom prst="rect">
            <a:avLst/>
          </a:prstGeom>
          <a:solidFill>
            <a:srgbClr val="FFFFFF"/>
          </a:solidFill>
          <a:ln w="12700">
            <a:solidFill>
              <a:srgbClr val="FFFFFF"/>
            </a:solidFill>
            <a:miter lim="800000"/>
            <a:headEnd/>
            <a:tailEnd/>
          </a:ln>
        </p:spPr>
        <p:txBody>
          <a:bodyPr/>
          <a:lstStyle/>
          <a:p>
            <a:endParaRPr lang="es-CL">
              <a:latin typeface="+mj-lt"/>
            </a:endParaRPr>
          </a:p>
        </p:txBody>
      </p:sp>
      <p:sp>
        <p:nvSpPr>
          <p:cNvPr id="38" name="Freeform 15"/>
          <p:cNvSpPr>
            <a:spLocks noChangeAspect="1"/>
          </p:cNvSpPr>
          <p:nvPr/>
        </p:nvSpPr>
        <p:spPr bwMode="gray">
          <a:xfrm>
            <a:off x="3655357" y="3918668"/>
            <a:ext cx="2366370" cy="277181"/>
          </a:xfrm>
          <a:custGeom>
            <a:avLst/>
            <a:gdLst/>
            <a:ahLst/>
            <a:cxnLst>
              <a:cxn ang="0">
                <a:pos x="0" y="88"/>
              </a:cxn>
              <a:cxn ang="0">
                <a:pos x="470" y="0"/>
              </a:cxn>
              <a:cxn ang="0">
                <a:pos x="1567" y="208"/>
              </a:cxn>
              <a:cxn ang="0">
                <a:pos x="2661" y="0"/>
              </a:cxn>
              <a:cxn ang="0">
                <a:pos x="3129" y="88"/>
              </a:cxn>
              <a:cxn ang="0">
                <a:pos x="1567" y="388"/>
              </a:cxn>
              <a:cxn ang="0">
                <a:pos x="0" y="88"/>
              </a:cxn>
            </a:cxnLst>
            <a:rect l="0" t="0" r="r" b="b"/>
            <a:pathLst>
              <a:path w="3129" h="388">
                <a:moveTo>
                  <a:pt x="0" y="88"/>
                </a:moveTo>
                <a:lnTo>
                  <a:pt x="470" y="0"/>
                </a:lnTo>
                <a:lnTo>
                  <a:pt x="1567" y="208"/>
                </a:lnTo>
                <a:lnTo>
                  <a:pt x="2661" y="0"/>
                </a:lnTo>
                <a:lnTo>
                  <a:pt x="3129" y="88"/>
                </a:lnTo>
                <a:lnTo>
                  <a:pt x="1567" y="388"/>
                </a:lnTo>
                <a:lnTo>
                  <a:pt x="0" y="88"/>
                </a:lnTo>
                <a:close/>
              </a:path>
            </a:pathLst>
          </a:custGeom>
          <a:solidFill>
            <a:srgbClr val="172E45"/>
          </a:solidFill>
          <a:ln w="9525">
            <a:noFill/>
            <a:round/>
            <a:headEnd/>
            <a:tailEnd/>
          </a:ln>
        </p:spPr>
        <p:txBody>
          <a:bodyPr/>
          <a:lstStyle/>
          <a:p>
            <a:endParaRPr lang="es-CL">
              <a:latin typeface="+mj-lt"/>
            </a:endParaRPr>
          </a:p>
        </p:txBody>
      </p:sp>
      <p:sp>
        <p:nvSpPr>
          <p:cNvPr id="39" name="Freeform 16"/>
          <p:cNvSpPr>
            <a:spLocks noChangeAspect="1"/>
          </p:cNvSpPr>
          <p:nvPr/>
        </p:nvSpPr>
        <p:spPr bwMode="gray">
          <a:xfrm>
            <a:off x="4840483" y="3675643"/>
            <a:ext cx="1108791" cy="395409"/>
          </a:xfrm>
          <a:custGeom>
            <a:avLst/>
            <a:gdLst/>
            <a:ahLst/>
            <a:cxnLst>
              <a:cxn ang="0">
                <a:pos x="0" y="0"/>
              </a:cxn>
              <a:cxn ang="0">
                <a:pos x="1466" y="272"/>
              </a:cxn>
              <a:cxn ang="0">
                <a:pos x="0" y="552"/>
              </a:cxn>
              <a:cxn ang="0">
                <a:pos x="0" y="0"/>
              </a:cxn>
            </a:cxnLst>
            <a:rect l="0" t="0" r="r" b="b"/>
            <a:pathLst>
              <a:path w="1466" h="552">
                <a:moveTo>
                  <a:pt x="0" y="0"/>
                </a:moveTo>
                <a:lnTo>
                  <a:pt x="1466" y="272"/>
                </a:lnTo>
                <a:lnTo>
                  <a:pt x="0" y="552"/>
                </a:lnTo>
                <a:lnTo>
                  <a:pt x="0" y="0"/>
                </a:lnTo>
                <a:close/>
              </a:path>
            </a:pathLst>
          </a:custGeom>
          <a:gradFill rotWithShape="1">
            <a:gsLst>
              <a:gs pos="0">
                <a:srgbClr val="3A75B0">
                  <a:gamma/>
                  <a:shade val="66667"/>
                  <a:invGamma/>
                </a:srgbClr>
              </a:gs>
              <a:gs pos="100000">
                <a:srgbClr val="3A75B0"/>
              </a:gs>
            </a:gsLst>
            <a:lin ang="0" scaled="1"/>
          </a:gradFill>
          <a:ln w="9525">
            <a:noFill/>
            <a:round/>
            <a:headEnd/>
            <a:tailEnd/>
          </a:ln>
        </p:spPr>
        <p:txBody>
          <a:bodyPr/>
          <a:lstStyle/>
          <a:p>
            <a:endParaRPr lang="es-CL">
              <a:latin typeface="+mj-lt"/>
            </a:endParaRPr>
          </a:p>
        </p:txBody>
      </p:sp>
      <p:sp>
        <p:nvSpPr>
          <p:cNvPr id="40" name="Freeform 17"/>
          <p:cNvSpPr>
            <a:spLocks noChangeAspect="1"/>
          </p:cNvSpPr>
          <p:nvPr/>
        </p:nvSpPr>
        <p:spPr bwMode="gray">
          <a:xfrm>
            <a:off x="4245332" y="2950506"/>
            <a:ext cx="1183832" cy="172088"/>
          </a:xfrm>
          <a:custGeom>
            <a:avLst/>
            <a:gdLst/>
            <a:ahLst/>
            <a:cxnLst>
              <a:cxn ang="0">
                <a:pos x="1097" y="0"/>
              </a:cxn>
              <a:cxn ang="0">
                <a:pos x="785" y="60"/>
              </a:cxn>
              <a:cxn ang="0">
                <a:pos x="470" y="0"/>
              </a:cxn>
              <a:cxn ang="0">
                <a:pos x="0" y="90"/>
              </a:cxn>
              <a:cxn ang="0">
                <a:pos x="785" y="240"/>
              </a:cxn>
              <a:cxn ang="0">
                <a:pos x="1563" y="90"/>
              </a:cxn>
              <a:cxn ang="0">
                <a:pos x="1097" y="0"/>
              </a:cxn>
            </a:cxnLst>
            <a:rect l="0" t="0" r="r" b="b"/>
            <a:pathLst>
              <a:path w="1563" h="240">
                <a:moveTo>
                  <a:pt x="1097" y="0"/>
                </a:moveTo>
                <a:lnTo>
                  <a:pt x="785" y="60"/>
                </a:lnTo>
                <a:lnTo>
                  <a:pt x="470" y="0"/>
                </a:lnTo>
                <a:lnTo>
                  <a:pt x="0" y="90"/>
                </a:lnTo>
                <a:lnTo>
                  <a:pt x="785" y="240"/>
                </a:lnTo>
                <a:lnTo>
                  <a:pt x="1563" y="90"/>
                </a:lnTo>
                <a:lnTo>
                  <a:pt x="1097" y="0"/>
                </a:lnTo>
                <a:close/>
              </a:path>
            </a:pathLst>
          </a:custGeom>
          <a:solidFill>
            <a:srgbClr val="172E45"/>
          </a:solidFill>
          <a:ln w="9525">
            <a:noFill/>
            <a:round/>
            <a:headEnd/>
            <a:tailEnd/>
          </a:ln>
        </p:spPr>
        <p:txBody>
          <a:bodyPr/>
          <a:lstStyle/>
          <a:p>
            <a:endParaRPr lang="es-CL">
              <a:latin typeface="+mj-lt"/>
            </a:endParaRPr>
          </a:p>
        </p:txBody>
      </p:sp>
      <p:sp>
        <p:nvSpPr>
          <p:cNvPr id="41" name="Freeform 18"/>
          <p:cNvSpPr>
            <a:spLocks noChangeAspect="1"/>
          </p:cNvSpPr>
          <p:nvPr/>
        </p:nvSpPr>
        <p:spPr bwMode="gray">
          <a:xfrm>
            <a:off x="4840483" y="2803377"/>
            <a:ext cx="516228" cy="189166"/>
          </a:xfrm>
          <a:custGeom>
            <a:avLst/>
            <a:gdLst/>
            <a:ahLst/>
            <a:cxnLst>
              <a:cxn ang="0">
                <a:pos x="0" y="265"/>
              </a:cxn>
              <a:cxn ang="0">
                <a:pos x="0" y="0"/>
              </a:cxn>
              <a:cxn ang="0">
                <a:pos x="684" y="135"/>
              </a:cxn>
              <a:cxn ang="0">
                <a:pos x="0" y="265"/>
              </a:cxn>
            </a:cxnLst>
            <a:rect l="0" t="0" r="r" b="b"/>
            <a:pathLst>
              <a:path w="684" h="265">
                <a:moveTo>
                  <a:pt x="0" y="265"/>
                </a:moveTo>
                <a:lnTo>
                  <a:pt x="0" y="0"/>
                </a:lnTo>
                <a:lnTo>
                  <a:pt x="684" y="135"/>
                </a:lnTo>
                <a:lnTo>
                  <a:pt x="0" y="265"/>
                </a:lnTo>
                <a:close/>
              </a:path>
            </a:pathLst>
          </a:custGeom>
          <a:gradFill rotWithShape="1">
            <a:gsLst>
              <a:gs pos="0">
                <a:srgbClr val="3A75B0">
                  <a:gamma/>
                  <a:shade val="66667"/>
                  <a:invGamma/>
                </a:srgbClr>
              </a:gs>
              <a:gs pos="100000">
                <a:srgbClr val="3A75B0"/>
              </a:gs>
            </a:gsLst>
            <a:lin ang="0" scaled="1"/>
          </a:gradFill>
          <a:ln w="9525">
            <a:noFill/>
            <a:round/>
            <a:headEnd/>
            <a:tailEnd/>
          </a:ln>
        </p:spPr>
        <p:txBody>
          <a:bodyPr/>
          <a:lstStyle/>
          <a:p>
            <a:endParaRPr lang="es-CL">
              <a:latin typeface="+mj-lt"/>
            </a:endParaRPr>
          </a:p>
        </p:txBody>
      </p:sp>
      <p:sp>
        <p:nvSpPr>
          <p:cNvPr id="42" name="Line 19"/>
          <p:cNvSpPr>
            <a:spLocks noChangeShapeType="1"/>
          </p:cNvSpPr>
          <p:nvPr/>
        </p:nvSpPr>
        <p:spPr bwMode="gray">
          <a:xfrm>
            <a:off x="5563720" y="2949192"/>
            <a:ext cx="2767450" cy="0"/>
          </a:xfrm>
          <a:prstGeom prst="line">
            <a:avLst/>
          </a:prstGeom>
          <a:noFill/>
          <a:ln w="19050">
            <a:solidFill>
              <a:srgbClr val="FFFFFF"/>
            </a:solidFill>
            <a:prstDash val="sysDot"/>
            <a:round/>
            <a:headEnd/>
            <a:tailEnd/>
          </a:ln>
        </p:spPr>
        <p:txBody>
          <a:bodyPr/>
          <a:lstStyle/>
          <a:p>
            <a:endParaRPr lang="es-CL">
              <a:solidFill>
                <a:schemeClr val="accent1">
                  <a:lumMod val="50000"/>
                </a:schemeClr>
              </a:solidFill>
              <a:latin typeface="+mj-lt"/>
            </a:endParaRPr>
          </a:p>
        </p:txBody>
      </p:sp>
      <p:sp>
        <p:nvSpPr>
          <p:cNvPr id="43" name="Line 20"/>
          <p:cNvSpPr>
            <a:spLocks noChangeShapeType="1"/>
          </p:cNvSpPr>
          <p:nvPr/>
        </p:nvSpPr>
        <p:spPr bwMode="gray">
          <a:xfrm>
            <a:off x="6122644" y="3918668"/>
            <a:ext cx="2208526" cy="0"/>
          </a:xfrm>
          <a:prstGeom prst="line">
            <a:avLst/>
          </a:prstGeom>
          <a:noFill/>
          <a:ln w="19050">
            <a:solidFill>
              <a:srgbClr val="FFFFFF"/>
            </a:solidFill>
            <a:prstDash val="sysDot"/>
            <a:round/>
            <a:headEnd/>
            <a:tailEnd/>
          </a:ln>
        </p:spPr>
        <p:txBody>
          <a:bodyPr/>
          <a:lstStyle/>
          <a:p>
            <a:endParaRPr lang="es-CL">
              <a:solidFill>
                <a:schemeClr val="accent1">
                  <a:lumMod val="50000"/>
                </a:schemeClr>
              </a:solidFill>
              <a:latin typeface="+mj-lt"/>
            </a:endParaRPr>
          </a:p>
        </p:txBody>
      </p:sp>
      <p:sp>
        <p:nvSpPr>
          <p:cNvPr id="44" name="Line 21"/>
          <p:cNvSpPr>
            <a:spLocks noChangeShapeType="1"/>
          </p:cNvSpPr>
          <p:nvPr/>
        </p:nvSpPr>
        <p:spPr bwMode="gray">
          <a:xfrm>
            <a:off x="6650516" y="4871067"/>
            <a:ext cx="1680654" cy="0"/>
          </a:xfrm>
          <a:prstGeom prst="line">
            <a:avLst/>
          </a:prstGeom>
          <a:noFill/>
          <a:ln w="19050">
            <a:solidFill>
              <a:srgbClr val="FFFFFF"/>
            </a:solidFill>
            <a:prstDash val="sysDot"/>
            <a:round/>
            <a:headEnd/>
            <a:tailEnd/>
          </a:ln>
        </p:spPr>
        <p:txBody>
          <a:bodyPr/>
          <a:lstStyle/>
          <a:p>
            <a:endParaRPr lang="es-CL">
              <a:solidFill>
                <a:schemeClr val="accent1">
                  <a:lumMod val="50000"/>
                </a:schemeClr>
              </a:solidFill>
              <a:latin typeface="+mj-lt"/>
            </a:endParaRPr>
          </a:p>
        </p:txBody>
      </p:sp>
      <p:sp>
        <p:nvSpPr>
          <p:cNvPr id="45" name="Oval 22"/>
          <p:cNvSpPr>
            <a:spLocks noChangeArrowheads="1"/>
          </p:cNvSpPr>
          <p:nvPr/>
        </p:nvSpPr>
        <p:spPr bwMode="gray">
          <a:xfrm>
            <a:off x="4580427" y="3347230"/>
            <a:ext cx="613264" cy="543852"/>
          </a:xfrm>
          <a:prstGeom prst="ellipse">
            <a:avLst/>
          </a:prstGeom>
          <a:solidFill>
            <a:schemeClr val="accent3">
              <a:lumMod val="40000"/>
              <a:lumOff val="60000"/>
            </a:schemeClr>
          </a:solidFill>
          <a:ln w="9525">
            <a:noFill/>
            <a:round/>
            <a:headEnd/>
            <a:tailEnd/>
          </a:ln>
          <a:effectLst>
            <a:outerShdw dist="52363" dir="6242175" algn="ctr" rotWithShape="0">
              <a:srgbClr val="000000">
                <a:alpha val="50000"/>
              </a:srgbClr>
            </a:outerShdw>
          </a:effectLst>
        </p:spPr>
        <p:txBody>
          <a:bodyPr wrap="none" anchor="ctr"/>
          <a:lstStyle/>
          <a:p>
            <a:endParaRPr lang="es-CL">
              <a:latin typeface="+mj-lt"/>
            </a:endParaRPr>
          </a:p>
        </p:txBody>
      </p:sp>
      <p:sp>
        <p:nvSpPr>
          <p:cNvPr id="46" name="Oval 23"/>
          <p:cNvSpPr>
            <a:spLocks noChangeArrowheads="1"/>
          </p:cNvSpPr>
          <p:nvPr/>
        </p:nvSpPr>
        <p:spPr bwMode="gray">
          <a:xfrm>
            <a:off x="4520912" y="4298315"/>
            <a:ext cx="732294" cy="648945"/>
          </a:xfrm>
          <a:prstGeom prst="ellipse">
            <a:avLst/>
          </a:prstGeom>
          <a:solidFill>
            <a:schemeClr val="tx2">
              <a:lumMod val="20000"/>
              <a:lumOff val="80000"/>
            </a:schemeClr>
          </a:solidFill>
          <a:ln w="9525">
            <a:noFill/>
            <a:round/>
            <a:headEnd/>
            <a:tailEnd/>
          </a:ln>
          <a:effectLst>
            <a:outerShdw dist="52363" dir="6242175" algn="ctr" rotWithShape="0">
              <a:srgbClr val="000000">
                <a:alpha val="50000"/>
              </a:srgbClr>
            </a:outerShdw>
          </a:effectLst>
        </p:spPr>
        <p:txBody>
          <a:bodyPr wrap="none" anchor="ctr"/>
          <a:lstStyle/>
          <a:p>
            <a:endParaRPr lang="es-CL">
              <a:latin typeface="+mj-lt"/>
            </a:endParaRPr>
          </a:p>
        </p:txBody>
      </p:sp>
      <p:sp>
        <p:nvSpPr>
          <p:cNvPr id="47" name="Oval 24"/>
          <p:cNvSpPr>
            <a:spLocks noChangeArrowheads="1"/>
          </p:cNvSpPr>
          <p:nvPr/>
        </p:nvSpPr>
        <p:spPr bwMode="gray">
          <a:xfrm>
            <a:off x="4612773" y="2451318"/>
            <a:ext cx="470945" cy="417742"/>
          </a:xfrm>
          <a:prstGeom prst="ellipse">
            <a:avLst/>
          </a:prstGeom>
          <a:solidFill>
            <a:srgbClr val="00B050"/>
          </a:solidFill>
          <a:ln w="9525">
            <a:noFill/>
            <a:round/>
            <a:headEnd/>
            <a:tailEnd/>
          </a:ln>
          <a:effectLst>
            <a:outerShdw dist="52363" dir="6242175" algn="ctr" rotWithShape="0">
              <a:srgbClr val="000000">
                <a:alpha val="50000"/>
              </a:srgbClr>
            </a:outerShdw>
          </a:effectLst>
        </p:spPr>
        <p:txBody>
          <a:bodyPr wrap="none" anchor="ctr"/>
          <a:lstStyle/>
          <a:p>
            <a:endParaRPr lang="es-CL">
              <a:latin typeface="+mj-lt"/>
            </a:endParaRPr>
          </a:p>
        </p:txBody>
      </p:sp>
      <p:sp>
        <p:nvSpPr>
          <p:cNvPr id="48" name="Freeform 25"/>
          <p:cNvSpPr>
            <a:spLocks noChangeAspect="1"/>
          </p:cNvSpPr>
          <p:nvPr/>
        </p:nvSpPr>
        <p:spPr bwMode="gray">
          <a:xfrm>
            <a:off x="3139128" y="3984351"/>
            <a:ext cx="1701355" cy="1154702"/>
          </a:xfrm>
          <a:custGeom>
            <a:avLst/>
            <a:gdLst/>
            <a:ahLst/>
            <a:cxnLst>
              <a:cxn ang="0">
                <a:pos x="1776" y="208"/>
              </a:cxn>
              <a:cxn ang="0">
                <a:pos x="684" y="0"/>
              </a:cxn>
              <a:cxn ang="0">
                <a:pos x="412" y="470"/>
              </a:cxn>
              <a:cxn ang="0">
                <a:pos x="294" y="672"/>
              </a:cxn>
              <a:cxn ang="0">
                <a:pos x="0" y="1180"/>
              </a:cxn>
              <a:cxn ang="0">
                <a:pos x="2249" y="1611"/>
              </a:cxn>
              <a:cxn ang="0">
                <a:pos x="2249" y="298"/>
              </a:cxn>
              <a:cxn ang="0">
                <a:pos x="1776" y="208"/>
              </a:cxn>
            </a:cxnLst>
            <a:rect l="0" t="0" r="r" b="b"/>
            <a:pathLst>
              <a:path w="2249" h="1611">
                <a:moveTo>
                  <a:pt x="1776" y="208"/>
                </a:moveTo>
                <a:lnTo>
                  <a:pt x="684" y="0"/>
                </a:lnTo>
                <a:lnTo>
                  <a:pt x="412" y="470"/>
                </a:lnTo>
                <a:lnTo>
                  <a:pt x="294" y="672"/>
                </a:lnTo>
                <a:lnTo>
                  <a:pt x="0" y="1180"/>
                </a:lnTo>
                <a:lnTo>
                  <a:pt x="2249" y="1611"/>
                </a:lnTo>
                <a:lnTo>
                  <a:pt x="2249" y="298"/>
                </a:lnTo>
                <a:lnTo>
                  <a:pt x="1776" y="208"/>
                </a:lnTo>
                <a:close/>
              </a:path>
            </a:pathLst>
          </a:custGeom>
          <a:solidFill>
            <a:srgbClr val="3D7BB9"/>
          </a:solidFill>
          <a:ln w="9525">
            <a:noFill/>
            <a:round/>
            <a:headEnd/>
            <a:tailEnd/>
          </a:ln>
        </p:spPr>
        <p:txBody>
          <a:bodyPr/>
          <a:lstStyle/>
          <a:p>
            <a:endParaRPr lang="es-CL">
              <a:latin typeface="+mj-lt"/>
            </a:endParaRPr>
          </a:p>
        </p:txBody>
      </p:sp>
      <p:sp>
        <p:nvSpPr>
          <p:cNvPr id="49" name="Freeform 26"/>
          <p:cNvSpPr>
            <a:spLocks noChangeAspect="1"/>
          </p:cNvSpPr>
          <p:nvPr/>
        </p:nvSpPr>
        <p:spPr bwMode="gray">
          <a:xfrm>
            <a:off x="3725222" y="3014875"/>
            <a:ext cx="1115260" cy="1053550"/>
          </a:xfrm>
          <a:custGeom>
            <a:avLst/>
            <a:gdLst/>
            <a:ahLst/>
            <a:cxnLst>
              <a:cxn ang="0">
                <a:pos x="1002" y="60"/>
              </a:cxn>
              <a:cxn ang="0">
                <a:pos x="688" y="0"/>
              </a:cxn>
              <a:cxn ang="0">
                <a:pos x="610" y="134"/>
              </a:cxn>
              <a:cxn ang="0">
                <a:pos x="494" y="336"/>
              </a:cxn>
              <a:cxn ang="0">
                <a:pos x="0" y="1190"/>
              </a:cxn>
              <a:cxn ang="0">
                <a:pos x="1473" y="1470"/>
              </a:cxn>
              <a:cxn ang="0">
                <a:pos x="1473" y="150"/>
              </a:cxn>
              <a:cxn ang="0">
                <a:pos x="1002" y="60"/>
              </a:cxn>
            </a:cxnLst>
            <a:rect l="0" t="0" r="r" b="b"/>
            <a:pathLst>
              <a:path w="1473" h="1470">
                <a:moveTo>
                  <a:pt x="1002" y="60"/>
                </a:moveTo>
                <a:lnTo>
                  <a:pt x="688" y="0"/>
                </a:lnTo>
                <a:lnTo>
                  <a:pt x="610" y="134"/>
                </a:lnTo>
                <a:lnTo>
                  <a:pt x="494" y="336"/>
                </a:lnTo>
                <a:lnTo>
                  <a:pt x="0" y="1190"/>
                </a:lnTo>
                <a:lnTo>
                  <a:pt x="1473" y="1470"/>
                </a:lnTo>
                <a:lnTo>
                  <a:pt x="1473" y="150"/>
                </a:lnTo>
                <a:lnTo>
                  <a:pt x="1002" y="60"/>
                </a:lnTo>
                <a:close/>
              </a:path>
            </a:pathLst>
          </a:custGeom>
          <a:solidFill>
            <a:srgbClr val="3D7BB9"/>
          </a:solidFill>
          <a:ln w="9525">
            <a:noFill/>
            <a:round/>
            <a:headEnd/>
            <a:tailEnd/>
          </a:ln>
        </p:spPr>
        <p:txBody>
          <a:bodyPr/>
          <a:lstStyle/>
          <a:p>
            <a:endParaRPr lang="es-CL">
              <a:latin typeface="+mj-lt"/>
            </a:endParaRPr>
          </a:p>
        </p:txBody>
      </p:sp>
      <p:sp>
        <p:nvSpPr>
          <p:cNvPr id="50" name="Freeform 27"/>
          <p:cNvSpPr>
            <a:spLocks noChangeAspect="1"/>
          </p:cNvSpPr>
          <p:nvPr/>
        </p:nvSpPr>
        <p:spPr bwMode="gray">
          <a:xfrm>
            <a:off x="4317785" y="2046713"/>
            <a:ext cx="522697" cy="945830"/>
          </a:xfrm>
          <a:custGeom>
            <a:avLst/>
            <a:gdLst/>
            <a:ahLst/>
            <a:cxnLst>
              <a:cxn ang="0">
                <a:pos x="691" y="4"/>
              </a:cxn>
              <a:cxn ang="0">
                <a:pos x="687" y="0"/>
              </a:cxn>
              <a:cxn ang="0">
                <a:pos x="0" y="1187"/>
              </a:cxn>
              <a:cxn ang="0">
                <a:pos x="691" y="1319"/>
              </a:cxn>
              <a:cxn ang="0">
                <a:pos x="691" y="4"/>
              </a:cxn>
            </a:cxnLst>
            <a:rect l="0" t="0" r="r" b="b"/>
            <a:pathLst>
              <a:path w="691" h="1319">
                <a:moveTo>
                  <a:pt x="691" y="4"/>
                </a:moveTo>
                <a:lnTo>
                  <a:pt x="687" y="0"/>
                </a:lnTo>
                <a:lnTo>
                  <a:pt x="0" y="1187"/>
                </a:lnTo>
                <a:lnTo>
                  <a:pt x="691" y="1319"/>
                </a:lnTo>
                <a:lnTo>
                  <a:pt x="691" y="4"/>
                </a:lnTo>
                <a:close/>
              </a:path>
            </a:pathLst>
          </a:custGeom>
          <a:solidFill>
            <a:srgbClr val="3D7BB9"/>
          </a:solidFill>
          <a:ln w="9525">
            <a:noFill/>
            <a:round/>
            <a:headEnd/>
            <a:tailEnd/>
          </a:ln>
        </p:spPr>
        <p:txBody>
          <a:bodyPr/>
          <a:lstStyle/>
          <a:p>
            <a:endParaRPr lang="es-CL">
              <a:latin typeface="+mj-lt"/>
            </a:endParaRPr>
          </a:p>
        </p:txBody>
      </p:sp>
      <p:sp>
        <p:nvSpPr>
          <p:cNvPr id="51" name="Text Box 28"/>
          <p:cNvSpPr txBox="1">
            <a:spLocks noChangeArrowheads="1"/>
          </p:cNvSpPr>
          <p:nvPr/>
        </p:nvSpPr>
        <p:spPr bwMode="gray">
          <a:xfrm>
            <a:off x="804252" y="4141989"/>
            <a:ext cx="2310260" cy="458757"/>
          </a:xfrm>
          <a:prstGeom prst="rect">
            <a:avLst/>
          </a:prstGeom>
          <a:noFill/>
          <a:ln w="9525">
            <a:noFill/>
            <a:miter lim="800000"/>
            <a:headEnd/>
            <a:tailEnd/>
          </a:ln>
        </p:spPr>
        <p:txBody>
          <a:bodyPr wrap="none" lIns="90000" tIns="90000" rIns="72000" bIns="90000">
            <a:spAutoFit/>
          </a:bodyPr>
          <a:lstStyle/>
          <a:p>
            <a:pPr marL="177800" indent="-177800" algn="r" defTabSz="801688"/>
            <a:r>
              <a:rPr lang="en-GB" sz="1800" b="1" dirty="0" smtClean="0">
                <a:solidFill>
                  <a:schemeClr val="accent1">
                    <a:lumMod val="50000"/>
                  </a:schemeClr>
                </a:solidFill>
                <a:latin typeface="+mj-lt"/>
              </a:rPr>
              <a:t>NIVEL1: SATISFACCION</a:t>
            </a:r>
            <a:endParaRPr lang="en-GB" sz="1800" b="1" dirty="0">
              <a:solidFill>
                <a:schemeClr val="accent1">
                  <a:lumMod val="50000"/>
                </a:schemeClr>
              </a:solidFill>
              <a:latin typeface="+mj-lt"/>
            </a:endParaRPr>
          </a:p>
        </p:txBody>
      </p:sp>
      <p:sp>
        <p:nvSpPr>
          <p:cNvPr id="52" name="Text Box 29"/>
          <p:cNvSpPr txBox="1">
            <a:spLocks noChangeArrowheads="1"/>
          </p:cNvSpPr>
          <p:nvPr/>
        </p:nvSpPr>
        <p:spPr bwMode="gray">
          <a:xfrm>
            <a:off x="804252" y="3196159"/>
            <a:ext cx="2811423" cy="458757"/>
          </a:xfrm>
          <a:prstGeom prst="rect">
            <a:avLst/>
          </a:prstGeom>
          <a:noFill/>
          <a:ln w="9525">
            <a:noFill/>
            <a:miter lim="800000"/>
            <a:headEnd/>
            <a:tailEnd/>
          </a:ln>
        </p:spPr>
        <p:txBody>
          <a:bodyPr wrap="none" lIns="90000" tIns="90000" rIns="72000" bIns="90000">
            <a:spAutoFit/>
          </a:bodyPr>
          <a:lstStyle/>
          <a:p>
            <a:pPr marL="177800" indent="-177800" algn="r" defTabSz="801688"/>
            <a:r>
              <a:rPr lang="en-GB" sz="1800" b="1" dirty="0" smtClean="0">
                <a:solidFill>
                  <a:schemeClr val="accent1">
                    <a:lumMod val="50000"/>
                  </a:schemeClr>
                </a:solidFill>
                <a:latin typeface="+mj-lt"/>
              </a:rPr>
              <a:t>NIVEL 2: RECOMENDACIÓN </a:t>
            </a:r>
            <a:endParaRPr lang="en-GB" sz="1800" b="1" dirty="0">
              <a:solidFill>
                <a:schemeClr val="accent1">
                  <a:lumMod val="50000"/>
                </a:schemeClr>
              </a:solidFill>
              <a:latin typeface="+mj-lt"/>
            </a:endParaRPr>
          </a:p>
        </p:txBody>
      </p:sp>
      <p:sp>
        <p:nvSpPr>
          <p:cNvPr id="53" name="Text Box 30"/>
          <p:cNvSpPr txBox="1">
            <a:spLocks noChangeArrowheads="1"/>
          </p:cNvSpPr>
          <p:nvPr/>
        </p:nvSpPr>
        <p:spPr bwMode="gray">
          <a:xfrm>
            <a:off x="804252" y="2271347"/>
            <a:ext cx="1871357" cy="458757"/>
          </a:xfrm>
          <a:prstGeom prst="rect">
            <a:avLst/>
          </a:prstGeom>
          <a:noFill/>
          <a:ln w="9525">
            <a:noFill/>
            <a:miter lim="800000"/>
            <a:headEnd/>
            <a:tailEnd/>
          </a:ln>
        </p:spPr>
        <p:txBody>
          <a:bodyPr wrap="none" lIns="90000" tIns="90000" rIns="72000" bIns="90000">
            <a:spAutoFit/>
          </a:bodyPr>
          <a:lstStyle/>
          <a:p>
            <a:pPr marL="177800" indent="-177800" algn="r" defTabSz="801688"/>
            <a:r>
              <a:rPr lang="en-GB" sz="1800" b="1" dirty="0" smtClean="0">
                <a:solidFill>
                  <a:schemeClr val="accent1">
                    <a:lumMod val="50000"/>
                  </a:schemeClr>
                </a:solidFill>
                <a:latin typeface="+mj-lt"/>
              </a:rPr>
              <a:t>NIVEL 3: LEALTAD </a:t>
            </a:r>
            <a:endParaRPr lang="en-GB" sz="1800" b="1" dirty="0">
              <a:solidFill>
                <a:schemeClr val="accent1">
                  <a:lumMod val="50000"/>
                </a:schemeClr>
              </a:solidFill>
              <a:latin typeface="+mj-lt"/>
            </a:endParaRPr>
          </a:p>
        </p:txBody>
      </p:sp>
      <p:sp>
        <p:nvSpPr>
          <p:cNvPr id="54" name="Text Box 31"/>
          <p:cNvSpPr txBox="1">
            <a:spLocks noChangeArrowheads="1"/>
          </p:cNvSpPr>
          <p:nvPr/>
        </p:nvSpPr>
        <p:spPr bwMode="gray">
          <a:xfrm>
            <a:off x="5411050" y="2132856"/>
            <a:ext cx="3121390" cy="954107"/>
          </a:xfrm>
          <a:prstGeom prst="rect">
            <a:avLst/>
          </a:prstGeom>
          <a:noFill/>
          <a:ln w="9525">
            <a:noFill/>
            <a:miter lim="800000"/>
            <a:headEnd/>
            <a:tailEnd/>
          </a:ln>
        </p:spPr>
        <p:txBody>
          <a:bodyPr wrap="square" rIns="36000">
            <a:spAutoFit/>
          </a:bodyPr>
          <a:lstStyle/>
          <a:p>
            <a:pPr algn="ctr"/>
            <a:r>
              <a:rPr lang="es-CL" sz="1400" b="1" dirty="0" smtClean="0">
                <a:solidFill>
                  <a:schemeClr val="accent1">
                    <a:lumMod val="50000"/>
                  </a:schemeClr>
                </a:solidFill>
                <a:latin typeface="Calibri" pitchFamily="34" charset="0"/>
              </a:rPr>
              <a:t>EXPERIENCIAS  MEMORABLES</a:t>
            </a:r>
          </a:p>
          <a:p>
            <a:pPr algn="ctr"/>
            <a:r>
              <a:rPr lang="es-CL" sz="1400" b="1" dirty="0" smtClean="0">
                <a:solidFill>
                  <a:schemeClr val="accent1">
                    <a:lumMod val="50000"/>
                  </a:schemeClr>
                </a:solidFill>
                <a:latin typeface="Calibri" pitchFamily="34" charset="0"/>
              </a:rPr>
              <a:t>= GENERAR UN VÍNCULO A LARGO PLAZO</a:t>
            </a:r>
            <a:endParaRPr lang="es-ES" sz="1400" b="1" dirty="0" smtClean="0">
              <a:solidFill>
                <a:schemeClr val="accent1">
                  <a:lumMod val="50000"/>
                </a:schemeClr>
              </a:solidFill>
              <a:latin typeface="Calibri" pitchFamily="34" charset="0"/>
            </a:endParaRPr>
          </a:p>
          <a:p>
            <a:pPr algn="ctr"/>
            <a:r>
              <a:rPr lang="en-GB" sz="1400" dirty="0" smtClean="0">
                <a:solidFill>
                  <a:schemeClr val="accent1">
                    <a:lumMod val="50000"/>
                  </a:schemeClr>
                </a:solidFill>
                <a:latin typeface="+mj-lt"/>
              </a:rPr>
              <a:t>.</a:t>
            </a:r>
            <a:endParaRPr lang="en-GB" sz="1400" dirty="0">
              <a:solidFill>
                <a:schemeClr val="accent1">
                  <a:lumMod val="50000"/>
                </a:schemeClr>
              </a:solidFill>
              <a:latin typeface="+mj-lt"/>
            </a:endParaRPr>
          </a:p>
        </p:txBody>
      </p:sp>
      <p:sp>
        <p:nvSpPr>
          <p:cNvPr id="55" name="Text Box 32"/>
          <p:cNvSpPr txBox="1">
            <a:spLocks noChangeArrowheads="1"/>
          </p:cNvSpPr>
          <p:nvPr/>
        </p:nvSpPr>
        <p:spPr bwMode="gray">
          <a:xfrm>
            <a:off x="6060541" y="3144927"/>
            <a:ext cx="2326262" cy="738664"/>
          </a:xfrm>
          <a:prstGeom prst="rect">
            <a:avLst/>
          </a:prstGeom>
          <a:noFill/>
          <a:ln w="9525">
            <a:noFill/>
            <a:miter lim="800000"/>
            <a:headEnd/>
            <a:tailEnd/>
          </a:ln>
        </p:spPr>
        <p:txBody>
          <a:bodyPr rIns="36000">
            <a:spAutoFit/>
          </a:bodyPr>
          <a:lstStyle/>
          <a:p>
            <a:pPr algn="ctr"/>
            <a:r>
              <a:rPr lang="es-CL" sz="1400" b="1" dirty="0" smtClean="0">
                <a:solidFill>
                  <a:schemeClr val="accent1">
                    <a:lumMod val="50000"/>
                  </a:schemeClr>
                </a:solidFill>
                <a:latin typeface="Calibri" pitchFamily="34" charset="0"/>
              </a:rPr>
              <a:t>ÉXITO</a:t>
            </a:r>
          </a:p>
          <a:p>
            <a:pPr algn="ctr"/>
            <a:r>
              <a:rPr lang="es-CL" sz="1400" b="1" dirty="0" smtClean="0">
                <a:solidFill>
                  <a:schemeClr val="accent1">
                    <a:lumMod val="50000"/>
                  </a:schemeClr>
                </a:solidFill>
                <a:latin typeface="Calibri" pitchFamily="34" charset="0"/>
              </a:rPr>
              <a:t> = CREAR  SORPRESA</a:t>
            </a:r>
            <a:endParaRPr lang="es-ES" sz="1400" b="1" dirty="0" smtClean="0">
              <a:solidFill>
                <a:schemeClr val="accent1">
                  <a:lumMod val="50000"/>
                </a:schemeClr>
              </a:solidFill>
              <a:latin typeface="Calibri" pitchFamily="34" charset="0"/>
            </a:endParaRPr>
          </a:p>
          <a:p>
            <a:pPr algn="r" defTabSz="801688"/>
            <a:r>
              <a:rPr lang="en-GB" sz="1400" dirty="0" smtClean="0">
                <a:solidFill>
                  <a:schemeClr val="accent1">
                    <a:lumMod val="50000"/>
                  </a:schemeClr>
                </a:solidFill>
                <a:latin typeface="+mj-lt"/>
              </a:rPr>
              <a:t>.</a:t>
            </a:r>
            <a:endParaRPr lang="en-GB" sz="1400" dirty="0">
              <a:solidFill>
                <a:schemeClr val="accent1">
                  <a:lumMod val="50000"/>
                </a:schemeClr>
              </a:solidFill>
              <a:latin typeface="+mj-lt"/>
            </a:endParaRPr>
          </a:p>
        </p:txBody>
      </p:sp>
      <p:sp>
        <p:nvSpPr>
          <p:cNvPr id="56" name="Text Box 33"/>
          <p:cNvSpPr txBox="1">
            <a:spLocks noChangeArrowheads="1"/>
          </p:cNvSpPr>
          <p:nvPr/>
        </p:nvSpPr>
        <p:spPr bwMode="gray">
          <a:xfrm>
            <a:off x="6358116" y="4130496"/>
            <a:ext cx="2028687" cy="738664"/>
          </a:xfrm>
          <a:prstGeom prst="rect">
            <a:avLst/>
          </a:prstGeom>
          <a:noFill/>
          <a:ln w="9525">
            <a:noFill/>
            <a:miter lim="800000"/>
            <a:headEnd/>
            <a:tailEnd/>
          </a:ln>
        </p:spPr>
        <p:txBody>
          <a:bodyPr rIns="36000">
            <a:spAutoFit/>
          </a:bodyPr>
          <a:lstStyle/>
          <a:p>
            <a:pPr algn="ctr"/>
            <a:r>
              <a:rPr lang="es-CL" sz="1400" b="1" dirty="0" smtClean="0">
                <a:solidFill>
                  <a:schemeClr val="accent1">
                    <a:lumMod val="50000"/>
                  </a:schemeClr>
                </a:solidFill>
                <a:latin typeface="Calibri" pitchFamily="34" charset="0"/>
              </a:rPr>
              <a:t>SUPERVIVENCIA</a:t>
            </a:r>
          </a:p>
          <a:p>
            <a:pPr algn="ctr"/>
            <a:r>
              <a:rPr lang="es-CL" sz="1400" b="1" dirty="0" smtClean="0">
                <a:solidFill>
                  <a:schemeClr val="accent1">
                    <a:lumMod val="50000"/>
                  </a:schemeClr>
                </a:solidFill>
                <a:latin typeface="Calibri" pitchFamily="34" charset="0"/>
              </a:rPr>
              <a:t> </a:t>
            </a:r>
            <a:r>
              <a:rPr lang="es-CL" sz="1200" b="1" dirty="0" smtClean="0">
                <a:solidFill>
                  <a:schemeClr val="accent1">
                    <a:lumMod val="50000"/>
                  </a:schemeClr>
                </a:solidFill>
                <a:latin typeface="Calibri" pitchFamily="34" charset="0"/>
              </a:rPr>
              <a:t>= CREAR SATISFACCIÓN</a:t>
            </a:r>
            <a:endParaRPr lang="es-ES" sz="1200" b="1" dirty="0" smtClean="0">
              <a:solidFill>
                <a:schemeClr val="accent1">
                  <a:lumMod val="50000"/>
                </a:schemeClr>
              </a:solidFill>
              <a:latin typeface="Calibri" pitchFamily="34" charset="0"/>
            </a:endParaRPr>
          </a:p>
          <a:p>
            <a:pPr algn="r" defTabSz="801688"/>
            <a:r>
              <a:rPr lang="en-GB" sz="1400" dirty="0" smtClean="0">
                <a:solidFill>
                  <a:schemeClr val="accent1">
                    <a:lumMod val="50000"/>
                  </a:schemeClr>
                </a:solidFill>
                <a:latin typeface="+mj-lt"/>
              </a:rPr>
              <a:t>.</a:t>
            </a:r>
            <a:endParaRPr lang="en-GB" sz="1400" dirty="0">
              <a:solidFill>
                <a:schemeClr val="accent1">
                  <a:lumMod val="50000"/>
                </a:schemeClr>
              </a:solidFill>
              <a:latin typeface="+mj-lt"/>
            </a:endParaRPr>
          </a:p>
        </p:txBody>
      </p:sp>
      <p:sp>
        <p:nvSpPr>
          <p:cNvPr id="58" name="57 CuadroTexto"/>
          <p:cNvSpPr txBox="1"/>
          <p:nvPr/>
        </p:nvSpPr>
        <p:spPr>
          <a:xfrm>
            <a:off x="827584" y="5805264"/>
            <a:ext cx="7920880" cy="646331"/>
          </a:xfrm>
          <a:prstGeom prst="rect">
            <a:avLst/>
          </a:prstGeom>
          <a:noFill/>
        </p:spPr>
        <p:txBody>
          <a:bodyPr wrap="square" rtlCol="0">
            <a:spAutoFit/>
          </a:bodyPr>
          <a:lstStyle/>
          <a:p>
            <a:pPr algn="ctr"/>
            <a:r>
              <a:rPr lang="es-CL" sz="1200" dirty="0" smtClean="0">
                <a:solidFill>
                  <a:schemeClr val="accent1">
                    <a:lumMod val="50000"/>
                  </a:schemeClr>
                </a:solidFill>
                <a:latin typeface="+mj-lt"/>
              </a:rPr>
              <a:t>(*) Este esquema representa el desafío del proyecto. Lo que se intentará es el diseño y posterior instalación de un Modelo de Servicios /Experiencias que vaya más allá de la satisfacción y que promueva experiencias memorables con los pacientes de manera de asegurar un vínculo de largo plazo.</a:t>
            </a:r>
            <a:endParaRPr lang="es-CL" sz="1200" dirty="0">
              <a:solidFill>
                <a:schemeClr val="accent1">
                  <a:lumMod val="50000"/>
                </a:schemeClr>
              </a:solidFill>
              <a:latin typeface="+mj-lt"/>
            </a:endParaRPr>
          </a:p>
        </p:txBody>
      </p:sp>
      <p:cxnSp>
        <p:nvCxnSpPr>
          <p:cNvPr id="57" name="56 Conector recto"/>
          <p:cNvCxnSpPr/>
          <p:nvPr/>
        </p:nvCxnSpPr>
        <p:spPr>
          <a:xfrm>
            <a:off x="0" y="836712"/>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250825" y="1760314"/>
            <a:ext cx="5329238" cy="385762"/>
          </a:xfrm>
          <a:prstGeom prst="rect">
            <a:avLst/>
          </a:prstGeom>
          <a:noFill/>
          <a:ln w="57150">
            <a:noFill/>
            <a:miter lim="800000"/>
            <a:headEnd/>
            <a:tailEnd/>
          </a:ln>
        </p:spPr>
        <p:txBody>
          <a:bodyPr anchor="ctr"/>
          <a:lstStyle/>
          <a:p>
            <a:pPr fontAlgn="auto">
              <a:spcBef>
                <a:spcPts val="0"/>
              </a:spcBef>
              <a:spcAft>
                <a:spcPts val="0"/>
              </a:spcAft>
            </a:pPr>
            <a:r>
              <a:rPr lang="es-CL" sz="2000" b="1" dirty="0">
                <a:solidFill>
                  <a:prstClr val="black">
                    <a:lumMod val="75000"/>
                    <a:lumOff val="25000"/>
                  </a:prstClr>
                </a:solidFill>
                <a:latin typeface="Calibri"/>
              </a:rPr>
              <a:t>EXPERIENCIA DE MARCA: </a:t>
            </a:r>
          </a:p>
          <a:p>
            <a:pPr fontAlgn="auto">
              <a:spcBef>
                <a:spcPts val="0"/>
              </a:spcBef>
              <a:spcAft>
                <a:spcPts val="0"/>
              </a:spcAft>
            </a:pPr>
            <a:endParaRPr lang="es-ES" sz="2000" b="1" dirty="0">
              <a:solidFill>
                <a:prstClr val="black">
                  <a:lumMod val="75000"/>
                  <a:lumOff val="25000"/>
                </a:prstClr>
              </a:solidFill>
              <a:latin typeface="Calibri"/>
            </a:endParaRPr>
          </a:p>
        </p:txBody>
      </p:sp>
      <p:sp>
        <p:nvSpPr>
          <p:cNvPr id="9" name="Rectangle 4"/>
          <p:cNvSpPr>
            <a:spLocks noChangeArrowheads="1"/>
          </p:cNvSpPr>
          <p:nvPr/>
        </p:nvSpPr>
        <p:spPr bwMode="auto">
          <a:xfrm>
            <a:off x="3563938" y="2349276"/>
            <a:ext cx="1985962" cy="76041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s-CL" sz="1600" b="1">
                <a:solidFill>
                  <a:schemeClr val="bg1"/>
                </a:solidFill>
                <a:latin typeface="Calibri"/>
              </a:rPr>
              <a:t>CONSISTENTE </a:t>
            </a:r>
            <a:endParaRPr lang="es-ES" sz="1600" b="1">
              <a:solidFill>
                <a:schemeClr val="bg1"/>
              </a:solidFill>
              <a:latin typeface="Calibri"/>
            </a:endParaRPr>
          </a:p>
        </p:txBody>
      </p:sp>
      <p:sp>
        <p:nvSpPr>
          <p:cNvPr id="10" name="Rectangle 5"/>
          <p:cNvSpPr>
            <a:spLocks noChangeArrowheads="1"/>
          </p:cNvSpPr>
          <p:nvPr/>
        </p:nvSpPr>
        <p:spPr bwMode="auto">
          <a:xfrm>
            <a:off x="3563938" y="3243039"/>
            <a:ext cx="1985962" cy="760412"/>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s-CL" sz="1600" b="1">
                <a:solidFill>
                  <a:schemeClr val="bg1"/>
                </a:solidFill>
                <a:latin typeface="Calibri"/>
              </a:rPr>
              <a:t>INTENCIONAL</a:t>
            </a:r>
            <a:endParaRPr lang="es-ES" sz="1600" b="1">
              <a:solidFill>
                <a:schemeClr val="bg1"/>
              </a:solidFill>
              <a:latin typeface="Calibri"/>
            </a:endParaRPr>
          </a:p>
        </p:txBody>
      </p:sp>
      <p:sp>
        <p:nvSpPr>
          <p:cNvPr id="11" name="Rectangle 6"/>
          <p:cNvSpPr>
            <a:spLocks noChangeArrowheads="1"/>
          </p:cNvSpPr>
          <p:nvPr/>
        </p:nvSpPr>
        <p:spPr bwMode="auto">
          <a:xfrm>
            <a:off x="3563938" y="4139976"/>
            <a:ext cx="1985962" cy="76041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s-CL" sz="1600" b="1">
                <a:solidFill>
                  <a:schemeClr val="bg1"/>
                </a:solidFill>
                <a:latin typeface="Calibri"/>
              </a:rPr>
              <a:t>DIFERENCIADA</a:t>
            </a:r>
            <a:endParaRPr lang="es-ES" sz="1600" b="1">
              <a:solidFill>
                <a:schemeClr val="bg1"/>
              </a:solidFill>
              <a:latin typeface="Calibri"/>
            </a:endParaRPr>
          </a:p>
        </p:txBody>
      </p:sp>
      <p:sp>
        <p:nvSpPr>
          <p:cNvPr id="12" name="Rectangle 7"/>
          <p:cNvSpPr>
            <a:spLocks noChangeArrowheads="1"/>
          </p:cNvSpPr>
          <p:nvPr/>
        </p:nvSpPr>
        <p:spPr bwMode="auto">
          <a:xfrm>
            <a:off x="3563938" y="5013101"/>
            <a:ext cx="1985962" cy="76041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s-CL" sz="1600" b="1">
                <a:solidFill>
                  <a:schemeClr val="bg1"/>
                </a:solidFill>
                <a:latin typeface="Calibri"/>
              </a:rPr>
              <a:t>VALORADA</a:t>
            </a:r>
            <a:endParaRPr lang="es-ES" sz="1600" b="1">
              <a:solidFill>
                <a:schemeClr val="bg1"/>
              </a:solidFill>
              <a:latin typeface="Calibri"/>
            </a:endParaRPr>
          </a:p>
        </p:txBody>
      </p:sp>
      <p:sp>
        <p:nvSpPr>
          <p:cNvPr id="13" name="Text Box 8"/>
          <p:cNvSpPr txBox="1">
            <a:spLocks noChangeArrowheads="1"/>
          </p:cNvSpPr>
          <p:nvPr/>
        </p:nvSpPr>
        <p:spPr bwMode="auto">
          <a:xfrm>
            <a:off x="500063" y="5075014"/>
            <a:ext cx="3022600" cy="461665"/>
          </a:xfrm>
          <a:prstGeom prst="rect">
            <a:avLst/>
          </a:prstGeom>
          <a:noFill/>
          <a:ln w="9525">
            <a:noFill/>
            <a:miter lim="800000"/>
            <a:headEnd/>
            <a:tailEnd/>
          </a:ln>
        </p:spPr>
        <p:txBody>
          <a:bodyPr>
            <a:spAutoFit/>
          </a:bodyPr>
          <a:lstStyle/>
          <a:p>
            <a:pPr algn="ctr" fontAlgn="auto">
              <a:spcBef>
                <a:spcPts val="0"/>
              </a:spcBef>
              <a:spcAft>
                <a:spcPts val="0"/>
              </a:spcAft>
            </a:pPr>
            <a:r>
              <a:rPr lang="es-CL" sz="1200" i="1" dirty="0">
                <a:solidFill>
                  <a:prstClr val="black">
                    <a:lumMod val="75000"/>
                    <a:lumOff val="25000"/>
                  </a:prstClr>
                </a:solidFill>
                <a:latin typeface="Calibri"/>
              </a:rPr>
              <a:t>“… de </a:t>
            </a:r>
            <a:r>
              <a:rPr lang="es-CL" sz="1200" i="1" dirty="0" smtClean="0">
                <a:solidFill>
                  <a:prstClr val="black">
                    <a:lumMod val="75000"/>
                    <a:lumOff val="25000"/>
                  </a:prstClr>
                </a:solidFill>
                <a:latin typeface="Calibri"/>
              </a:rPr>
              <a:t>PACIENTES  </a:t>
            </a:r>
            <a:r>
              <a:rPr lang="es-CL" sz="1200" i="1" dirty="0">
                <a:solidFill>
                  <a:prstClr val="black">
                    <a:lumMod val="75000"/>
                    <a:lumOff val="25000"/>
                  </a:prstClr>
                </a:solidFill>
                <a:latin typeface="Calibri"/>
              </a:rPr>
              <a:t>satisfechos a </a:t>
            </a:r>
            <a:r>
              <a:rPr lang="es-CL" sz="1200" i="1" dirty="0" smtClean="0">
                <a:solidFill>
                  <a:prstClr val="black">
                    <a:lumMod val="75000"/>
                    <a:lumOff val="25000"/>
                  </a:prstClr>
                </a:solidFill>
                <a:latin typeface="Calibri"/>
              </a:rPr>
              <a:t>PACIENTES </a:t>
            </a:r>
            <a:r>
              <a:rPr lang="es-CL" sz="1200" i="1" dirty="0">
                <a:solidFill>
                  <a:prstClr val="black">
                    <a:lumMod val="75000"/>
                    <a:lumOff val="25000"/>
                  </a:prstClr>
                </a:solidFill>
                <a:latin typeface="Calibri"/>
              </a:rPr>
              <a:t>leales </a:t>
            </a:r>
            <a:r>
              <a:rPr lang="es-CL" sz="1200" i="1" dirty="0" smtClean="0">
                <a:solidFill>
                  <a:prstClr val="black">
                    <a:lumMod val="75000"/>
                    <a:lumOff val="25000"/>
                  </a:prstClr>
                </a:solidFill>
                <a:latin typeface="Calibri"/>
              </a:rPr>
              <a:t>…”</a:t>
            </a:r>
            <a:endParaRPr lang="es-ES" sz="1200" i="1" dirty="0">
              <a:solidFill>
                <a:prstClr val="black">
                  <a:lumMod val="75000"/>
                  <a:lumOff val="25000"/>
                </a:prstClr>
              </a:solidFill>
              <a:latin typeface="Calibri"/>
            </a:endParaRPr>
          </a:p>
        </p:txBody>
      </p:sp>
      <p:sp>
        <p:nvSpPr>
          <p:cNvPr id="14" name="Text Box 9"/>
          <p:cNvSpPr txBox="1">
            <a:spLocks noChangeArrowheads="1"/>
          </p:cNvSpPr>
          <p:nvPr/>
        </p:nvSpPr>
        <p:spPr bwMode="auto">
          <a:xfrm>
            <a:off x="971550" y="3212876"/>
            <a:ext cx="2052638" cy="336550"/>
          </a:xfrm>
          <a:prstGeom prst="rect">
            <a:avLst/>
          </a:prstGeom>
          <a:noFill/>
          <a:ln w="9525">
            <a:noFill/>
            <a:miter lim="800000"/>
            <a:headEnd/>
            <a:tailEnd/>
          </a:ln>
        </p:spPr>
        <p:txBody>
          <a:bodyPr>
            <a:spAutoFit/>
          </a:bodyPr>
          <a:lstStyle/>
          <a:p>
            <a:pPr algn="ctr" fontAlgn="auto">
              <a:spcBef>
                <a:spcPts val="0"/>
              </a:spcBef>
              <a:spcAft>
                <a:spcPts val="0"/>
              </a:spcAft>
            </a:pPr>
            <a:r>
              <a:rPr lang="es-CL" sz="1600" dirty="0">
                <a:solidFill>
                  <a:prstClr val="black">
                    <a:lumMod val="75000"/>
                    <a:lumOff val="25000"/>
                  </a:prstClr>
                </a:solidFill>
                <a:latin typeface="Calibri"/>
              </a:rPr>
              <a:t>Experiencia de marca </a:t>
            </a:r>
            <a:endParaRPr lang="es-ES" sz="1600" dirty="0">
              <a:solidFill>
                <a:prstClr val="black">
                  <a:lumMod val="75000"/>
                  <a:lumOff val="25000"/>
                </a:prstClr>
              </a:solidFill>
              <a:latin typeface="Calibri"/>
            </a:endParaRPr>
          </a:p>
        </p:txBody>
      </p:sp>
      <p:sp>
        <p:nvSpPr>
          <p:cNvPr id="15" name="AutoShape 10"/>
          <p:cNvSpPr>
            <a:spLocks noChangeArrowheads="1"/>
          </p:cNvSpPr>
          <p:nvPr/>
        </p:nvSpPr>
        <p:spPr bwMode="auto">
          <a:xfrm>
            <a:off x="1722438" y="3976464"/>
            <a:ext cx="546100" cy="524106"/>
          </a:xfrm>
          <a:prstGeom prst="downArrow">
            <a:avLst>
              <a:gd name="adj1" fmla="val 50000"/>
              <a:gd name="adj2" fmla="val 25000"/>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pPr>
            <a:endParaRPr lang="es-ES" sz="1400" b="1">
              <a:solidFill>
                <a:srgbClr val="FFFFFF"/>
              </a:solidFill>
              <a:latin typeface="Calibri"/>
            </a:endParaRPr>
          </a:p>
        </p:txBody>
      </p:sp>
      <p:sp>
        <p:nvSpPr>
          <p:cNvPr id="16" name="AutoShape 11"/>
          <p:cNvSpPr>
            <a:spLocks noChangeArrowheads="1"/>
          </p:cNvSpPr>
          <p:nvPr/>
        </p:nvSpPr>
        <p:spPr bwMode="auto">
          <a:xfrm rot="-5400000">
            <a:off x="2578206" y="3493968"/>
            <a:ext cx="603026" cy="615964"/>
          </a:xfrm>
          <a:prstGeom prst="downArrow">
            <a:avLst>
              <a:gd name="adj1" fmla="val 50000"/>
              <a:gd name="adj2" fmla="val 25000"/>
            </a:avLst>
          </a:prstGeom>
          <a:ln>
            <a:headEnd/>
            <a:tailEnd/>
          </a:ln>
        </p:spPr>
        <p:style>
          <a:lnRef idx="2">
            <a:schemeClr val="accent1"/>
          </a:lnRef>
          <a:fillRef idx="1">
            <a:schemeClr val="lt1"/>
          </a:fillRef>
          <a:effectRef idx="0">
            <a:schemeClr val="accent1"/>
          </a:effectRef>
          <a:fontRef idx="minor">
            <a:schemeClr val="dk1"/>
          </a:fontRef>
        </p:style>
        <p:txBody>
          <a:bodyPr vert="eaVert" anchor="ctr"/>
          <a:lstStyle/>
          <a:p>
            <a:pPr algn="ctr" fontAlgn="auto">
              <a:spcBef>
                <a:spcPts val="0"/>
              </a:spcBef>
              <a:spcAft>
                <a:spcPts val="0"/>
              </a:spcAft>
            </a:pPr>
            <a:endParaRPr lang="es-ES" sz="1400" b="1">
              <a:solidFill>
                <a:srgbClr val="FFFFFF"/>
              </a:solidFill>
              <a:latin typeface="Calibri"/>
            </a:endParaRPr>
          </a:p>
        </p:txBody>
      </p:sp>
      <p:sp>
        <p:nvSpPr>
          <p:cNvPr id="17" name="Text Box 12"/>
          <p:cNvSpPr txBox="1">
            <a:spLocks noChangeArrowheads="1"/>
          </p:cNvSpPr>
          <p:nvPr/>
        </p:nvSpPr>
        <p:spPr bwMode="auto">
          <a:xfrm>
            <a:off x="6072198" y="3879626"/>
            <a:ext cx="966787" cy="304800"/>
          </a:xfrm>
          <a:prstGeom prst="rect">
            <a:avLst/>
          </a:prstGeom>
          <a:noFill/>
          <a:ln w="9525">
            <a:noFill/>
            <a:miter lim="800000"/>
            <a:headEnd/>
            <a:tailEnd/>
          </a:ln>
        </p:spPr>
        <p:txBody>
          <a:bodyPr wrap="none">
            <a:spAutoFit/>
          </a:bodyPr>
          <a:lstStyle/>
          <a:p>
            <a:pPr fontAlgn="auto">
              <a:spcBef>
                <a:spcPts val="0"/>
              </a:spcBef>
              <a:spcAft>
                <a:spcPts val="0"/>
              </a:spcAft>
            </a:pPr>
            <a:r>
              <a:rPr lang="es-CL" sz="1400" b="1" dirty="0">
                <a:solidFill>
                  <a:prstClr val="black">
                    <a:lumMod val="75000"/>
                    <a:lumOff val="25000"/>
                  </a:prstClr>
                </a:solidFill>
                <a:latin typeface="Calibri"/>
              </a:rPr>
              <a:t>ESTÁNDAR</a:t>
            </a:r>
            <a:endParaRPr lang="es-ES" sz="1400" b="1" dirty="0">
              <a:solidFill>
                <a:prstClr val="black">
                  <a:lumMod val="75000"/>
                  <a:lumOff val="25000"/>
                </a:prstClr>
              </a:solidFill>
              <a:latin typeface="Calibri"/>
            </a:endParaRPr>
          </a:p>
        </p:txBody>
      </p:sp>
      <p:sp>
        <p:nvSpPr>
          <p:cNvPr id="18" name="Text Box 13"/>
          <p:cNvSpPr txBox="1">
            <a:spLocks noChangeArrowheads="1"/>
          </p:cNvSpPr>
          <p:nvPr/>
        </p:nvSpPr>
        <p:spPr bwMode="auto">
          <a:xfrm>
            <a:off x="7622741" y="3907041"/>
            <a:ext cx="1164101" cy="307777"/>
          </a:xfrm>
          <a:prstGeom prst="rect">
            <a:avLst/>
          </a:prstGeom>
          <a:noFill/>
          <a:ln w="9525">
            <a:noFill/>
            <a:miter lim="800000"/>
            <a:headEnd/>
            <a:tailEnd/>
          </a:ln>
        </p:spPr>
        <p:txBody>
          <a:bodyPr wrap="none">
            <a:spAutoFit/>
          </a:bodyPr>
          <a:lstStyle/>
          <a:p>
            <a:pPr fontAlgn="auto">
              <a:spcBef>
                <a:spcPts val="0"/>
              </a:spcBef>
              <a:spcAft>
                <a:spcPts val="0"/>
              </a:spcAft>
            </a:pPr>
            <a:r>
              <a:rPr lang="es-CL" sz="1400" b="1" dirty="0">
                <a:solidFill>
                  <a:prstClr val="black">
                    <a:lumMod val="75000"/>
                    <a:lumOff val="25000"/>
                  </a:prstClr>
                </a:solidFill>
                <a:latin typeface="Calibri"/>
              </a:rPr>
              <a:t>EXPERIENCIA</a:t>
            </a:r>
            <a:endParaRPr lang="es-ES" sz="1400" b="1" dirty="0">
              <a:solidFill>
                <a:prstClr val="black">
                  <a:lumMod val="75000"/>
                  <a:lumOff val="25000"/>
                </a:prstClr>
              </a:solidFill>
              <a:latin typeface="Calibri"/>
            </a:endParaRPr>
          </a:p>
        </p:txBody>
      </p:sp>
      <p:sp>
        <p:nvSpPr>
          <p:cNvPr id="19" name="Oval 14"/>
          <p:cNvSpPr>
            <a:spLocks noChangeArrowheads="1"/>
          </p:cNvSpPr>
          <p:nvPr/>
        </p:nvSpPr>
        <p:spPr bwMode="auto">
          <a:xfrm>
            <a:off x="6011863" y="1341214"/>
            <a:ext cx="935037" cy="936625"/>
          </a:xfrm>
          <a:prstGeom prst="ellipse">
            <a:avLst/>
          </a:prstGeom>
          <a:noFill/>
          <a:ln w="9525">
            <a:solidFill>
              <a:srgbClr val="C1D72F"/>
            </a:solidFill>
            <a:round/>
            <a:headEnd/>
            <a:tailEnd/>
          </a:ln>
        </p:spPr>
        <p:txBody>
          <a:bodyPr wrap="none" anchor="ctr"/>
          <a:lstStyle/>
          <a:p>
            <a:pPr algn="ctr" fontAlgn="auto">
              <a:spcBef>
                <a:spcPts val="0"/>
              </a:spcBef>
              <a:spcAft>
                <a:spcPts val="0"/>
              </a:spcAft>
            </a:pPr>
            <a:r>
              <a:rPr lang="es-CL" sz="1600" b="1" dirty="0">
                <a:solidFill>
                  <a:prstClr val="black">
                    <a:lumMod val="75000"/>
                    <a:lumOff val="25000"/>
                  </a:prstClr>
                </a:solidFill>
                <a:latin typeface="Calibri"/>
              </a:rPr>
              <a:t>1</a:t>
            </a:r>
            <a:endParaRPr lang="es-ES" sz="1600" b="1" dirty="0">
              <a:solidFill>
                <a:prstClr val="black">
                  <a:lumMod val="75000"/>
                  <a:lumOff val="25000"/>
                </a:prstClr>
              </a:solidFill>
              <a:latin typeface="Calibri"/>
            </a:endParaRPr>
          </a:p>
        </p:txBody>
      </p:sp>
      <p:sp>
        <p:nvSpPr>
          <p:cNvPr id="20" name="Oval 15"/>
          <p:cNvSpPr>
            <a:spLocks noChangeArrowheads="1"/>
          </p:cNvSpPr>
          <p:nvPr/>
        </p:nvSpPr>
        <p:spPr bwMode="auto">
          <a:xfrm>
            <a:off x="7667625" y="1341214"/>
            <a:ext cx="935038" cy="936625"/>
          </a:xfrm>
          <a:prstGeom prst="ellipse">
            <a:avLst/>
          </a:prstGeom>
          <a:noFill/>
          <a:ln w="9525">
            <a:solidFill>
              <a:srgbClr val="5F603A"/>
            </a:solidFill>
            <a:round/>
            <a:headEnd/>
            <a:tailEnd/>
          </a:ln>
        </p:spPr>
        <p:txBody>
          <a:bodyPr wrap="none" anchor="ctr"/>
          <a:lstStyle/>
          <a:p>
            <a:pPr algn="ctr" fontAlgn="auto">
              <a:spcBef>
                <a:spcPts val="0"/>
              </a:spcBef>
              <a:spcAft>
                <a:spcPts val="0"/>
              </a:spcAft>
            </a:pPr>
            <a:r>
              <a:rPr lang="es-CL" sz="1600" b="1" dirty="0">
                <a:solidFill>
                  <a:prstClr val="black">
                    <a:lumMod val="75000"/>
                    <a:lumOff val="25000"/>
                  </a:prstClr>
                </a:solidFill>
                <a:latin typeface="Calibri"/>
              </a:rPr>
              <a:t>2</a:t>
            </a:r>
            <a:endParaRPr lang="es-ES" sz="1600" b="1" dirty="0">
              <a:solidFill>
                <a:prstClr val="black">
                  <a:lumMod val="75000"/>
                  <a:lumOff val="25000"/>
                </a:prstClr>
              </a:solidFill>
              <a:latin typeface="Calibri"/>
            </a:endParaRPr>
          </a:p>
        </p:txBody>
      </p:sp>
      <p:sp>
        <p:nvSpPr>
          <p:cNvPr id="21" name="Line 16"/>
          <p:cNvSpPr>
            <a:spLocks noChangeShapeType="1"/>
          </p:cNvSpPr>
          <p:nvPr/>
        </p:nvSpPr>
        <p:spPr bwMode="auto">
          <a:xfrm>
            <a:off x="6516688" y="2277839"/>
            <a:ext cx="0" cy="1512887"/>
          </a:xfrm>
          <a:prstGeom prst="line">
            <a:avLst/>
          </a:prstGeom>
          <a:ln>
            <a:headEn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pPr>
            <a:endParaRPr lang="es-CL">
              <a:solidFill>
                <a:prstClr val="black"/>
              </a:solidFill>
              <a:latin typeface="Calibri"/>
            </a:endParaRPr>
          </a:p>
        </p:txBody>
      </p:sp>
      <p:sp>
        <p:nvSpPr>
          <p:cNvPr id="22" name="Line 17"/>
          <p:cNvSpPr>
            <a:spLocks noChangeShapeType="1"/>
          </p:cNvSpPr>
          <p:nvPr/>
        </p:nvSpPr>
        <p:spPr bwMode="auto">
          <a:xfrm>
            <a:off x="8172450" y="2277839"/>
            <a:ext cx="0" cy="1512887"/>
          </a:xfrm>
          <a:prstGeom prst="line">
            <a:avLst/>
          </a:prstGeom>
          <a:noFill/>
          <a:ln w="9525">
            <a:solidFill>
              <a:srgbClr val="5F603A"/>
            </a:solidFill>
            <a:round/>
            <a:headEnd/>
            <a:tailEnd type="triangle" w="med" len="med"/>
          </a:ln>
        </p:spPr>
        <p:txBody>
          <a:bodyPr/>
          <a:lstStyle/>
          <a:p>
            <a:pPr fontAlgn="auto">
              <a:spcBef>
                <a:spcPts val="0"/>
              </a:spcBef>
              <a:spcAft>
                <a:spcPts val="0"/>
              </a:spcAft>
            </a:pPr>
            <a:endParaRPr lang="es-CL">
              <a:solidFill>
                <a:prstClr val="black"/>
              </a:solidFill>
              <a:latin typeface="Calibri"/>
            </a:endParaRPr>
          </a:p>
        </p:txBody>
      </p:sp>
      <p:sp>
        <p:nvSpPr>
          <p:cNvPr id="23" name="AutoShape 18"/>
          <p:cNvSpPr>
            <a:spLocks/>
          </p:cNvSpPr>
          <p:nvPr/>
        </p:nvSpPr>
        <p:spPr bwMode="auto">
          <a:xfrm>
            <a:off x="5724525" y="2277839"/>
            <a:ext cx="215900" cy="3527425"/>
          </a:xfrm>
          <a:prstGeom prst="rightBracket">
            <a:avLst>
              <a:gd name="adj" fmla="val 136152"/>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pPr fontAlgn="auto">
              <a:spcBef>
                <a:spcPts val="0"/>
              </a:spcBef>
              <a:spcAft>
                <a:spcPts val="0"/>
              </a:spcAft>
            </a:pPr>
            <a:endParaRPr lang="es-ES" sz="1600" b="1">
              <a:solidFill>
                <a:schemeClr val="bg1"/>
              </a:solidFill>
              <a:latin typeface="Calibri"/>
            </a:endParaRPr>
          </a:p>
        </p:txBody>
      </p:sp>
      <p:sp>
        <p:nvSpPr>
          <p:cNvPr id="24" name="AutoShape 19"/>
          <p:cNvSpPr>
            <a:spLocks noChangeArrowheads="1"/>
          </p:cNvSpPr>
          <p:nvPr/>
        </p:nvSpPr>
        <p:spPr bwMode="auto">
          <a:xfrm rot="-5400000">
            <a:off x="6996227" y="1647714"/>
            <a:ext cx="660189" cy="365107"/>
          </a:xfrm>
          <a:prstGeom prst="downArrow">
            <a:avLst>
              <a:gd name="adj1" fmla="val 50000"/>
              <a:gd name="adj2" fmla="val 25000"/>
            </a:avLst>
          </a:prstGeom>
          <a:solidFill>
            <a:srgbClr val="5F603A"/>
          </a:solidFill>
          <a:ln w="25400"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eaVert" anchor="ctr"/>
          <a:lstStyle/>
          <a:p>
            <a:pPr algn="ctr" fontAlgn="auto">
              <a:spcBef>
                <a:spcPts val="0"/>
              </a:spcBef>
              <a:spcAft>
                <a:spcPts val="0"/>
              </a:spcAft>
            </a:pPr>
            <a:endParaRPr lang="es-ES" sz="1400" b="1">
              <a:solidFill>
                <a:srgbClr val="FFFFFF"/>
              </a:solidFill>
              <a:latin typeface="Calibri"/>
            </a:endParaRPr>
          </a:p>
        </p:txBody>
      </p:sp>
      <p:sp>
        <p:nvSpPr>
          <p:cNvPr id="25" name="Text Box 22"/>
          <p:cNvSpPr txBox="1">
            <a:spLocks noChangeArrowheads="1"/>
          </p:cNvSpPr>
          <p:nvPr/>
        </p:nvSpPr>
        <p:spPr bwMode="auto">
          <a:xfrm>
            <a:off x="6362700" y="5086126"/>
            <a:ext cx="2339975" cy="274638"/>
          </a:xfrm>
          <a:prstGeom prst="rect">
            <a:avLst/>
          </a:prstGeom>
          <a:noFill/>
          <a:ln w="9525">
            <a:noFill/>
            <a:miter lim="800000"/>
            <a:headEnd/>
            <a:tailEnd/>
          </a:ln>
        </p:spPr>
        <p:txBody>
          <a:bodyPr wrap="none">
            <a:spAutoFit/>
          </a:bodyPr>
          <a:lstStyle/>
          <a:p>
            <a:pPr algn="ctr" fontAlgn="auto">
              <a:spcBef>
                <a:spcPts val="0"/>
              </a:spcBef>
              <a:spcAft>
                <a:spcPts val="0"/>
              </a:spcAft>
            </a:pPr>
            <a:r>
              <a:rPr lang="es-CL" sz="1200" i="1" dirty="0">
                <a:solidFill>
                  <a:prstClr val="black">
                    <a:lumMod val="75000"/>
                    <a:lumOff val="25000"/>
                  </a:prstClr>
                </a:solidFill>
                <a:latin typeface="Calibri"/>
              </a:rPr>
              <a:t>“… ir del estándar a la experiencia”</a:t>
            </a:r>
            <a:endParaRPr lang="es-ES" sz="1200" i="1" dirty="0">
              <a:solidFill>
                <a:prstClr val="black">
                  <a:lumMod val="75000"/>
                  <a:lumOff val="25000"/>
                </a:prstClr>
              </a:solidFill>
              <a:latin typeface="Calibri"/>
            </a:endParaRPr>
          </a:p>
        </p:txBody>
      </p:sp>
      <p:sp>
        <p:nvSpPr>
          <p:cNvPr id="27" name="Text Box 31"/>
          <p:cNvSpPr txBox="1">
            <a:spLocks noChangeArrowheads="1"/>
          </p:cNvSpPr>
          <p:nvPr/>
        </p:nvSpPr>
        <p:spPr bwMode="auto">
          <a:xfrm>
            <a:off x="2051720" y="395372"/>
            <a:ext cx="4803775" cy="369332"/>
          </a:xfrm>
          <a:prstGeom prst="rect">
            <a:avLst/>
          </a:prstGeom>
          <a:noFill/>
          <a:ln w="9525">
            <a:noFill/>
            <a:miter lim="800000"/>
            <a:headEnd/>
            <a:tailEnd/>
          </a:ln>
        </p:spPr>
        <p:txBody>
          <a:bodyPr>
            <a:spAutoFit/>
          </a:bodyPr>
          <a:lstStyle/>
          <a:p>
            <a:pPr algn="ctr"/>
            <a:r>
              <a:rPr lang="es-CL" b="1" dirty="0" smtClean="0">
                <a:solidFill>
                  <a:schemeClr val="accent1">
                    <a:lumMod val="50000"/>
                  </a:schemeClr>
                </a:solidFill>
                <a:latin typeface="Calibri" pitchFamily="34" charset="0"/>
              </a:rPr>
              <a:t>EXPERIENCIA </a:t>
            </a:r>
            <a:endParaRPr lang="es-ES" b="1" dirty="0">
              <a:solidFill>
                <a:schemeClr val="accent1">
                  <a:lumMod val="50000"/>
                </a:schemeClr>
              </a:solidFill>
              <a:latin typeface="Calibri" pitchFamily="34" charset="0"/>
            </a:endParaRPr>
          </a:p>
        </p:txBody>
      </p:sp>
      <p:cxnSp>
        <p:nvCxnSpPr>
          <p:cNvPr id="29" name="28 Conector recto"/>
          <p:cNvCxnSpPr/>
          <p:nvPr/>
        </p:nvCxnSpPr>
        <p:spPr>
          <a:xfrm>
            <a:off x="0" y="836712"/>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26124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24"/>
          <p:cNvSpPr>
            <a:spLocks noChangeArrowheads="1"/>
          </p:cNvSpPr>
          <p:nvPr/>
        </p:nvSpPr>
        <p:spPr bwMode="auto">
          <a:xfrm>
            <a:off x="0" y="4362450"/>
            <a:ext cx="9144000" cy="1349375"/>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endParaRPr lang="es-CL"/>
          </a:p>
        </p:txBody>
      </p:sp>
      <p:sp>
        <p:nvSpPr>
          <p:cNvPr id="53" name="Oval 2"/>
          <p:cNvSpPr>
            <a:spLocks noChangeArrowheads="1"/>
          </p:cNvSpPr>
          <p:nvPr/>
        </p:nvSpPr>
        <p:spPr bwMode="auto">
          <a:xfrm>
            <a:off x="1470025" y="5549900"/>
            <a:ext cx="6216650" cy="717550"/>
          </a:xfrm>
          <a:prstGeom prst="ellipse">
            <a:avLst/>
          </a:prstGeom>
          <a:gradFill rotWithShape="1">
            <a:gsLst>
              <a:gs pos="0">
                <a:srgbClr val="969696">
                  <a:alpha val="50000"/>
                </a:srgbClr>
              </a:gs>
              <a:gs pos="100000">
                <a:schemeClr val="bg1"/>
              </a:gs>
            </a:gsLst>
            <a:path path="shape">
              <a:fillToRect l="50000" t="50000" r="50000" b="50000"/>
            </a:path>
          </a:gradFill>
          <a:ln w="9525">
            <a:noFill/>
            <a:round/>
            <a:headEnd/>
            <a:tailEnd/>
          </a:ln>
        </p:spPr>
        <p:txBody>
          <a:bodyPr wrap="none" anchor="ctr"/>
          <a:lstStyle/>
          <a:p>
            <a:endParaRPr lang="es-CL"/>
          </a:p>
        </p:txBody>
      </p:sp>
      <p:sp>
        <p:nvSpPr>
          <p:cNvPr id="54" name="Freeform 3"/>
          <p:cNvSpPr>
            <a:spLocks/>
          </p:cNvSpPr>
          <p:nvPr/>
        </p:nvSpPr>
        <p:spPr bwMode="auto">
          <a:xfrm>
            <a:off x="2627784" y="1915790"/>
            <a:ext cx="1874837" cy="1873250"/>
          </a:xfrm>
          <a:custGeom>
            <a:avLst/>
            <a:gdLst>
              <a:gd name="T0" fmla="*/ 617 w 617"/>
              <a:gd name="T1" fmla="*/ 0 h 617"/>
              <a:gd name="T2" fmla="*/ 0 w 617"/>
              <a:gd name="T3" fmla="*/ 617 h 617"/>
              <a:gd name="T4" fmla="*/ 617 w 617"/>
              <a:gd name="T5" fmla="*/ 617 h 617"/>
              <a:gd name="T6" fmla="*/ 617 w 617"/>
              <a:gd name="T7" fmla="*/ 0 h 617"/>
              <a:gd name="T8" fmla="*/ 0 60000 65536"/>
              <a:gd name="T9" fmla="*/ 0 60000 65536"/>
              <a:gd name="T10" fmla="*/ 0 60000 65536"/>
              <a:gd name="T11" fmla="*/ 0 60000 65536"/>
              <a:gd name="T12" fmla="*/ 0 w 617"/>
              <a:gd name="T13" fmla="*/ 0 h 617"/>
              <a:gd name="T14" fmla="*/ 617 w 617"/>
              <a:gd name="T15" fmla="*/ 617 h 617"/>
            </a:gdLst>
            <a:ahLst/>
            <a:cxnLst>
              <a:cxn ang="T8">
                <a:pos x="T0" y="T1"/>
              </a:cxn>
              <a:cxn ang="T9">
                <a:pos x="T2" y="T3"/>
              </a:cxn>
              <a:cxn ang="T10">
                <a:pos x="T4" y="T5"/>
              </a:cxn>
              <a:cxn ang="T11">
                <a:pos x="T6" y="T7"/>
              </a:cxn>
            </a:cxnLst>
            <a:rect l="T12" t="T13" r="T14" b="T15"/>
            <a:pathLst>
              <a:path w="617" h="617">
                <a:moveTo>
                  <a:pt x="617" y="0"/>
                </a:moveTo>
                <a:cubicBezTo>
                  <a:pt x="277" y="0"/>
                  <a:pt x="0" y="276"/>
                  <a:pt x="0" y="617"/>
                </a:cubicBezTo>
                <a:cubicBezTo>
                  <a:pt x="617" y="617"/>
                  <a:pt x="617" y="617"/>
                  <a:pt x="617" y="617"/>
                </a:cubicBezTo>
                <a:lnTo>
                  <a:pt x="617" y="0"/>
                </a:lnTo>
                <a:close/>
              </a:path>
            </a:pathLst>
          </a:custGeom>
          <a:gradFill rotWithShape="1">
            <a:gsLst>
              <a:gs pos="0">
                <a:srgbClr val="FAFAFA"/>
              </a:gs>
              <a:gs pos="100000">
                <a:srgbClr val="DCDCDC"/>
              </a:gs>
            </a:gsLst>
            <a:lin ang="2700000" scaled="1"/>
          </a:gradFill>
          <a:ln w="9525">
            <a:noFill/>
            <a:round/>
            <a:headEnd/>
            <a:tailEnd/>
          </a:ln>
        </p:spPr>
        <p:txBody>
          <a:bodyPr/>
          <a:lstStyle/>
          <a:p>
            <a:endParaRPr lang="es-CL"/>
          </a:p>
        </p:txBody>
      </p:sp>
      <p:sp>
        <p:nvSpPr>
          <p:cNvPr id="55" name="Freeform 4"/>
          <p:cNvSpPr>
            <a:spLocks/>
          </p:cNvSpPr>
          <p:nvPr/>
        </p:nvSpPr>
        <p:spPr bwMode="auto">
          <a:xfrm>
            <a:off x="4572000" y="3863181"/>
            <a:ext cx="1874838" cy="1870075"/>
          </a:xfrm>
          <a:custGeom>
            <a:avLst/>
            <a:gdLst>
              <a:gd name="T0" fmla="*/ 0 w 617"/>
              <a:gd name="T1" fmla="*/ 616 h 616"/>
              <a:gd name="T2" fmla="*/ 617 w 617"/>
              <a:gd name="T3" fmla="*/ 0 h 616"/>
              <a:gd name="T4" fmla="*/ 0 w 617"/>
              <a:gd name="T5" fmla="*/ 0 h 616"/>
              <a:gd name="T6" fmla="*/ 0 w 617"/>
              <a:gd name="T7" fmla="*/ 616 h 616"/>
              <a:gd name="T8" fmla="*/ 0 60000 65536"/>
              <a:gd name="T9" fmla="*/ 0 60000 65536"/>
              <a:gd name="T10" fmla="*/ 0 60000 65536"/>
              <a:gd name="T11" fmla="*/ 0 60000 65536"/>
              <a:gd name="T12" fmla="*/ 0 w 617"/>
              <a:gd name="T13" fmla="*/ 0 h 616"/>
              <a:gd name="T14" fmla="*/ 617 w 617"/>
              <a:gd name="T15" fmla="*/ 616 h 616"/>
            </a:gdLst>
            <a:ahLst/>
            <a:cxnLst>
              <a:cxn ang="T8">
                <a:pos x="T0" y="T1"/>
              </a:cxn>
              <a:cxn ang="T9">
                <a:pos x="T2" y="T3"/>
              </a:cxn>
              <a:cxn ang="T10">
                <a:pos x="T4" y="T5"/>
              </a:cxn>
              <a:cxn ang="T11">
                <a:pos x="T6" y="T7"/>
              </a:cxn>
            </a:cxnLst>
            <a:rect l="T12" t="T13" r="T14" b="T15"/>
            <a:pathLst>
              <a:path w="617" h="616">
                <a:moveTo>
                  <a:pt x="0" y="616"/>
                </a:moveTo>
                <a:cubicBezTo>
                  <a:pt x="341" y="616"/>
                  <a:pt x="617" y="340"/>
                  <a:pt x="617" y="0"/>
                </a:cubicBezTo>
                <a:cubicBezTo>
                  <a:pt x="0" y="0"/>
                  <a:pt x="0" y="0"/>
                  <a:pt x="0" y="0"/>
                </a:cubicBezTo>
                <a:lnTo>
                  <a:pt x="0" y="616"/>
                </a:lnTo>
                <a:close/>
              </a:path>
            </a:pathLst>
          </a:custGeom>
          <a:gradFill rotWithShape="1">
            <a:gsLst>
              <a:gs pos="0">
                <a:srgbClr val="DCDCDC"/>
              </a:gs>
              <a:gs pos="100000">
                <a:srgbClr val="FAFAFA"/>
              </a:gs>
            </a:gsLst>
            <a:lin ang="2700000" scaled="1"/>
          </a:gradFill>
          <a:ln w="9525">
            <a:noFill/>
            <a:round/>
            <a:headEnd/>
            <a:tailEnd/>
          </a:ln>
        </p:spPr>
        <p:txBody>
          <a:bodyPr/>
          <a:lstStyle/>
          <a:p>
            <a:endParaRPr lang="es-CL"/>
          </a:p>
        </p:txBody>
      </p:sp>
      <p:sp>
        <p:nvSpPr>
          <p:cNvPr id="57" name="AutoShape 183"/>
          <p:cNvSpPr>
            <a:spLocks noChangeArrowheads="1"/>
          </p:cNvSpPr>
          <p:nvPr/>
        </p:nvSpPr>
        <p:spPr bwMode="auto">
          <a:xfrm rot="16200000">
            <a:off x="3846513" y="3159125"/>
            <a:ext cx="1468437" cy="3408363"/>
          </a:xfrm>
          <a:prstGeom prst="moon">
            <a:avLst>
              <a:gd name="adj" fmla="val 29630"/>
            </a:avLst>
          </a:prstGeom>
          <a:gradFill rotWithShape="1">
            <a:gsLst>
              <a:gs pos="0">
                <a:srgbClr val="565656">
                  <a:alpha val="20000"/>
                </a:srgbClr>
              </a:gs>
              <a:gs pos="100000">
                <a:srgbClr val="DCDCDC">
                  <a:alpha val="60001"/>
                </a:srgbClr>
              </a:gs>
            </a:gsLst>
            <a:lin ang="0" scaled="1"/>
          </a:gradFill>
          <a:ln w="9525">
            <a:noFill/>
            <a:miter lim="800000"/>
            <a:headEnd/>
            <a:tailEnd/>
          </a:ln>
        </p:spPr>
        <p:txBody>
          <a:bodyPr vert="eaVert" wrap="none" anchor="ctr"/>
          <a:lstStyle/>
          <a:p>
            <a:pPr algn="ctr" eaLnBrk="1" hangingPunct="1"/>
            <a:r>
              <a:rPr lang="en-GB"/>
              <a:t> </a:t>
            </a:r>
          </a:p>
        </p:txBody>
      </p:sp>
      <p:sp>
        <p:nvSpPr>
          <p:cNvPr id="58" name="Oval 184"/>
          <p:cNvSpPr>
            <a:spLocks noChangeArrowheads="1"/>
          </p:cNvSpPr>
          <p:nvPr/>
        </p:nvSpPr>
        <p:spPr bwMode="auto">
          <a:xfrm>
            <a:off x="3270250" y="2001838"/>
            <a:ext cx="2597150" cy="1743075"/>
          </a:xfrm>
          <a:prstGeom prst="ellipse">
            <a:avLst/>
          </a:prstGeom>
          <a:gradFill rotWithShape="1">
            <a:gsLst>
              <a:gs pos="0">
                <a:schemeClr val="bg1">
                  <a:alpha val="70000"/>
                </a:schemeClr>
              </a:gs>
              <a:gs pos="100000">
                <a:srgbClr val="FFFFFF">
                  <a:alpha val="0"/>
                </a:srgbClr>
              </a:gs>
            </a:gsLst>
            <a:lin ang="5400000" scaled="1"/>
          </a:gradFill>
          <a:ln w="9525">
            <a:noFill/>
            <a:round/>
            <a:headEnd/>
            <a:tailEnd/>
          </a:ln>
        </p:spPr>
        <p:txBody>
          <a:bodyPr wrap="none" anchor="ctr"/>
          <a:lstStyle/>
          <a:p>
            <a:pPr eaLnBrk="1" hangingPunct="1"/>
            <a:endParaRPr lang="es-CL"/>
          </a:p>
        </p:txBody>
      </p:sp>
      <p:sp>
        <p:nvSpPr>
          <p:cNvPr id="59" name="Rectangle 8"/>
          <p:cNvSpPr>
            <a:spLocks noChangeArrowheads="1"/>
          </p:cNvSpPr>
          <p:nvPr/>
        </p:nvSpPr>
        <p:spPr bwMode="gray">
          <a:xfrm>
            <a:off x="300038" y="3454400"/>
            <a:ext cx="1851025" cy="376238"/>
          </a:xfrm>
          <a:prstGeom prst="rect">
            <a:avLst/>
          </a:prstGeom>
          <a:noFill/>
          <a:ln w="19050">
            <a:noFill/>
            <a:miter lim="800000"/>
            <a:headEnd/>
            <a:tailEnd/>
          </a:ln>
        </p:spPr>
        <p:txBody>
          <a:bodyPr lIns="0" tIns="0" rIns="0" bIns="0" anchor="ctr"/>
          <a:lstStyle/>
          <a:p>
            <a:pPr algn="ctr" defTabSz="801688"/>
            <a:r>
              <a:rPr lang="de-DE" sz="1400" b="1" dirty="0" smtClean="0">
                <a:solidFill>
                  <a:srgbClr val="0061B3"/>
                </a:solidFill>
              </a:rPr>
              <a:t>CUMPLIMIENTO</a:t>
            </a:r>
          </a:p>
          <a:p>
            <a:pPr algn="ctr" defTabSz="801688"/>
            <a:r>
              <a:rPr lang="de-DE" sz="1400" b="1" dirty="0" smtClean="0">
                <a:solidFill>
                  <a:srgbClr val="0061B3"/>
                </a:solidFill>
              </a:rPr>
              <a:t>C4</a:t>
            </a:r>
            <a:endParaRPr lang="de-DE" sz="1400" b="1" dirty="0">
              <a:solidFill>
                <a:srgbClr val="0061B3"/>
              </a:solidFill>
            </a:endParaRPr>
          </a:p>
        </p:txBody>
      </p:sp>
      <p:sp>
        <p:nvSpPr>
          <p:cNvPr id="60" name="Rectangle 9"/>
          <p:cNvSpPr>
            <a:spLocks noChangeArrowheads="1"/>
          </p:cNvSpPr>
          <p:nvPr/>
        </p:nvSpPr>
        <p:spPr bwMode="gray">
          <a:xfrm>
            <a:off x="6986588" y="3454400"/>
            <a:ext cx="1851025" cy="376238"/>
          </a:xfrm>
          <a:prstGeom prst="rect">
            <a:avLst/>
          </a:prstGeom>
          <a:noFill/>
          <a:ln w="19050">
            <a:noFill/>
            <a:miter lim="800000"/>
            <a:headEnd/>
            <a:tailEnd/>
          </a:ln>
        </p:spPr>
        <p:txBody>
          <a:bodyPr lIns="0" tIns="0" rIns="0" bIns="0" anchor="ctr"/>
          <a:lstStyle/>
          <a:p>
            <a:pPr algn="ctr" defTabSz="801688"/>
            <a:r>
              <a:rPr lang="de-DE" sz="1400" b="1" dirty="0" smtClean="0">
                <a:solidFill>
                  <a:srgbClr val="0061B3"/>
                </a:solidFill>
              </a:rPr>
              <a:t>CONSISTENCIA </a:t>
            </a:r>
          </a:p>
          <a:p>
            <a:pPr algn="ctr" defTabSz="801688"/>
            <a:r>
              <a:rPr lang="de-DE" sz="1400" b="1" dirty="0" smtClean="0">
                <a:solidFill>
                  <a:srgbClr val="0061B3"/>
                </a:solidFill>
              </a:rPr>
              <a:t>C2</a:t>
            </a:r>
            <a:endParaRPr lang="de-DE" sz="1400" b="1" dirty="0">
              <a:solidFill>
                <a:srgbClr val="0061B3"/>
              </a:solidFill>
            </a:endParaRPr>
          </a:p>
        </p:txBody>
      </p:sp>
      <p:sp>
        <p:nvSpPr>
          <p:cNvPr id="61" name="Rectangle 10"/>
          <p:cNvSpPr>
            <a:spLocks noChangeArrowheads="1"/>
          </p:cNvSpPr>
          <p:nvPr/>
        </p:nvSpPr>
        <p:spPr bwMode="gray">
          <a:xfrm>
            <a:off x="3635896" y="1268760"/>
            <a:ext cx="1851025" cy="376238"/>
          </a:xfrm>
          <a:prstGeom prst="rect">
            <a:avLst/>
          </a:prstGeom>
          <a:noFill/>
          <a:ln w="19050">
            <a:noFill/>
            <a:miter lim="800000"/>
            <a:headEnd/>
            <a:tailEnd/>
          </a:ln>
        </p:spPr>
        <p:txBody>
          <a:bodyPr lIns="0" tIns="0" rIns="0" bIns="0" anchor="ctr"/>
          <a:lstStyle/>
          <a:p>
            <a:pPr algn="ctr" defTabSz="801688"/>
            <a:r>
              <a:rPr lang="de-DE" sz="1400" b="1" dirty="0" smtClean="0">
                <a:solidFill>
                  <a:srgbClr val="0061B3"/>
                </a:solidFill>
              </a:rPr>
              <a:t>CERCANÍA </a:t>
            </a:r>
          </a:p>
          <a:p>
            <a:pPr algn="ctr" defTabSz="801688"/>
            <a:r>
              <a:rPr lang="de-DE" sz="1400" b="1" dirty="0" smtClean="0">
                <a:solidFill>
                  <a:srgbClr val="0061B3"/>
                </a:solidFill>
              </a:rPr>
              <a:t>C1</a:t>
            </a:r>
            <a:endParaRPr lang="de-DE" sz="1400" b="1" dirty="0">
              <a:solidFill>
                <a:srgbClr val="0061B3"/>
              </a:solidFill>
            </a:endParaRPr>
          </a:p>
        </p:txBody>
      </p:sp>
      <p:sp>
        <p:nvSpPr>
          <p:cNvPr id="62" name="Rectangle 11"/>
          <p:cNvSpPr>
            <a:spLocks noChangeArrowheads="1"/>
          </p:cNvSpPr>
          <p:nvPr/>
        </p:nvSpPr>
        <p:spPr bwMode="gray">
          <a:xfrm>
            <a:off x="3707904" y="6077099"/>
            <a:ext cx="1851025" cy="376237"/>
          </a:xfrm>
          <a:prstGeom prst="rect">
            <a:avLst/>
          </a:prstGeom>
          <a:noFill/>
          <a:ln w="19050">
            <a:noFill/>
            <a:miter lim="800000"/>
            <a:headEnd/>
            <a:tailEnd/>
          </a:ln>
        </p:spPr>
        <p:txBody>
          <a:bodyPr lIns="0" tIns="0" rIns="0" bIns="0" anchor="ctr"/>
          <a:lstStyle/>
          <a:p>
            <a:pPr algn="ctr" defTabSz="801688"/>
            <a:r>
              <a:rPr lang="de-DE" sz="1400" b="1" dirty="0" smtClean="0">
                <a:solidFill>
                  <a:srgbClr val="0061B3"/>
                </a:solidFill>
              </a:rPr>
              <a:t>COMPETENCIA</a:t>
            </a:r>
          </a:p>
          <a:p>
            <a:pPr algn="ctr" defTabSz="801688"/>
            <a:r>
              <a:rPr lang="de-DE" sz="1400" b="1" dirty="0" smtClean="0">
                <a:solidFill>
                  <a:srgbClr val="0061B3"/>
                </a:solidFill>
              </a:rPr>
              <a:t> C3</a:t>
            </a:r>
            <a:endParaRPr lang="de-DE" sz="1400" b="1" dirty="0">
              <a:solidFill>
                <a:srgbClr val="0061B3"/>
              </a:solidFill>
            </a:endParaRPr>
          </a:p>
        </p:txBody>
      </p:sp>
      <p:sp>
        <p:nvSpPr>
          <p:cNvPr id="66" name="Freeform 15"/>
          <p:cNvSpPr>
            <a:spLocks/>
          </p:cNvSpPr>
          <p:nvPr/>
        </p:nvSpPr>
        <p:spPr bwMode="auto">
          <a:xfrm>
            <a:off x="2693988" y="3792538"/>
            <a:ext cx="1874837" cy="1870075"/>
          </a:xfrm>
          <a:custGeom>
            <a:avLst/>
            <a:gdLst>
              <a:gd name="T0" fmla="*/ 0 w 617"/>
              <a:gd name="T1" fmla="*/ 0 h 616"/>
              <a:gd name="T2" fmla="*/ 617 w 617"/>
              <a:gd name="T3" fmla="*/ 616 h 616"/>
              <a:gd name="T4" fmla="*/ 617 w 617"/>
              <a:gd name="T5" fmla="*/ 0 h 616"/>
              <a:gd name="T6" fmla="*/ 0 w 617"/>
              <a:gd name="T7" fmla="*/ 0 h 616"/>
              <a:gd name="T8" fmla="*/ 0 60000 65536"/>
              <a:gd name="T9" fmla="*/ 0 60000 65536"/>
              <a:gd name="T10" fmla="*/ 0 60000 65536"/>
              <a:gd name="T11" fmla="*/ 0 60000 65536"/>
              <a:gd name="T12" fmla="*/ 0 w 617"/>
              <a:gd name="T13" fmla="*/ 0 h 616"/>
              <a:gd name="T14" fmla="*/ 617 w 617"/>
              <a:gd name="T15" fmla="*/ 616 h 616"/>
            </a:gdLst>
            <a:ahLst/>
            <a:cxnLst>
              <a:cxn ang="T8">
                <a:pos x="T0" y="T1"/>
              </a:cxn>
              <a:cxn ang="T9">
                <a:pos x="T2" y="T3"/>
              </a:cxn>
              <a:cxn ang="T10">
                <a:pos x="T4" y="T5"/>
              </a:cxn>
              <a:cxn ang="T11">
                <a:pos x="T6" y="T7"/>
              </a:cxn>
            </a:cxnLst>
            <a:rect l="T12" t="T13" r="T14" b="T15"/>
            <a:pathLst>
              <a:path w="617" h="616">
                <a:moveTo>
                  <a:pt x="0" y="0"/>
                </a:moveTo>
                <a:cubicBezTo>
                  <a:pt x="0" y="340"/>
                  <a:pt x="277" y="616"/>
                  <a:pt x="617" y="616"/>
                </a:cubicBezTo>
                <a:cubicBezTo>
                  <a:pt x="617" y="0"/>
                  <a:pt x="617" y="0"/>
                  <a:pt x="617" y="0"/>
                </a:cubicBezTo>
                <a:lnTo>
                  <a:pt x="0" y="0"/>
                </a:lnTo>
                <a:close/>
              </a:path>
            </a:pathLst>
          </a:custGeom>
          <a:gradFill rotWithShape="1">
            <a:gsLst>
              <a:gs pos="0">
                <a:srgbClr val="DCDCDC"/>
              </a:gs>
              <a:gs pos="100000">
                <a:srgbClr val="FAFAFA"/>
              </a:gs>
            </a:gsLst>
            <a:lin ang="2700000" scaled="1"/>
          </a:gradFill>
          <a:ln w="9525">
            <a:noFill/>
            <a:round/>
            <a:headEnd/>
            <a:tailEnd/>
          </a:ln>
        </p:spPr>
        <p:txBody>
          <a:bodyPr/>
          <a:lstStyle/>
          <a:p>
            <a:endParaRPr lang="es-CL"/>
          </a:p>
        </p:txBody>
      </p:sp>
      <p:sp>
        <p:nvSpPr>
          <p:cNvPr id="67" name="AutoShape 16"/>
          <p:cNvSpPr>
            <a:spLocks noChangeArrowheads="1"/>
          </p:cNvSpPr>
          <p:nvPr/>
        </p:nvSpPr>
        <p:spPr bwMode="auto">
          <a:xfrm>
            <a:off x="1691681" y="3717032"/>
            <a:ext cx="5904656" cy="232668"/>
          </a:xfrm>
          <a:prstGeom prst="leftRightArrow">
            <a:avLst>
              <a:gd name="adj1" fmla="val 20648"/>
              <a:gd name="adj2" fmla="val 107972"/>
            </a:avLst>
          </a:prstGeom>
          <a:gradFill rotWithShape="1">
            <a:gsLst>
              <a:gs pos="0">
                <a:srgbClr val="0061B3"/>
              </a:gs>
              <a:gs pos="100000">
                <a:srgbClr val="002D53"/>
              </a:gs>
            </a:gsLst>
            <a:lin ang="5400000" scaled="1"/>
          </a:gradFill>
          <a:ln w="9525">
            <a:noFill/>
            <a:miter lim="800000"/>
            <a:headEnd/>
            <a:tailEnd/>
          </a:ln>
        </p:spPr>
        <p:txBody>
          <a:bodyPr wrap="none" anchor="ctr"/>
          <a:lstStyle/>
          <a:p>
            <a:endParaRPr lang="es-CL"/>
          </a:p>
        </p:txBody>
      </p:sp>
      <p:sp>
        <p:nvSpPr>
          <p:cNvPr id="68" name="AutoShape 17"/>
          <p:cNvSpPr>
            <a:spLocks noChangeArrowheads="1"/>
          </p:cNvSpPr>
          <p:nvPr/>
        </p:nvSpPr>
        <p:spPr bwMode="auto">
          <a:xfrm rot="16200000">
            <a:off x="2389981" y="3679032"/>
            <a:ext cx="4371975" cy="271462"/>
          </a:xfrm>
          <a:prstGeom prst="leftRightArrow">
            <a:avLst>
              <a:gd name="adj1" fmla="val 15796"/>
              <a:gd name="adj2" fmla="val 91785"/>
            </a:avLst>
          </a:prstGeom>
          <a:gradFill rotWithShape="1">
            <a:gsLst>
              <a:gs pos="0">
                <a:srgbClr val="0061B3"/>
              </a:gs>
              <a:gs pos="100000">
                <a:srgbClr val="002D53"/>
              </a:gs>
            </a:gsLst>
            <a:lin ang="5400000" scaled="1"/>
          </a:gradFill>
          <a:ln w="9525">
            <a:noFill/>
            <a:miter lim="800000"/>
            <a:headEnd/>
            <a:tailEnd/>
          </a:ln>
        </p:spPr>
        <p:txBody>
          <a:bodyPr wrap="none" anchor="ctr"/>
          <a:lstStyle/>
          <a:p>
            <a:endParaRPr lang="es-CL"/>
          </a:p>
        </p:txBody>
      </p:sp>
      <p:sp>
        <p:nvSpPr>
          <p:cNvPr id="72" name="Freeform 15"/>
          <p:cNvSpPr>
            <a:spLocks/>
          </p:cNvSpPr>
          <p:nvPr/>
        </p:nvSpPr>
        <p:spPr bwMode="auto">
          <a:xfrm rot="10800000">
            <a:off x="4641379" y="1916832"/>
            <a:ext cx="1874837" cy="1870075"/>
          </a:xfrm>
          <a:custGeom>
            <a:avLst/>
            <a:gdLst>
              <a:gd name="T0" fmla="*/ 0 w 617"/>
              <a:gd name="T1" fmla="*/ 0 h 616"/>
              <a:gd name="T2" fmla="*/ 617 w 617"/>
              <a:gd name="T3" fmla="*/ 616 h 616"/>
              <a:gd name="T4" fmla="*/ 617 w 617"/>
              <a:gd name="T5" fmla="*/ 0 h 616"/>
              <a:gd name="T6" fmla="*/ 0 w 617"/>
              <a:gd name="T7" fmla="*/ 0 h 616"/>
              <a:gd name="T8" fmla="*/ 0 60000 65536"/>
              <a:gd name="T9" fmla="*/ 0 60000 65536"/>
              <a:gd name="T10" fmla="*/ 0 60000 65536"/>
              <a:gd name="T11" fmla="*/ 0 60000 65536"/>
              <a:gd name="T12" fmla="*/ 0 w 617"/>
              <a:gd name="T13" fmla="*/ 0 h 616"/>
              <a:gd name="T14" fmla="*/ 617 w 617"/>
              <a:gd name="T15" fmla="*/ 616 h 616"/>
            </a:gdLst>
            <a:ahLst/>
            <a:cxnLst>
              <a:cxn ang="T8">
                <a:pos x="T0" y="T1"/>
              </a:cxn>
              <a:cxn ang="T9">
                <a:pos x="T2" y="T3"/>
              </a:cxn>
              <a:cxn ang="T10">
                <a:pos x="T4" y="T5"/>
              </a:cxn>
              <a:cxn ang="T11">
                <a:pos x="T6" y="T7"/>
              </a:cxn>
            </a:cxnLst>
            <a:rect l="T12" t="T13" r="T14" b="T15"/>
            <a:pathLst>
              <a:path w="617" h="616">
                <a:moveTo>
                  <a:pt x="0" y="0"/>
                </a:moveTo>
                <a:cubicBezTo>
                  <a:pt x="0" y="340"/>
                  <a:pt x="277" y="616"/>
                  <a:pt x="617" y="616"/>
                </a:cubicBezTo>
                <a:cubicBezTo>
                  <a:pt x="617" y="0"/>
                  <a:pt x="617" y="0"/>
                  <a:pt x="617" y="0"/>
                </a:cubicBezTo>
                <a:lnTo>
                  <a:pt x="0" y="0"/>
                </a:lnTo>
                <a:close/>
              </a:path>
            </a:pathLst>
          </a:custGeom>
          <a:gradFill rotWithShape="1">
            <a:gsLst>
              <a:gs pos="0">
                <a:srgbClr val="DCDCDC"/>
              </a:gs>
              <a:gs pos="100000">
                <a:srgbClr val="FAFAFA"/>
              </a:gs>
            </a:gsLst>
            <a:lin ang="2700000" scaled="1"/>
          </a:gradFill>
          <a:ln w="9525">
            <a:noFill/>
            <a:round/>
            <a:headEnd/>
            <a:tailEnd/>
          </a:ln>
        </p:spPr>
        <p:txBody>
          <a:bodyPr/>
          <a:lstStyle/>
          <a:p>
            <a:endParaRPr lang="es-CL"/>
          </a:p>
        </p:txBody>
      </p:sp>
      <p:sp>
        <p:nvSpPr>
          <p:cNvPr id="21" name="3 CuadroTexto"/>
          <p:cNvSpPr txBox="1">
            <a:spLocks noChangeArrowheads="1"/>
          </p:cNvSpPr>
          <p:nvPr/>
        </p:nvSpPr>
        <p:spPr bwMode="auto">
          <a:xfrm>
            <a:off x="2786063" y="285750"/>
            <a:ext cx="5357812" cy="369888"/>
          </a:xfrm>
          <a:prstGeom prst="rect">
            <a:avLst/>
          </a:prstGeom>
          <a:noFill/>
          <a:ln w="9525">
            <a:noFill/>
            <a:miter lim="800000"/>
            <a:headEnd/>
            <a:tailEnd/>
          </a:ln>
        </p:spPr>
        <p:txBody>
          <a:bodyPr>
            <a:spAutoFit/>
          </a:bodyPr>
          <a:lstStyle/>
          <a:p>
            <a:pPr fontAlgn="base">
              <a:spcBef>
                <a:spcPct val="0"/>
              </a:spcBef>
              <a:spcAft>
                <a:spcPct val="0"/>
              </a:spcAft>
            </a:pPr>
            <a:r>
              <a:rPr lang="es-CL" b="1">
                <a:solidFill>
                  <a:srgbClr val="FFFFFF"/>
                </a:solidFill>
                <a:ea typeface="MS PGothic" pitchFamily="34" charset="-128"/>
                <a:cs typeface="Tahoma" pitchFamily="34" charset="0"/>
              </a:rPr>
              <a:t>ANTECEDENTES </a:t>
            </a:r>
          </a:p>
        </p:txBody>
      </p:sp>
      <p:sp>
        <p:nvSpPr>
          <p:cNvPr id="22" name="Text Box 31"/>
          <p:cNvSpPr txBox="1">
            <a:spLocks noChangeArrowheads="1"/>
          </p:cNvSpPr>
          <p:nvPr/>
        </p:nvSpPr>
        <p:spPr bwMode="auto">
          <a:xfrm>
            <a:off x="2627784" y="116632"/>
            <a:ext cx="4500562" cy="646331"/>
          </a:xfrm>
          <a:prstGeom prst="rect">
            <a:avLst/>
          </a:prstGeom>
          <a:noFill/>
          <a:ln w="9525">
            <a:noFill/>
            <a:miter lim="800000"/>
            <a:headEnd/>
            <a:tailEnd/>
          </a:ln>
        </p:spPr>
        <p:txBody>
          <a:bodyPr>
            <a:spAutoFit/>
          </a:bodyPr>
          <a:lstStyle/>
          <a:p>
            <a:pPr algn="ctr" fontAlgn="base">
              <a:spcBef>
                <a:spcPct val="0"/>
              </a:spcBef>
              <a:spcAft>
                <a:spcPct val="0"/>
              </a:spcAft>
            </a:pPr>
            <a:r>
              <a:rPr lang="es-ES" b="1" dirty="0" smtClean="0">
                <a:solidFill>
                  <a:schemeClr val="accent1">
                    <a:lumMod val="50000"/>
                  </a:schemeClr>
                </a:solidFill>
                <a:ea typeface="MS PGothic" pitchFamily="34" charset="-128"/>
                <a:cs typeface="Arial" pitchFamily="34" charset="0"/>
              </a:rPr>
              <a:t>CONSTRUCCIÓN ESTÁNDARES DE EXPERIENCIA</a:t>
            </a:r>
            <a:endParaRPr lang="es-ES" b="1" dirty="0">
              <a:solidFill>
                <a:schemeClr val="accent1">
                  <a:lumMod val="50000"/>
                </a:schemeClr>
              </a:solidFill>
              <a:ea typeface="MS PGothic" pitchFamily="34" charset="-128"/>
              <a:cs typeface="Arial" pitchFamily="34" charset="0"/>
            </a:endParaRPr>
          </a:p>
        </p:txBody>
      </p:sp>
      <p:cxnSp>
        <p:nvCxnSpPr>
          <p:cNvPr id="23" name="22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24"/>
          <p:cNvSpPr>
            <a:spLocks noChangeArrowheads="1"/>
          </p:cNvSpPr>
          <p:nvPr/>
        </p:nvSpPr>
        <p:spPr bwMode="auto">
          <a:xfrm>
            <a:off x="0" y="4362450"/>
            <a:ext cx="9144000" cy="1349375"/>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endParaRPr lang="es-CL"/>
          </a:p>
        </p:txBody>
      </p:sp>
      <p:sp>
        <p:nvSpPr>
          <p:cNvPr id="53" name="Oval 2"/>
          <p:cNvSpPr>
            <a:spLocks noChangeArrowheads="1"/>
          </p:cNvSpPr>
          <p:nvPr/>
        </p:nvSpPr>
        <p:spPr bwMode="auto">
          <a:xfrm>
            <a:off x="1470025" y="5549900"/>
            <a:ext cx="6216650" cy="717550"/>
          </a:xfrm>
          <a:prstGeom prst="ellipse">
            <a:avLst/>
          </a:prstGeom>
          <a:gradFill rotWithShape="1">
            <a:gsLst>
              <a:gs pos="0">
                <a:srgbClr val="969696">
                  <a:alpha val="50000"/>
                </a:srgbClr>
              </a:gs>
              <a:gs pos="100000">
                <a:schemeClr val="bg1"/>
              </a:gs>
            </a:gsLst>
            <a:path path="shape">
              <a:fillToRect l="50000" t="50000" r="50000" b="50000"/>
            </a:path>
          </a:gradFill>
          <a:ln w="9525">
            <a:noFill/>
            <a:round/>
            <a:headEnd/>
            <a:tailEnd/>
          </a:ln>
        </p:spPr>
        <p:txBody>
          <a:bodyPr wrap="none" anchor="ctr"/>
          <a:lstStyle/>
          <a:p>
            <a:endParaRPr lang="es-CL"/>
          </a:p>
        </p:txBody>
      </p:sp>
      <p:sp>
        <p:nvSpPr>
          <p:cNvPr id="54" name="Freeform 3"/>
          <p:cNvSpPr>
            <a:spLocks/>
          </p:cNvSpPr>
          <p:nvPr/>
        </p:nvSpPr>
        <p:spPr bwMode="auto">
          <a:xfrm>
            <a:off x="2627784" y="1915790"/>
            <a:ext cx="1874837" cy="1873250"/>
          </a:xfrm>
          <a:custGeom>
            <a:avLst/>
            <a:gdLst>
              <a:gd name="T0" fmla="*/ 617 w 617"/>
              <a:gd name="T1" fmla="*/ 0 h 617"/>
              <a:gd name="T2" fmla="*/ 0 w 617"/>
              <a:gd name="T3" fmla="*/ 617 h 617"/>
              <a:gd name="T4" fmla="*/ 617 w 617"/>
              <a:gd name="T5" fmla="*/ 617 h 617"/>
              <a:gd name="T6" fmla="*/ 617 w 617"/>
              <a:gd name="T7" fmla="*/ 0 h 617"/>
              <a:gd name="T8" fmla="*/ 0 60000 65536"/>
              <a:gd name="T9" fmla="*/ 0 60000 65536"/>
              <a:gd name="T10" fmla="*/ 0 60000 65536"/>
              <a:gd name="T11" fmla="*/ 0 60000 65536"/>
              <a:gd name="T12" fmla="*/ 0 w 617"/>
              <a:gd name="T13" fmla="*/ 0 h 617"/>
              <a:gd name="T14" fmla="*/ 617 w 617"/>
              <a:gd name="T15" fmla="*/ 617 h 617"/>
            </a:gdLst>
            <a:ahLst/>
            <a:cxnLst>
              <a:cxn ang="T8">
                <a:pos x="T0" y="T1"/>
              </a:cxn>
              <a:cxn ang="T9">
                <a:pos x="T2" y="T3"/>
              </a:cxn>
              <a:cxn ang="T10">
                <a:pos x="T4" y="T5"/>
              </a:cxn>
              <a:cxn ang="T11">
                <a:pos x="T6" y="T7"/>
              </a:cxn>
            </a:cxnLst>
            <a:rect l="T12" t="T13" r="T14" b="T15"/>
            <a:pathLst>
              <a:path w="617" h="617">
                <a:moveTo>
                  <a:pt x="617" y="0"/>
                </a:moveTo>
                <a:cubicBezTo>
                  <a:pt x="277" y="0"/>
                  <a:pt x="0" y="276"/>
                  <a:pt x="0" y="617"/>
                </a:cubicBezTo>
                <a:cubicBezTo>
                  <a:pt x="617" y="617"/>
                  <a:pt x="617" y="617"/>
                  <a:pt x="617" y="617"/>
                </a:cubicBezTo>
                <a:lnTo>
                  <a:pt x="617" y="0"/>
                </a:lnTo>
                <a:close/>
              </a:path>
            </a:pathLst>
          </a:custGeom>
          <a:gradFill rotWithShape="1">
            <a:gsLst>
              <a:gs pos="0">
                <a:srgbClr val="FAFAFA"/>
              </a:gs>
              <a:gs pos="100000">
                <a:srgbClr val="DCDCDC"/>
              </a:gs>
            </a:gsLst>
            <a:lin ang="2700000" scaled="1"/>
          </a:gradFill>
          <a:ln w="9525">
            <a:noFill/>
            <a:round/>
            <a:headEnd/>
            <a:tailEnd/>
          </a:ln>
        </p:spPr>
        <p:txBody>
          <a:bodyPr/>
          <a:lstStyle/>
          <a:p>
            <a:endParaRPr lang="es-CL"/>
          </a:p>
        </p:txBody>
      </p:sp>
      <p:sp>
        <p:nvSpPr>
          <p:cNvPr id="55" name="Freeform 4"/>
          <p:cNvSpPr>
            <a:spLocks/>
          </p:cNvSpPr>
          <p:nvPr/>
        </p:nvSpPr>
        <p:spPr bwMode="auto">
          <a:xfrm>
            <a:off x="4572000" y="3863181"/>
            <a:ext cx="1874838" cy="1870075"/>
          </a:xfrm>
          <a:custGeom>
            <a:avLst/>
            <a:gdLst>
              <a:gd name="T0" fmla="*/ 0 w 617"/>
              <a:gd name="T1" fmla="*/ 616 h 616"/>
              <a:gd name="T2" fmla="*/ 617 w 617"/>
              <a:gd name="T3" fmla="*/ 0 h 616"/>
              <a:gd name="T4" fmla="*/ 0 w 617"/>
              <a:gd name="T5" fmla="*/ 0 h 616"/>
              <a:gd name="T6" fmla="*/ 0 w 617"/>
              <a:gd name="T7" fmla="*/ 616 h 616"/>
              <a:gd name="T8" fmla="*/ 0 60000 65536"/>
              <a:gd name="T9" fmla="*/ 0 60000 65536"/>
              <a:gd name="T10" fmla="*/ 0 60000 65536"/>
              <a:gd name="T11" fmla="*/ 0 60000 65536"/>
              <a:gd name="T12" fmla="*/ 0 w 617"/>
              <a:gd name="T13" fmla="*/ 0 h 616"/>
              <a:gd name="T14" fmla="*/ 617 w 617"/>
              <a:gd name="T15" fmla="*/ 616 h 616"/>
            </a:gdLst>
            <a:ahLst/>
            <a:cxnLst>
              <a:cxn ang="T8">
                <a:pos x="T0" y="T1"/>
              </a:cxn>
              <a:cxn ang="T9">
                <a:pos x="T2" y="T3"/>
              </a:cxn>
              <a:cxn ang="T10">
                <a:pos x="T4" y="T5"/>
              </a:cxn>
              <a:cxn ang="T11">
                <a:pos x="T6" y="T7"/>
              </a:cxn>
            </a:cxnLst>
            <a:rect l="T12" t="T13" r="T14" b="T15"/>
            <a:pathLst>
              <a:path w="617" h="616">
                <a:moveTo>
                  <a:pt x="0" y="616"/>
                </a:moveTo>
                <a:cubicBezTo>
                  <a:pt x="341" y="616"/>
                  <a:pt x="617" y="340"/>
                  <a:pt x="617" y="0"/>
                </a:cubicBezTo>
                <a:cubicBezTo>
                  <a:pt x="0" y="0"/>
                  <a:pt x="0" y="0"/>
                  <a:pt x="0" y="0"/>
                </a:cubicBezTo>
                <a:lnTo>
                  <a:pt x="0" y="616"/>
                </a:lnTo>
                <a:close/>
              </a:path>
            </a:pathLst>
          </a:custGeom>
          <a:gradFill rotWithShape="1">
            <a:gsLst>
              <a:gs pos="0">
                <a:srgbClr val="DCDCDC"/>
              </a:gs>
              <a:gs pos="100000">
                <a:srgbClr val="FAFAFA"/>
              </a:gs>
            </a:gsLst>
            <a:lin ang="2700000" scaled="1"/>
          </a:gradFill>
          <a:ln w="9525">
            <a:noFill/>
            <a:round/>
            <a:headEnd/>
            <a:tailEnd/>
          </a:ln>
        </p:spPr>
        <p:txBody>
          <a:bodyPr/>
          <a:lstStyle/>
          <a:p>
            <a:endParaRPr lang="es-CL"/>
          </a:p>
        </p:txBody>
      </p:sp>
      <p:sp>
        <p:nvSpPr>
          <p:cNvPr id="57" name="AutoShape 183"/>
          <p:cNvSpPr>
            <a:spLocks noChangeArrowheads="1"/>
          </p:cNvSpPr>
          <p:nvPr/>
        </p:nvSpPr>
        <p:spPr bwMode="auto">
          <a:xfrm rot="16200000">
            <a:off x="3846513" y="3159125"/>
            <a:ext cx="1468437" cy="3408363"/>
          </a:xfrm>
          <a:prstGeom prst="moon">
            <a:avLst>
              <a:gd name="adj" fmla="val 29630"/>
            </a:avLst>
          </a:prstGeom>
          <a:gradFill rotWithShape="1">
            <a:gsLst>
              <a:gs pos="0">
                <a:srgbClr val="565656">
                  <a:alpha val="20000"/>
                </a:srgbClr>
              </a:gs>
              <a:gs pos="100000">
                <a:srgbClr val="DCDCDC">
                  <a:alpha val="60001"/>
                </a:srgbClr>
              </a:gs>
            </a:gsLst>
            <a:lin ang="0" scaled="1"/>
          </a:gradFill>
          <a:ln w="9525">
            <a:noFill/>
            <a:miter lim="800000"/>
            <a:headEnd/>
            <a:tailEnd/>
          </a:ln>
        </p:spPr>
        <p:txBody>
          <a:bodyPr vert="eaVert" wrap="none" anchor="ctr"/>
          <a:lstStyle/>
          <a:p>
            <a:pPr algn="ctr" eaLnBrk="1" hangingPunct="1"/>
            <a:r>
              <a:rPr lang="en-GB"/>
              <a:t> </a:t>
            </a:r>
          </a:p>
        </p:txBody>
      </p:sp>
      <p:sp>
        <p:nvSpPr>
          <p:cNvPr id="58" name="Oval 184"/>
          <p:cNvSpPr>
            <a:spLocks noChangeArrowheads="1"/>
          </p:cNvSpPr>
          <p:nvPr/>
        </p:nvSpPr>
        <p:spPr bwMode="auto">
          <a:xfrm>
            <a:off x="3270250" y="2001838"/>
            <a:ext cx="2597150" cy="1743075"/>
          </a:xfrm>
          <a:prstGeom prst="ellipse">
            <a:avLst/>
          </a:prstGeom>
          <a:gradFill rotWithShape="1">
            <a:gsLst>
              <a:gs pos="0">
                <a:schemeClr val="bg1">
                  <a:alpha val="70000"/>
                </a:schemeClr>
              </a:gs>
              <a:gs pos="100000">
                <a:srgbClr val="FFFFFF">
                  <a:alpha val="0"/>
                </a:srgbClr>
              </a:gs>
            </a:gsLst>
            <a:lin ang="5400000" scaled="1"/>
          </a:gradFill>
          <a:ln w="9525">
            <a:noFill/>
            <a:round/>
            <a:headEnd/>
            <a:tailEnd/>
          </a:ln>
        </p:spPr>
        <p:txBody>
          <a:bodyPr wrap="none" anchor="ctr"/>
          <a:lstStyle/>
          <a:p>
            <a:pPr eaLnBrk="1" hangingPunct="1"/>
            <a:endParaRPr lang="es-CL"/>
          </a:p>
        </p:txBody>
      </p:sp>
      <p:sp>
        <p:nvSpPr>
          <p:cNvPr id="59" name="Rectangle 8"/>
          <p:cNvSpPr>
            <a:spLocks noChangeArrowheads="1"/>
          </p:cNvSpPr>
          <p:nvPr/>
        </p:nvSpPr>
        <p:spPr bwMode="gray">
          <a:xfrm>
            <a:off x="300038" y="3454400"/>
            <a:ext cx="1851025" cy="376238"/>
          </a:xfrm>
          <a:prstGeom prst="rect">
            <a:avLst/>
          </a:prstGeom>
          <a:noFill/>
          <a:ln w="19050">
            <a:noFill/>
            <a:miter lim="800000"/>
            <a:headEnd/>
            <a:tailEnd/>
          </a:ln>
        </p:spPr>
        <p:txBody>
          <a:bodyPr lIns="0" tIns="0" rIns="0" bIns="0" anchor="ctr"/>
          <a:lstStyle/>
          <a:p>
            <a:pPr algn="ctr" defTabSz="801688"/>
            <a:r>
              <a:rPr lang="de-DE" sz="1400" b="1" dirty="0" smtClean="0">
                <a:solidFill>
                  <a:srgbClr val="0061B3"/>
                </a:solidFill>
              </a:rPr>
              <a:t>CUMPLIMIENTO</a:t>
            </a:r>
          </a:p>
          <a:p>
            <a:pPr algn="ctr" defTabSz="801688"/>
            <a:r>
              <a:rPr lang="de-DE" sz="1400" b="1" dirty="0" smtClean="0">
                <a:solidFill>
                  <a:srgbClr val="0061B3"/>
                </a:solidFill>
              </a:rPr>
              <a:t>C4</a:t>
            </a:r>
            <a:endParaRPr lang="de-DE" sz="1400" b="1" dirty="0">
              <a:solidFill>
                <a:srgbClr val="0061B3"/>
              </a:solidFill>
            </a:endParaRPr>
          </a:p>
        </p:txBody>
      </p:sp>
      <p:sp>
        <p:nvSpPr>
          <p:cNvPr id="60" name="Rectangle 9"/>
          <p:cNvSpPr>
            <a:spLocks noChangeArrowheads="1"/>
          </p:cNvSpPr>
          <p:nvPr/>
        </p:nvSpPr>
        <p:spPr bwMode="gray">
          <a:xfrm>
            <a:off x="6986588" y="3454400"/>
            <a:ext cx="1851025" cy="376238"/>
          </a:xfrm>
          <a:prstGeom prst="rect">
            <a:avLst/>
          </a:prstGeom>
          <a:noFill/>
          <a:ln w="19050">
            <a:noFill/>
            <a:miter lim="800000"/>
            <a:headEnd/>
            <a:tailEnd/>
          </a:ln>
        </p:spPr>
        <p:txBody>
          <a:bodyPr lIns="0" tIns="0" rIns="0" bIns="0" anchor="ctr"/>
          <a:lstStyle/>
          <a:p>
            <a:pPr algn="ctr" defTabSz="801688"/>
            <a:r>
              <a:rPr lang="de-DE" sz="1400" b="1" dirty="0" smtClean="0">
                <a:solidFill>
                  <a:srgbClr val="0061B3"/>
                </a:solidFill>
              </a:rPr>
              <a:t>CONSISTENCIA </a:t>
            </a:r>
          </a:p>
          <a:p>
            <a:pPr algn="ctr" defTabSz="801688"/>
            <a:r>
              <a:rPr lang="de-DE" sz="1400" b="1" dirty="0" smtClean="0">
                <a:solidFill>
                  <a:srgbClr val="0061B3"/>
                </a:solidFill>
              </a:rPr>
              <a:t>C2</a:t>
            </a:r>
            <a:endParaRPr lang="de-DE" sz="1400" b="1" dirty="0">
              <a:solidFill>
                <a:srgbClr val="0061B3"/>
              </a:solidFill>
            </a:endParaRPr>
          </a:p>
        </p:txBody>
      </p:sp>
      <p:sp>
        <p:nvSpPr>
          <p:cNvPr id="61" name="Rectangle 10"/>
          <p:cNvSpPr>
            <a:spLocks noChangeArrowheads="1"/>
          </p:cNvSpPr>
          <p:nvPr/>
        </p:nvSpPr>
        <p:spPr bwMode="gray">
          <a:xfrm>
            <a:off x="3635896" y="1268760"/>
            <a:ext cx="1851025" cy="376238"/>
          </a:xfrm>
          <a:prstGeom prst="rect">
            <a:avLst/>
          </a:prstGeom>
          <a:noFill/>
          <a:ln w="19050">
            <a:noFill/>
            <a:miter lim="800000"/>
            <a:headEnd/>
            <a:tailEnd/>
          </a:ln>
        </p:spPr>
        <p:txBody>
          <a:bodyPr lIns="0" tIns="0" rIns="0" bIns="0" anchor="ctr"/>
          <a:lstStyle/>
          <a:p>
            <a:pPr algn="ctr" defTabSz="801688"/>
            <a:r>
              <a:rPr lang="de-DE" sz="1400" b="1" dirty="0" smtClean="0">
                <a:solidFill>
                  <a:srgbClr val="0061B3"/>
                </a:solidFill>
              </a:rPr>
              <a:t>CERCANÍA </a:t>
            </a:r>
          </a:p>
          <a:p>
            <a:pPr algn="ctr" defTabSz="801688"/>
            <a:r>
              <a:rPr lang="de-DE" sz="1400" b="1" dirty="0" smtClean="0">
                <a:solidFill>
                  <a:srgbClr val="0061B3"/>
                </a:solidFill>
              </a:rPr>
              <a:t>C1</a:t>
            </a:r>
            <a:endParaRPr lang="de-DE" sz="1400" b="1" dirty="0">
              <a:solidFill>
                <a:srgbClr val="0061B3"/>
              </a:solidFill>
            </a:endParaRPr>
          </a:p>
        </p:txBody>
      </p:sp>
      <p:sp>
        <p:nvSpPr>
          <p:cNvPr id="62" name="Rectangle 11"/>
          <p:cNvSpPr>
            <a:spLocks noChangeArrowheads="1"/>
          </p:cNvSpPr>
          <p:nvPr/>
        </p:nvSpPr>
        <p:spPr bwMode="gray">
          <a:xfrm>
            <a:off x="3707904" y="6077099"/>
            <a:ext cx="1851025" cy="376237"/>
          </a:xfrm>
          <a:prstGeom prst="rect">
            <a:avLst/>
          </a:prstGeom>
          <a:noFill/>
          <a:ln w="19050">
            <a:noFill/>
            <a:miter lim="800000"/>
            <a:headEnd/>
            <a:tailEnd/>
          </a:ln>
        </p:spPr>
        <p:txBody>
          <a:bodyPr lIns="0" tIns="0" rIns="0" bIns="0" anchor="ctr"/>
          <a:lstStyle/>
          <a:p>
            <a:pPr algn="ctr" defTabSz="801688"/>
            <a:r>
              <a:rPr lang="de-DE" sz="1400" b="1" dirty="0" smtClean="0">
                <a:solidFill>
                  <a:srgbClr val="0061B3"/>
                </a:solidFill>
              </a:rPr>
              <a:t>COMPETENCIA</a:t>
            </a:r>
          </a:p>
          <a:p>
            <a:pPr algn="ctr" defTabSz="801688"/>
            <a:r>
              <a:rPr lang="de-DE" sz="1400" b="1" dirty="0" smtClean="0">
                <a:solidFill>
                  <a:srgbClr val="0061B3"/>
                </a:solidFill>
              </a:rPr>
              <a:t> C3</a:t>
            </a:r>
            <a:endParaRPr lang="de-DE" sz="1400" b="1" dirty="0">
              <a:solidFill>
                <a:srgbClr val="0061B3"/>
              </a:solidFill>
            </a:endParaRPr>
          </a:p>
        </p:txBody>
      </p:sp>
      <p:sp>
        <p:nvSpPr>
          <p:cNvPr id="66" name="Freeform 15"/>
          <p:cNvSpPr>
            <a:spLocks/>
          </p:cNvSpPr>
          <p:nvPr/>
        </p:nvSpPr>
        <p:spPr bwMode="auto">
          <a:xfrm>
            <a:off x="2693988" y="3792538"/>
            <a:ext cx="1874837" cy="1870075"/>
          </a:xfrm>
          <a:custGeom>
            <a:avLst/>
            <a:gdLst>
              <a:gd name="T0" fmla="*/ 0 w 617"/>
              <a:gd name="T1" fmla="*/ 0 h 616"/>
              <a:gd name="T2" fmla="*/ 617 w 617"/>
              <a:gd name="T3" fmla="*/ 616 h 616"/>
              <a:gd name="T4" fmla="*/ 617 w 617"/>
              <a:gd name="T5" fmla="*/ 0 h 616"/>
              <a:gd name="T6" fmla="*/ 0 w 617"/>
              <a:gd name="T7" fmla="*/ 0 h 616"/>
              <a:gd name="T8" fmla="*/ 0 60000 65536"/>
              <a:gd name="T9" fmla="*/ 0 60000 65536"/>
              <a:gd name="T10" fmla="*/ 0 60000 65536"/>
              <a:gd name="T11" fmla="*/ 0 60000 65536"/>
              <a:gd name="T12" fmla="*/ 0 w 617"/>
              <a:gd name="T13" fmla="*/ 0 h 616"/>
              <a:gd name="T14" fmla="*/ 617 w 617"/>
              <a:gd name="T15" fmla="*/ 616 h 616"/>
            </a:gdLst>
            <a:ahLst/>
            <a:cxnLst>
              <a:cxn ang="T8">
                <a:pos x="T0" y="T1"/>
              </a:cxn>
              <a:cxn ang="T9">
                <a:pos x="T2" y="T3"/>
              </a:cxn>
              <a:cxn ang="T10">
                <a:pos x="T4" y="T5"/>
              </a:cxn>
              <a:cxn ang="T11">
                <a:pos x="T6" y="T7"/>
              </a:cxn>
            </a:cxnLst>
            <a:rect l="T12" t="T13" r="T14" b="T15"/>
            <a:pathLst>
              <a:path w="617" h="616">
                <a:moveTo>
                  <a:pt x="0" y="0"/>
                </a:moveTo>
                <a:cubicBezTo>
                  <a:pt x="0" y="340"/>
                  <a:pt x="277" y="616"/>
                  <a:pt x="617" y="616"/>
                </a:cubicBezTo>
                <a:cubicBezTo>
                  <a:pt x="617" y="0"/>
                  <a:pt x="617" y="0"/>
                  <a:pt x="617" y="0"/>
                </a:cubicBezTo>
                <a:lnTo>
                  <a:pt x="0" y="0"/>
                </a:lnTo>
                <a:close/>
              </a:path>
            </a:pathLst>
          </a:custGeom>
          <a:gradFill rotWithShape="1">
            <a:gsLst>
              <a:gs pos="0">
                <a:srgbClr val="DCDCDC"/>
              </a:gs>
              <a:gs pos="100000">
                <a:srgbClr val="FAFAFA"/>
              </a:gs>
            </a:gsLst>
            <a:lin ang="2700000" scaled="1"/>
          </a:gradFill>
          <a:ln w="9525">
            <a:noFill/>
            <a:round/>
            <a:headEnd/>
            <a:tailEnd/>
          </a:ln>
        </p:spPr>
        <p:txBody>
          <a:bodyPr/>
          <a:lstStyle/>
          <a:p>
            <a:endParaRPr lang="es-CL"/>
          </a:p>
        </p:txBody>
      </p:sp>
      <p:sp>
        <p:nvSpPr>
          <p:cNvPr id="67" name="AutoShape 16"/>
          <p:cNvSpPr>
            <a:spLocks noChangeArrowheads="1"/>
          </p:cNvSpPr>
          <p:nvPr/>
        </p:nvSpPr>
        <p:spPr bwMode="auto">
          <a:xfrm>
            <a:off x="1691681" y="3717032"/>
            <a:ext cx="5904656" cy="232668"/>
          </a:xfrm>
          <a:prstGeom prst="leftRightArrow">
            <a:avLst>
              <a:gd name="adj1" fmla="val 20648"/>
              <a:gd name="adj2" fmla="val 107972"/>
            </a:avLst>
          </a:prstGeom>
          <a:gradFill rotWithShape="1">
            <a:gsLst>
              <a:gs pos="0">
                <a:srgbClr val="0061B3"/>
              </a:gs>
              <a:gs pos="100000">
                <a:srgbClr val="002D53"/>
              </a:gs>
            </a:gsLst>
            <a:lin ang="5400000" scaled="1"/>
          </a:gradFill>
          <a:ln w="9525">
            <a:noFill/>
            <a:miter lim="800000"/>
            <a:headEnd/>
            <a:tailEnd/>
          </a:ln>
        </p:spPr>
        <p:txBody>
          <a:bodyPr wrap="none" anchor="ctr"/>
          <a:lstStyle/>
          <a:p>
            <a:endParaRPr lang="es-CL"/>
          </a:p>
        </p:txBody>
      </p:sp>
      <p:sp>
        <p:nvSpPr>
          <p:cNvPr id="68" name="AutoShape 17"/>
          <p:cNvSpPr>
            <a:spLocks noChangeArrowheads="1"/>
          </p:cNvSpPr>
          <p:nvPr/>
        </p:nvSpPr>
        <p:spPr bwMode="auto">
          <a:xfrm rot="16200000">
            <a:off x="2389981" y="3679032"/>
            <a:ext cx="4371975" cy="271462"/>
          </a:xfrm>
          <a:prstGeom prst="leftRightArrow">
            <a:avLst>
              <a:gd name="adj1" fmla="val 15796"/>
              <a:gd name="adj2" fmla="val 91785"/>
            </a:avLst>
          </a:prstGeom>
          <a:gradFill rotWithShape="1">
            <a:gsLst>
              <a:gs pos="0">
                <a:srgbClr val="0061B3"/>
              </a:gs>
              <a:gs pos="100000">
                <a:srgbClr val="002D53"/>
              </a:gs>
            </a:gsLst>
            <a:lin ang="5400000" scaled="1"/>
          </a:gradFill>
          <a:ln w="9525">
            <a:noFill/>
            <a:miter lim="800000"/>
            <a:headEnd/>
            <a:tailEnd/>
          </a:ln>
        </p:spPr>
        <p:txBody>
          <a:bodyPr wrap="none" anchor="ctr"/>
          <a:lstStyle/>
          <a:p>
            <a:endParaRPr lang="es-CL"/>
          </a:p>
        </p:txBody>
      </p:sp>
      <p:sp>
        <p:nvSpPr>
          <p:cNvPr id="72" name="Freeform 15"/>
          <p:cNvSpPr>
            <a:spLocks/>
          </p:cNvSpPr>
          <p:nvPr/>
        </p:nvSpPr>
        <p:spPr bwMode="auto">
          <a:xfrm rot="10800000">
            <a:off x="4641379" y="1916832"/>
            <a:ext cx="1874837" cy="1870075"/>
          </a:xfrm>
          <a:custGeom>
            <a:avLst/>
            <a:gdLst>
              <a:gd name="T0" fmla="*/ 0 w 617"/>
              <a:gd name="T1" fmla="*/ 0 h 616"/>
              <a:gd name="T2" fmla="*/ 617 w 617"/>
              <a:gd name="T3" fmla="*/ 616 h 616"/>
              <a:gd name="T4" fmla="*/ 617 w 617"/>
              <a:gd name="T5" fmla="*/ 0 h 616"/>
              <a:gd name="T6" fmla="*/ 0 w 617"/>
              <a:gd name="T7" fmla="*/ 0 h 616"/>
              <a:gd name="T8" fmla="*/ 0 60000 65536"/>
              <a:gd name="T9" fmla="*/ 0 60000 65536"/>
              <a:gd name="T10" fmla="*/ 0 60000 65536"/>
              <a:gd name="T11" fmla="*/ 0 60000 65536"/>
              <a:gd name="T12" fmla="*/ 0 w 617"/>
              <a:gd name="T13" fmla="*/ 0 h 616"/>
              <a:gd name="T14" fmla="*/ 617 w 617"/>
              <a:gd name="T15" fmla="*/ 616 h 616"/>
            </a:gdLst>
            <a:ahLst/>
            <a:cxnLst>
              <a:cxn ang="T8">
                <a:pos x="T0" y="T1"/>
              </a:cxn>
              <a:cxn ang="T9">
                <a:pos x="T2" y="T3"/>
              </a:cxn>
              <a:cxn ang="T10">
                <a:pos x="T4" y="T5"/>
              </a:cxn>
              <a:cxn ang="T11">
                <a:pos x="T6" y="T7"/>
              </a:cxn>
            </a:cxnLst>
            <a:rect l="T12" t="T13" r="T14" b="T15"/>
            <a:pathLst>
              <a:path w="617" h="616">
                <a:moveTo>
                  <a:pt x="0" y="0"/>
                </a:moveTo>
                <a:cubicBezTo>
                  <a:pt x="0" y="340"/>
                  <a:pt x="277" y="616"/>
                  <a:pt x="617" y="616"/>
                </a:cubicBezTo>
                <a:cubicBezTo>
                  <a:pt x="617" y="0"/>
                  <a:pt x="617" y="0"/>
                  <a:pt x="617" y="0"/>
                </a:cubicBezTo>
                <a:lnTo>
                  <a:pt x="0" y="0"/>
                </a:lnTo>
                <a:close/>
              </a:path>
            </a:pathLst>
          </a:custGeom>
          <a:gradFill rotWithShape="1">
            <a:gsLst>
              <a:gs pos="0">
                <a:srgbClr val="DCDCDC"/>
              </a:gs>
              <a:gs pos="100000">
                <a:srgbClr val="FAFAFA"/>
              </a:gs>
            </a:gsLst>
            <a:lin ang="2700000" scaled="1"/>
          </a:gradFill>
          <a:ln w="9525">
            <a:noFill/>
            <a:round/>
            <a:headEnd/>
            <a:tailEnd/>
          </a:ln>
        </p:spPr>
        <p:txBody>
          <a:bodyPr/>
          <a:lstStyle/>
          <a:p>
            <a:endParaRPr lang="es-CL"/>
          </a:p>
        </p:txBody>
      </p:sp>
      <p:sp>
        <p:nvSpPr>
          <p:cNvPr id="18" name="17 Elipse"/>
          <p:cNvSpPr/>
          <p:nvPr/>
        </p:nvSpPr>
        <p:spPr>
          <a:xfrm>
            <a:off x="3851920" y="3140968"/>
            <a:ext cx="1440160" cy="12241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smtClean="0">
                <a:solidFill>
                  <a:schemeClr val="accent1">
                    <a:lumMod val="75000"/>
                  </a:schemeClr>
                </a:solidFill>
              </a:rPr>
              <a:t>CALIDAD EXPERIENCIA</a:t>
            </a:r>
            <a:endParaRPr lang="es-CL" sz="1200" b="1" dirty="0">
              <a:solidFill>
                <a:schemeClr val="accent1">
                  <a:lumMod val="75000"/>
                </a:schemeClr>
              </a:solidFill>
            </a:endParaRPr>
          </a:p>
        </p:txBody>
      </p:sp>
      <p:sp>
        <p:nvSpPr>
          <p:cNvPr id="22" name="3 CuadroTexto"/>
          <p:cNvSpPr txBox="1">
            <a:spLocks noChangeArrowheads="1"/>
          </p:cNvSpPr>
          <p:nvPr/>
        </p:nvSpPr>
        <p:spPr bwMode="auto">
          <a:xfrm>
            <a:off x="2786063" y="285750"/>
            <a:ext cx="5357812" cy="369888"/>
          </a:xfrm>
          <a:prstGeom prst="rect">
            <a:avLst/>
          </a:prstGeom>
          <a:noFill/>
          <a:ln w="9525">
            <a:noFill/>
            <a:miter lim="800000"/>
            <a:headEnd/>
            <a:tailEnd/>
          </a:ln>
        </p:spPr>
        <p:txBody>
          <a:bodyPr>
            <a:spAutoFit/>
          </a:bodyPr>
          <a:lstStyle/>
          <a:p>
            <a:pPr fontAlgn="base">
              <a:spcBef>
                <a:spcPct val="0"/>
              </a:spcBef>
              <a:spcAft>
                <a:spcPct val="0"/>
              </a:spcAft>
            </a:pPr>
            <a:r>
              <a:rPr lang="es-CL" b="1">
                <a:solidFill>
                  <a:srgbClr val="FFFFFF"/>
                </a:solidFill>
                <a:ea typeface="MS PGothic" pitchFamily="34" charset="-128"/>
                <a:cs typeface="Tahoma" pitchFamily="34" charset="0"/>
              </a:rPr>
              <a:t>ANTECEDENTES </a:t>
            </a:r>
          </a:p>
        </p:txBody>
      </p:sp>
      <p:sp>
        <p:nvSpPr>
          <p:cNvPr id="23" name="Text Box 31"/>
          <p:cNvSpPr txBox="1">
            <a:spLocks noChangeArrowheads="1"/>
          </p:cNvSpPr>
          <p:nvPr/>
        </p:nvSpPr>
        <p:spPr bwMode="auto">
          <a:xfrm>
            <a:off x="2627784" y="116632"/>
            <a:ext cx="4500562" cy="646331"/>
          </a:xfrm>
          <a:prstGeom prst="rect">
            <a:avLst/>
          </a:prstGeom>
          <a:noFill/>
          <a:ln w="9525">
            <a:noFill/>
            <a:miter lim="800000"/>
            <a:headEnd/>
            <a:tailEnd/>
          </a:ln>
        </p:spPr>
        <p:txBody>
          <a:bodyPr>
            <a:spAutoFit/>
          </a:bodyPr>
          <a:lstStyle/>
          <a:p>
            <a:pPr algn="ctr" fontAlgn="base">
              <a:spcBef>
                <a:spcPct val="0"/>
              </a:spcBef>
              <a:spcAft>
                <a:spcPct val="0"/>
              </a:spcAft>
            </a:pPr>
            <a:r>
              <a:rPr lang="es-ES" b="1" dirty="0" smtClean="0">
                <a:solidFill>
                  <a:schemeClr val="accent1">
                    <a:lumMod val="50000"/>
                  </a:schemeClr>
                </a:solidFill>
                <a:ea typeface="MS PGothic" pitchFamily="34" charset="-128"/>
                <a:cs typeface="Arial" pitchFamily="34" charset="0"/>
              </a:rPr>
              <a:t>CONSTRUCCIÓN ESTÁNDARES DE EXPERIENCIA</a:t>
            </a:r>
            <a:endParaRPr lang="es-ES" b="1" dirty="0">
              <a:solidFill>
                <a:schemeClr val="accent1">
                  <a:lumMod val="50000"/>
                </a:schemeClr>
              </a:solidFill>
              <a:ea typeface="MS PGothic" pitchFamily="34" charset="-128"/>
              <a:cs typeface="Arial" pitchFamily="34" charset="0"/>
            </a:endParaRPr>
          </a:p>
        </p:txBody>
      </p:sp>
      <p:cxnSp>
        <p:nvCxnSpPr>
          <p:cNvPr id="24" name="23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15" name="14 CuadroTexto"/>
          <p:cNvSpPr txBox="1"/>
          <p:nvPr/>
        </p:nvSpPr>
        <p:spPr>
          <a:xfrm>
            <a:off x="1043608" y="1052736"/>
            <a:ext cx="7344816" cy="4662815"/>
          </a:xfrm>
          <a:prstGeom prst="rect">
            <a:avLst/>
          </a:prstGeom>
          <a:noFill/>
        </p:spPr>
        <p:txBody>
          <a:bodyPr wrap="square" rtlCol="0">
            <a:spAutoFit/>
          </a:bodyPr>
          <a:lstStyle/>
          <a:p>
            <a:pPr algn="ctr" fontAlgn="auto">
              <a:lnSpc>
                <a:spcPct val="150000"/>
              </a:lnSpc>
              <a:spcBef>
                <a:spcPts val="0"/>
              </a:spcBef>
              <a:spcAft>
                <a:spcPts val="0"/>
              </a:spcAft>
            </a:pPr>
            <a:r>
              <a:rPr lang="es-CL" sz="6600" b="1" dirty="0" smtClean="0">
                <a:solidFill>
                  <a:prstClr val="white"/>
                </a:solidFill>
                <a:latin typeface="Calibri"/>
                <a:cs typeface="+mn-cs"/>
              </a:rPr>
              <a:t>CALIDAD</a:t>
            </a:r>
          </a:p>
          <a:p>
            <a:pPr algn="ctr" fontAlgn="auto">
              <a:lnSpc>
                <a:spcPct val="150000"/>
              </a:lnSpc>
              <a:spcBef>
                <a:spcPts val="0"/>
              </a:spcBef>
              <a:spcAft>
                <a:spcPts val="0"/>
              </a:spcAft>
            </a:pPr>
            <a:r>
              <a:rPr lang="es-CL" sz="6600" b="1" dirty="0" smtClean="0">
                <a:solidFill>
                  <a:prstClr val="white"/>
                </a:solidFill>
                <a:latin typeface="Calibri"/>
                <a:cs typeface="+mn-cs"/>
              </a:rPr>
              <a:t>CULTURA</a:t>
            </a:r>
          </a:p>
          <a:p>
            <a:pPr algn="ctr" fontAlgn="auto">
              <a:lnSpc>
                <a:spcPct val="150000"/>
              </a:lnSpc>
              <a:spcBef>
                <a:spcPts val="0"/>
              </a:spcBef>
              <a:spcAft>
                <a:spcPts val="0"/>
              </a:spcAft>
            </a:pPr>
            <a:r>
              <a:rPr lang="es-CL" sz="6600" b="1" dirty="0" smtClean="0">
                <a:solidFill>
                  <a:prstClr val="white"/>
                </a:solidFill>
                <a:latin typeface="Calibri"/>
                <a:cs typeface="+mn-cs"/>
              </a:rPr>
              <a:t>EXPERIENCIAS</a:t>
            </a:r>
            <a:endParaRPr lang="es-CL" sz="6600" b="1" dirty="0">
              <a:solidFill>
                <a:prstClr val="white"/>
              </a:solidFill>
              <a:latin typeface="Calibri"/>
              <a:cs typeface="+mn-cs"/>
            </a:endParaRPr>
          </a:p>
        </p:txBody>
      </p:sp>
    </p:spTree>
    <p:extLst>
      <p:ext uri="{BB962C8B-B14F-4D97-AF65-F5344CB8AC3E}">
        <p14:creationId xmlns:p14="http://schemas.microsoft.com/office/powerpoint/2010/main" val="102409563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24"/>
          <p:cNvSpPr>
            <a:spLocks noChangeArrowheads="1"/>
          </p:cNvSpPr>
          <p:nvPr/>
        </p:nvSpPr>
        <p:spPr bwMode="auto">
          <a:xfrm>
            <a:off x="0" y="4362450"/>
            <a:ext cx="9144000" cy="1349375"/>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endParaRPr lang="es-CL"/>
          </a:p>
        </p:txBody>
      </p:sp>
      <p:sp>
        <p:nvSpPr>
          <p:cNvPr id="53" name="Oval 2"/>
          <p:cNvSpPr>
            <a:spLocks noChangeArrowheads="1"/>
          </p:cNvSpPr>
          <p:nvPr/>
        </p:nvSpPr>
        <p:spPr bwMode="auto">
          <a:xfrm>
            <a:off x="1470025" y="5549900"/>
            <a:ext cx="6216650" cy="717550"/>
          </a:xfrm>
          <a:prstGeom prst="ellipse">
            <a:avLst/>
          </a:prstGeom>
          <a:gradFill rotWithShape="1">
            <a:gsLst>
              <a:gs pos="0">
                <a:srgbClr val="969696">
                  <a:alpha val="50000"/>
                </a:srgbClr>
              </a:gs>
              <a:gs pos="100000">
                <a:schemeClr val="bg1"/>
              </a:gs>
            </a:gsLst>
            <a:path path="shape">
              <a:fillToRect l="50000" t="50000" r="50000" b="50000"/>
            </a:path>
          </a:gradFill>
          <a:ln w="9525">
            <a:noFill/>
            <a:round/>
            <a:headEnd/>
            <a:tailEnd/>
          </a:ln>
        </p:spPr>
        <p:txBody>
          <a:bodyPr wrap="none" anchor="ctr"/>
          <a:lstStyle/>
          <a:p>
            <a:endParaRPr lang="es-CL"/>
          </a:p>
        </p:txBody>
      </p:sp>
      <p:sp>
        <p:nvSpPr>
          <p:cNvPr id="54" name="Freeform 3"/>
          <p:cNvSpPr>
            <a:spLocks/>
          </p:cNvSpPr>
          <p:nvPr/>
        </p:nvSpPr>
        <p:spPr bwMode="auto">
          <a:xfrm>
            <a:off x="2627784" y="1915790"/>
            <a:ext cx="1874837" cy="1873250"/>
          </a:xfrm>
          <a:custGeom>
            <a:avLst/>
            <a:gdLst>
              <a:gd name="T0" fmla="*/ 617 w 617"/>
              <a:gd name="T1" fmla="*/ 0 h 617"/>
              <a:gd name="T2" fmla="*/ 0 w 617"/>
              <a:gd name="T3" fmla="*/ 617 h 617"/>
              <a:gd name="T4" fmla="*/ 617 w 617"/>
              <a:gd name="T5" fmla="*/ 617 h 617"/>
              <a:gd name="T6" fmla="*/ 617 w 617"/>
              <a:gd name="T7" fmla="*/ 0 h 617"/>
              <a:gd name="T8" fmla="*/ 0 60000 65536"/>
              <a:gd name="T9" fmla="*/ 0 60000 65536"/>
              <a:gd name="T10" fmla="*/ 0 60000 65536"/>
              <a:gd name="T11" fmla="*/ 0 60000 65536"/>
              <a:gd name="T12" fmla="*/ 0 w 617"/>
              <a:gd name="T13" fmla="*/ 0 h 617"/>
              <a:gd name="T14" fmla="*/ 617 w 617"/>
              <a:gd name="T15" fmla="*/ 617 h 617"/>
            </a:gdLst>
            <a:ahLst/>
            <a:cxnLst>
              <a:cxn ang="T8">
                <a:pos x="T0" y="T1"/>
              </a:cxn>
              <a:cxn ang="T9">
                <a:pos x="T2" y="T3"/>
              </a:cxn>
              <a:cxn ang="T10">
                <a:pos x="T4" y="T5"/>
              </a:cxn>
              <a:cxn ang="T11">
                <a:pos x="T6" y="T7"/>
              </a:cxn>
            </a:cxnLst>
            <a:rect l="T12" t="T13" r="T14" b="T15"/>
            <a:pathLst>
              <a:path w="617" h="617">
                <a:moveTo>
                  <a:pt x="617" y="0"/>
                </a:moveTo>
                <a:cubicBezTo>
                  <a:pt x="277" y="0"/>
                  <a:pt x="0" y="276"/>
                  <a:pt x="0" y="617"/>
                </a:cubicBezTo>
                <a:cubicBezTo>
                  <a:pt x="617" y="617"/>
                  <a:pt x="617" y="617"/>
                  <a:pt x="617" y="617"/>
                </a:cubicBezTo>
                <a:lnTo>
                  <a:pt x="617" y="0"/>
                </a:lnTo>
                <a:close/>
              </a:path>
            </a:pathLst>
          </a:custGeom>
          <a:gradFill rotWithShape="1">
            <a:gsLst>
              <a:gs pos="0">
                <a:srgbClr val="FAFAFA"/>
              </a:gs>
              <a:gs pos="100000">
                <a:srgbClr val="DCDCDC"/>
              </a:gs>
            </a:gsLst>
            <a:lin ang="2700000" scaled="1"/>
          </a:gradFill>
          <a:ln w="9525">
            <a:noFill/>
            <a:round/>
            <a:headEnd/>
            <a:tailEnd/>
          </a:ln>
        </p:spPr>
        <p:txBody>
          <a:bodyPr/>
          <a:lstStyle/>
          <a:p>
            <a:endParaRPr lang="es-CL"/>
          </a:p>
        </p:txBody>
      </p:sp>
      <p:sp>
        <p:nvSpPr>
          <p:cNvPr id="55" name="Freeform 4"/>
          <p:cNvSpPr>
            <a:spLocks/>
          </p:cNvSpPr>
          <p:nvPr/>
        </p:nvSpPr>
        <p:spPr bwMode="auto">
          <a:xfrm>
            <a:off x="4572000" y="3863181"/>
            <a:ext cx="1874838" cy="1870075"/>
          </a:xfrm>
          <a:custGeom>
            <a:avLst/>
            <a:gdLst>
              <a:gd name="T0" fmla="*/ 0 w 617"/>
              <a:gd name="T1" fmla="*/ 616 h 616"/>
              <a:gd name="T2" fmla="*/ 617 w 617"/>
              <a:gd name="T3" fmla="*/ 0 h 616"/>
              <a:gd name="T4" fmla="*/ 0 w 617"/>
              <a:gd name="T5" fmla="*/ 0 h 616"/>
              <a:gd name="T6" fmla="*/ 0 w 617"/>
              <a:gd name="T7" fmla="*/ 616 h 616"/>
              <a:gd name="T8" fmla="*/ 0 60000 65536"/>
              <a:gd name="T9" fmla="*/ 0 60000 65536"/>
              <a:gd name="T10" fmla="*/ 0 60000 65536"/>
              <a:gd name="T11" fmla="*/ 0 60000 65536"/>
              <a:gd name="T12" fmla="*/ 0 w 617"/>
              <a:gd name="T13" fmla="*/ 0 h 616"/>
              <a:gd name="T14" fmla="*/ 617 w 617"/>
              <a:gd name="T15" fmla="*/ 616 h 616"/>
            </a:gdLst>
            <a:ahLst/>
            <a:cxnLst>
              <a:cxn ang="T8">
                <a:pos x="T0" y="T1"/>
              </a:cxn>
              <a:cxn ang="T9">
                <a:pos x="T2" y="T3"/>
              </a:cxn>
              <a:cxn ang="T10">
                <a:pos x="T4" y="T5"/>
              </a:cxn>
              <a:cxn ang="T11">
                <a:pos x="T6" y="T7"/>
              </a:cxn>
            </a:cxnLst>
            <a:rect l="T12" t="T13" r="T14" b="T15"/>
            <a:pathLst>
              <a:path w="617" h="616">
                <a:moveTo>
                  <a:pt x="0" y="616"/>
                </a:moveTo>
                <a:cubicBezTo>
                  <a:pt x="341" y="616"/>
                  <a:pt x="617" y="340"/>
                  <a:pt x="617" y="0"/>
                </a:cubicBezTo>
                <a:cubicBezTo>
                  <a:pt x="0" y="0"/>
                  <a:pt x="0" y="0"/>
                  <a:pt x="0" y="0"/>
                </a:cubicBezTo>
                <a:lnTo>
                  <a:pt x="0" y="616"/>
                </a:lnTo>
                <a:close/>
              </a:path>
            </a:pathLst>
          </a:custGeom>
          <a:gradFill rotWithShape="1">
            <a:gsLst>
              <a:gs pos="0">
                <a:srgbClr val="DCDCDC"/>
              </a:gs>
              <a:gs pos="100000">
                <a:srgbClr val="FAFAFA"/>
              </a:gs>
            </a:gsLst>
            <a:lin ang="2700000" scaled="1"/>
          </a:gradFill>
          <a:ln w="9525">
            <a:noFill/>
            <a:round/>
            <a:headEnd/>
            <a:tailEnd/>
          </a:ln>
        </p:spPr>
        <p:txBody>
          <a:bodyPr/>
          <a:lstStyle/>
          <a:p>
            <a:endParaRPr lang="es-CL"/>
          </a:p>
        </p:txBody>
      </p:sp>
      <p:sp>
        <p:nvSpPr>
          <p:cNvPr id="57" name="AutoShape 183"/>
          <p:cNvSpPr>
            <a:spLocks noChangeArrowheads="1"/>
          </p:cNvSpPr>
          <p:nvPr/>
        </p:nvSpPr>
        <p:spPr bwMode="auto">
          <a:xfrm rot="16200000">
            <a:off x="3846513" y="3159125"/>
            <a:ext cx="1468437" cy="3408363"/>
          </a:xfrm>
          <a:prstGeom prst="moon">
            <a:avLst>
              <a:gd name="adj" fmla="val 29630"/>
            </a:avLst>
          </a:prstGeom>
          <a:gradFill rotWithShape="1">
            <a:gsLst>
              <a:gs pos="0">
                <a:srgbClr val="565656">
                  <a:alpha val="20000"/>
                </a:srgbClr>
              </a:gs>
              <a:gs pos="100000">
                <a:srgbClr val="DCDCDC">
                  <a:alpha val="60001"/>
                </a:srgbClr>
              </a:gs>
            </a:gsLst>
            <a:lin ang="0" scaled="1"/>
          </a:gradFill>
          <a:ln w="9525">
            <a:noFill/>
            <a:miter lim="800000"/>
            <a:headEnd/>
            <a:tailEnd/>
          </a:ln>
        </p:spPr>
        <p:txBody>
          <a:bodyPr vert="eaVert" wrap="none" anchor="ctr"/>
          <a:lstStyle/>
          <a:p>
            <a:pPr algn="ctr" eaLnBrk="1" hangingPunct="1"/>
            <a:r>
              <a:rPr lang="en-GB"/>
              <a:t> </a:t>
            </a:r>
          </a:p>
        </p:txBody>
      </p:sp>
      <p:sp>
        <p:nvSpPr>
          <p:cNvPr id="58" name="Oval 184"/>
          <p:cNvSpPr>
            <a:spLocks noChangeArrowheads="1"/>
          </p:cNvSpPr>
          <p:nvPr/>
        </p:nvSpPr>
        <p:spPr bwMode="auto">
          <a:xfrm>
            <a:off x="3270250" y="2001838"/>
            <a:ext cx="2597150" cy="1743075"/>
          </a:xfrm>
          <a:prstGeom prst="ellipse">
            <a:avLst/>
          </a:prstGeom>
          <a:gradFill rotWithShape="1">
            <a:gsLst>
              <a:gs pos="0">
                <a:schemeClr val="bg1">
                  <a:alpha val="70000"/>
                </a:schemeClr>
              </a:gs>
              <a:gs pos="100000">
                <a:srgbClr val="FFFFFF">
                  <a:alpha val="0"/>
                </a:srgbClr>
              </a:gs>
            </a:gsLst>
            <a:lin ang="5400000" scaled="1"/>
          </a:gradFill>
          <a:ln w="9525">
            <a:noFill/>
            <a:round/>
            <a:headEnd/>
            <a:tailEnd/>
          </a:ln>
        </p:spPr>
        <p:txBody>
          <a:bodyPr wrap="none" anchor="ctr"/>
          <a:lstStyle/>
          <a:p>
            <a:pPr eaLnBrk="1" hangingPunct="1"/>
            <a:endParaRPr lang="es-CL"/>
          </a:p>
        </p:txBody>
      </p:sp>
      <p:sp>
        <p:nvSpPr>
          <p:cNvPr id="59" name="Rectangle 8"/>
          <p:cNvSpPr>
            <a:spLocks noChangeArrowheads="1"/>
          </p:cNvSpPr>
          <p:nvPr/>
        </p:nvSpPr>
        <p:spPr bwMode="gray">
          <a:xfrm>
            <a:off x="300038" y="3454400"/>
            <a:ext cx="1851025" cy="376238"/>
          </a:xfrm>
          <a:prstGeom prst="rect">
            <a:avLst/>
          </a:prstGeom>
          <a:noFill/>
          <a:ln w="19050">
            <a:noFill/>
            <a:miter lim="800000"/>
            <a:headEnd/>
            <a:tailEnd/>
          </a:ln>
        </p:spPr>
        <p:txBody>
          <a:bodyPr lIns="0" tIns="0" rIns="0" bIns="0" anchor="ctr"/>
          <a:lstStyle/>
          <a:p>
            <a:pPr algn="ctr" defTabSz="801688"/>
            <a:r>
              <a:rPr lang="de-DE" sz="1400" b="1" dirty="0" smtClean="0">
                <a:solidFill>
                  <a:srgbClr val="0061B3"/>
                </a:solidFill>
              </a:rPr>
              <a:t>CUMPLIMIENTO</a:t>
            </a:r>
          </a:p>
          <a:p>
            <a:pPr algn="ctr" defTabSz="801688"/>
            <a:r>
              <a:rPr lang="de-DE" sz="1400" b="1" dirty="0" smtClean="0">
                <a:solidFill>
                  <a:srgbClr val="0061B3"/>
                </a:solidFill>
              </a:rPr>
              <a:t>C4</a:t>
            </a:r>
            <a:endParaRPr lang="de-DE" sz="1400" b="1" dirty="0">
              <a:solidFill>
                <a:srgbClr val="0061B3"/>
              </a:solidFill>
            </a:endParaRPr>
          </a:p>
        </p:txBody>
      </p:sp>
      <p:sp>
        <p:nvSpPr>
          <p:cNvPr id="60" name="Rectangle 9"/>
          <p:cNvSpPr>
            <a:spLocks noChangeArrowheads="1"/>
          </p:cNvSpPr>
          <p:nvPr/>
        </p:nvSpPr>
        <p:spPr bwMode="gray">
          <a:xfrm>
            <a:off x="6986588" y="3454400"/>
            <a:ext cx="1851025" cy="376238"/>
          </a:xfrm>
          <a:prstGeom prst="rect">
            <a:avLst/>
          </a:prstGeom>
          <a:noFill/>
          <a:ln w="19050">
            <a:noFill/>
            <a:miter lim="800000"/>
            <a:headEnd/>
            <a:tailEnd/>
          </a:ln>
        </p:spPr>
        <p:txBody>
          <a:bodyPr lIns="0" tIns="0" rIns="0" bIns="0" anchor="ctr"/>
          <a:lstStyle/>
          <a:p>
            <a:pPr algn="ctr" defTabSz="801688"/>
            <a:r>
              <a:rPr lang="de-DE" sz="1400" b="1" dirty="0" smtClean="0">
                <a:solidFill>
                  <a:srgbClr val="0061B3"/>
                </a:solidFill>
              </a:rPr>
              <a:t>CONSISTENCIA </a:t>
            </a:r>
          </a:p>
          <a:p>
            <a:pPr algn="ctr" defTabSz="801688"/>
            <a:r>
              <a:rPr lang="de-DE" sz="1400" b="1" dirty="0" smtClean="0">
                <a:solidFill>
                  <a:srgbClr val="0061B3"/>
                </a:solidFill>
              </a:rPr>
              <a:t>C2</a:t>
            </a:r>
            <a:endParaRPr lang="de-DE" sz="1400" b="1" dirty="0">
              <a:solidFill>
                <a:srgbClr val="0061B3"/>
              </a:solidFill>
            </a:endParaRPr>
          </a:p>
        </p:txBody>
      </p:sp>
      <p:sp>
        <p:nvSpPr>
          <p:cNvPr id="61" name="Rectangle 10"/>
          <p:cNvSpPr>
            <a:spLocks noChangeArrowheads="1"/>
          </p:cNvSpPr>
          <p:nvPr/>
        </p:nvSpPr>
        <p:spPr bwMode="gray">
          <a:xfrm>
            <a:off x="3635896" y="980728"/>
            <a:ext cx="1851025" cy="376238"/>
          </a:xfrm>
          <a:prstGeom prst="rect">
            <a:avLst/>
          </a:prstGeom>
          <a:noFill/>
          <a:ln w="19050">
            <a:noFill/>
            <a:miter lim="800000"/>
            <a:headEnd/>
            <a:tailEnd/>
          </a:ln>
        </p:spPr>
        <p:txBody>
          <a:bodyPr lIns="0" tIns="0" rIns="0" bIns="0" anchor="ctr"/>
          <a:lstStyle/>
          <a:p>
            <a:pPr algn="ctr" defTabSz="801688"/>
            <a:r>
              <a:rPr lang="de-DE" sz="1400" b="1" dirty="0" smtClean="0">
                <a:solidFill>
                  <a:srgbClr val="0061B3"/>
                </a:solidFill>
              </a:rPr>
              <a:t>CERCANÍA </a:t>
            </a:r>
          </a:p>
          <a:p>
            <a:pPr algn="ctr" defTabSz="801688"/>
            <a:r>
              <a:rPr lang="de-DE" sz="1400" b="1" dirty="0" smtClean="0">
                <a:solidFill>
                  <a:srgbClr val="0061B3"/>
                </a:solidFill>
              </a:rPr>
              <a:t>C1</a:t>
            </a:r>
            <a:endParaRPr lang="de-DE" sz="1400" b="1" dirty="0">
              <a:solidFill>
                <a:srgbClr val="0061B3"/>
              </a:solidFill>
            </a:endParaRPr>
          </a:p>
        </p:txBody>
      </p:sp>
      <p:sp>
        <p:nvSpPr>
          <p:cNvPr id="62" name="Rectangle 11"/>
          <p:cNvSpPr>
            <a:spLocks noChangeArrowheads="1"/>
          </p:cNvSpPr>
          <p:nvPr/>
        </p:nvSpPr>
        <p:spPr bwMode="gray">
          <a:xfrm>
            <a:off x="3707904" y="6077099"/>
            <a:ext cx="1851025" cy="376237"/>
          </a:xfrm>
          <a:prstGeom prst="rect">
            <a:avLst/>
          </a:prstGeom>
          <a:noFill/>
          <a:ln w="19050">
            <a:noFill/>
            <a:miter lim="800000"/>
            <a:headEnd/>
            <a:tailEnd/>
          </a:ln>
        </p:spPr>
        <p:txBody>
          <a:bodyPr lIns="0" tIns="0" rIns="0" bIns="0" anchor="ctr"/>
          <a:lstStyle/>
          <a:p>
            <a:pPr algn="ctr" defTabSz="801688"/>
            <a:r>
              <a:rPr lang="de-DE" sz="1400" b="1" dirty="0" smtClean="0">
                <a:solidFill>
                  <a:srgbClr val="0061B3"/>
                </a:solidFill>
              </a:rPr>
              <a:t>COMPETENCIA</a:t>
            </a:r>
          </a:p>
          <a:p>
            <a:pPr algn="ctr" defTabSz="801688"/>
            <a:r>
              <a:rPr lang="de-DE" sz="1400" b="1" dirty="0" smtClean="0">
                <a:solidFill>
                  <a:srgbClr val="0061B3"/>
                </a:solidFill>
              </a:rPr>
              <a:t> C3</a:t>
            </a:r>
            <a:endParaRPr lang="de-DE" sz="1400" b="1" dirty="0">
              <a:solidFill>
                <a:srgbClr val="0061B3"/>
              </a:solidFill>
            </a:endParaRPr>
          </a:p>
        </p:txBody>
      </p:sp>
      <p:sp>
        <p:nvSpPr>
          <p:cNvPr id="66" name="Freeform 15"/>
          <p:cNvSpPr>
            <a:spLocks/>
          </p:cNvSpPr>
          <p:nvPr/>
        </p:nvSpPr>
        <p:spPr bwMode="auto">
          <a:xfrm>
            <a:off x="2693988" y="3792538"/>
            <a:ext cx="1874837" cy="1870075"/>
          </a:xfrm>
          <a:custGeom>
            <a:avLst/>
            <a:gdLst>
              <a:gd name="T0" fmla="*/ 0 w 617"/>
              <a:gd name="T1" fmla="*/ 0 h 616"/>
              <a:gd name="T2" fmla="*/ 617 w 617"/>
              <a:gd name="T3" fmla="*/ 616 h 616"/>
              <a:gd name="T4" fmla="*/ 617 w 617"/>
              <a:gd name="T5" fmla="*/ 0 h 616"/>
              <a:gd name="T6" fmla="*/ 0 w 617"/>
              <a:gd name="T7" fmla="*/ 0 h 616"/>
              <a:gd name="T8" fmla="*/ 0 60000 65536"/>
              <a:gd name="T9" fmla="*/ 0 60000 65536"/>
              <a:gd name="T10" fmla="*/ 0 60000 65536"/>
              <a:gd name="T11" fmla="*/ 0 60000 65536"/>
              <a:gd name="T12" fmla="*/ 0 w 617"/>
              <a:gd name="T13" fmla="*/ 0 h 616"/>
              <a:gd name="T14" fmla="*/ 617 w 617"/>
              <a:gd name="T15" fmla="*/ 616 h 616"/>
            </a:gdLst>
            <a:ahLst/>
            <a:cxnLst>
              <a:cxn ang="T8">
                <a:pos x="T0" y="T1"/>
              </a:cxn>
              <a:cxn ang="T9">
                <a:pos x="T2" y="T3"/>
              </a:cxn>
              <a:cxn ang="T10">
                <a:pos x="T4" y="T5"/>
              </a:cxn>
              <a:cxn ang="T11">
                <a:pos x="T6" y="T7"/>
              </a:cxn>
            </a:cxnLst>
            <a:rect l="T12" t="T13" r="T14" b="T15"/>
            <a:pathLst>
              <a:path w="617" h="616">
                <a:moveTo>
                  <a:pt x="0" y="0"/>
                </a:moveTo>
                <a:cubicBezTo>
                  <a:pt x="0" y="340"/>
                  <a:pt x="277" y="616"/>
                  <a:pt x="617" y="616"/>
                </a:cubicBezTo>
                <a:cubicBezTo>
                  <a:pt x="617" y="0"/>
                  <a:pt x="617" y="0"/>
                  <a:pt x="617" y="0"/>
                </a:cubicBezTo>
                <a:lnTo>
                  <a:pt x="0" y="0"/>
                </a:lnTo>
                <a:close/>
              </a:path>
            </a:pathLst>
          </a:custGeom>
          <a:gradFill rotWithShape="1">
            <a:gsLst>
              <a:gs pos="0">
                <a:srgbClr val="DCDCDC"/>
              </a:gs>
              <a:gs pos="100000">
                <a:srgbClr val="FAFAFA"/>
              </a:gs>
            </a:gsLst>
            <a:lin ang="2700000" scaled="1"/>
          </a:gradFill>
          <a:ln w="9525">
            <a:noFill/>
            <a:round/>
            <a:headEnd/>
            <a:tailEnd/>
          </a:ln>
        </p:spPr>
        <p:txBody>
          <a:bodyPr/>
          <a:lstStyle/>
          <a:p>
            <a:endParaRPr lang="es-CL"/>
          </a:p>
        </p:txBody>
      </p:sp>
      <p:sp>
        <p:nvSpPr>
          <p:cNvPr id="67" name="AutoShape 16"/>
          <p:cNvSpPr>
            <a:spLocks noChangeArrowheads="1"/>
          </p:cNvSpPr>
          <p:nvPr/>
        </p:nvSpPr>
        <p:spPr bwMode="auto">
          <a:xfrm>
            <a:off x="1691681" y="3717032"/>
            <a:ext cx="5904656" cy="232668"/>
          </a:xfrm>
          <a:prstGeom prst="leftRightArrow">
            <a:avLst>
              <a:gd name="adj1" fmla="val 20648"/>
              <a:gd name="adj2" fmla="val 107972"/>
            </a:avLst>
          </a:prstGeom>
          <a:gradFill rotWithShape="1">
            <a:gsLst>
              <a:gs pos="0">
                <a:srgbClr val="0061B3"/>
              </a:gs>
              <a:gs pos="100000">
                <a:srgbClr val="002D53"/>
              </a:gs>
            </a:gsLst>
            <a:lin ang="5400000" scaled="1"/>
          </a:gradFill>
          <a:ln w="9525">
            <a:noFill/>
            <a:miter lim="800000"/>
            <a:headEnd/>
            <a:tailEnd/>
          </a:ln>
        </p:spPr>
        <p:txBody>
          <a:bodyPr wrap="none" anchor="ctr"/>
          <a:lstStyle/>
          <a:p>
            <a:endParaRPr lang="es-CL"/>
          </a:p>
        </p:txBody>
      </p:sp>
      <p:sp>
        <p:nvSpPr>
          <p:cNvPr id="72" name="Freeform 15"/>
          <p:cNvSpPr>
            <a:spLocks/>
          </p:cNvSpPr>
          <p:nvPr/>
        </p:nvSpPr>
        <p:spPr bwMode="auto">
          <a:xfrm rot="10800000">
            <a:off x="4641379" y="1916832"/>
            <a:ext cx="1874837" cy="1870075"/>
          </a:xfrm>
          <a:custGeom>
            <a:avLst/>
            <a:gdLst>
              <a:gd name="T0" fmla="*/ 0 w 617"/>
              <a:gd name="T1" fmla="*/ 0 h 616"/>
              <a:gd name="T2" fmla="*/ 617 w 617"/>
              <a:gd name="T3" fmla="*/ 616 h 616"/>
              <a:gd name="T4" fmla="*/ 617 w 617"/>
              <a:gd name="T5" fmla="*/ 0 h 616"/>
              <a:gd name="T6" fmla="*/ 0 w 617"/>
              <a:gd name="T7" fmla="*/ 0 h 616"/>
              <a:gd name="T8" fmla="*/ 0 60000 65536"/>
              <a:gd name="T9" fmla="*/ 0 60000 65536"/>
              <a:gd name="T10" fmla="*/ 0 60000 65536"/>
              <a:gd name="T11" fmla="*/ 0 60000 65536"/>
              <a:gd name="T12" fmla="*/ 0 w 617"/>
              <a:gd name="T13" fmla="*/ 0 h 616"/>
              <a:gd name="T14" fmla="*/ 617 w 617"/>
              <a:gd name="T15" fmla="*/ 616 h 616"/>
            </a:gdLst>
            <a:ahLst/>
            <a:cxnLst>
              <a:cxn ang="T8">
                <a:pos x="T0" y="T1"/>
              </a:cxn>
              <a:cxn ang="T9">
                <a:pos x="T2" y="T3"/>
              </a:cxn>
              <a:cxn ang="T10">
                <a:pos x="T4" y="T5"/>
              </a:cxn>
              <a:cxn ang="T11">
                <a:pos x="T6" y="T7"/>
              </a:cxn>
            </a:cxnLst>
            <a:rect l="T12" t="T13" r="T14" b="T15"/>
            <a:pathLst>
              <a:path w="617" h="616">
                <a:moveTo>
                  <a:pt x="0" y="0"/>
                </a:moveTo>
                <a:cubicBezTo>
                  <a:pt x="0" y="340"/>
                  <a:pt x="277" y="616"/>
                  <a:pt x="617" y="616"/>
                </a:cubicBezTo>
                <a:cubicBezTo>
                  <a:pt x="617" y="0"/>
                  <a:pt x="617" y="0"/>
                  <a:pt x="617" y="0"/>
                </a:cubicBezTo>
                <a:lnTo>
                  <a:pt x="0" y="0"/>
                </a:lnTo>
                <a:close/>
              </a:path>
            </a:pathLst>
          </a:custGeom>
          <a:gradFill rotWithShape="1">
            <a:gsLst>
              <a:gs pos="0">
                <a:srgbClr val="DCDCDC"/>
              </a:gs>
              <a:gs pos="100000">
                <a:srgbClr val="FAFAFA"/>
              </a:gs>
            </a:gsLst>
            <a:lin ang="2700000" scaled="1"/>
          </a:gradFill>
          <a:ln w="9525">
            <a:noFill/>
            <a:round/>
            <a:headEnd/>
            <a:tailEnd/>
          </a:ln>
        </p:spPr>
        <p:txBody>
          <a:bodyPr/>
          <a:lstStyle/>
          <a:p>
            <a:endParaRPr lang="es-CL"/>
          </a:p>
        </p:txBody>
      </p:sp>
      <p:sp>
        <p:nvSpPr>
          <p:cNvPr id="16" name="15 Acorde"/>
          <p:cNvSpPr/>
          <p:nvPr/>
        </p:nvSpPr>
        <p:spPr>
          <a:xfrm rot="6550485">
            <a:off x="2682312" y="1768112"/>
            <a:ext cx="3771446" cy="3881057"/>
          </a:xfrm>
          <a:prstGeom prst="chord">
            <a:avLst>
              <a:gd name="adj1" fmla="val 3976008"/>
              <a:gd name="adj2" fmla="val 15262844"/>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7" name="16 CuadroTexto"/>
          <p:cNvSpPr txBox="1"/>
          <p:nvPr/>
        </p:nvSpPr>
        <p:spPr>
          <a:xfrm>
            <a:off x="3208406" y="2730406"/>
            <a:ext cx="2691763" cy="338554"/>
          </a:xfrm>
          <a:prstGeom prst="rect">
            <a:avLst/>
          </a:prstGeom>
          <a:noFill/>
        </p:spPr>
        <p:txBody>
          <a:bodyPr wrap="none" rtlCol="0">
            <a:spAutoFit/>
          </a:bodyPr>
          <a:lstStyle/>
          <a:p>
            <a:pPr algn="ctr"/>
            <a:r>
              <a:rPr lang="es-CL" sz="1600" b="1" dirty="0" smtClean="0">
                <a:solidFill>
                  <a:schemeClr val="tx2">
                    <a:lumMod val="50000"/>
                  </a:schemeClr>
                </a:solidFill>
              </a:rPr>
              <a:t>EXPERIENCIA       EMOCIONAL</a:t>
            </a:r>
            <a:endParaRPr lang="es-CL" sz="1600" b="1" dirty="0">
              <a:solidFill>
                <a:schemeClr val="tx2">
                  <a:lumMod val="50000"/>
                </a:schemeClr>
              </a:solidFill>
            </a:endParaRPr>
          </a:p>
        </p:txBody>
      </p:sp>
      <p:sp>
        <p:nvSpPr>
          <p:cNvPr id="68" name="AutoShape 17"/>
          <p:cNvSpPr>
            <a:spLocks noChangeArrowheads="1"/>
          </p:cNvSpPr>
          <p:nvPr/>
        </p:nvSpPr>
        <p:spPr bwMode="auto">
          <a:xfrm rot="16200000">
            <a:off x="2248138" y="3604878"/>
            <a:ext cx="4587974" cy="203770"/>
          </a:xfrm>
          <a:prstGeom prst="leftRightArrow">
            <a:avLst>
              <a:gd name="adj1" fmla="val 15796"/>
              <a:gd name="adj2" fmla="val 91785"/>
            </a:avLst>
          </a:prstGeom>
          <a:gradFill rotWithShape="1">
            <a:gsLst>
              <a:gs pos="0">
                <a:srgbClr val="0061B3"/>
              </a:gs>
              <a:gs pos="100000">
                <a:srgbClr val="002D53"/>
              </a:gs>
            </a:gsLst>
            <a:lin ang="5400000" scaled="1"/>
          </a:gradFill>
          <a:ln w="9525">
            <a:noFill/>
            <a:miter lim="800000"/>
            <a:headEnd/>
            <a:tailEnd/>
          </a:ln>
        </p:spPr>
        <p:txBody>
          <a:bodyPr wrap="none" anchor="ctr"/>
          <a:lstStyle/>
          <a:p>
            <a:endParaRPr lang="es-CL"/>
          </a:p>
        </p:txBody>
      </p:sp>
      <p:sp>
        <p:nvSpPr>
          <p:cNvPr id="20" name="19 Elipse"/>
          <p:cNvSpPr/>
          <p:nvPr/>
        </p:nvSpPr>
        <p:spPr>
          <a:xfrm>
            <a:off x="3851920" y="3140968"/>
            <a:ext cx="1440160" cy="12241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smtClean="0">
                <a:solidFill>
                  <a:schemeClr val="accent1">
                    <a:lumMod val="75000"/>
                  </a:schemeClr>
                </a:solidFill>
              </a:rPr>
              <a:t>CALIDAD EXPERIENCIA</a:t>
            </a:r>
            <a:endParaRPr lang="es-CL" sz="1200" b="1" dirty="0">
              <a:solidFill>
                <a:schemeClr val="accent1">
                  <a:lumMod val="75000"/>
                </a:schemeClr>
              </a:solidFill>
            </a:endParaRPr>
          </a:p>
        </p:txBody>
      </p:sp>
      <p:sp>
        <p:nvSpPr>
          <p:cNvPr id="24" name="3 CuadroTexto"/>
          <p:cNvSpPr txBox="1">
            <a:spLocks noChangeArrowheads="1"/>
          </p:cNvSpPr>
          <p:nvPr/>
        </p:nvSpPr>
        <p:spPr bwMode="auto">
          <a:xfrm>
            <a:off x="2786063" y="285750"/>
            <a:ext cx="5357812" cy="369888"/>
          </a:xfrm>
          <a:prstGeom prst="rect">
            <a:avLst/>
          </a:prstGeom>
          <a:noFill/>
          <a:ln w="9525">
            <a:noFill/>
            <a:miter lim="800000"/>
            <a:headEnd/>
            <a:tailEnd/>
          </a:ln>
        </p:spPr>
        <p:txBody>
          <a:bodyPr>
            <a:spAutoFit/>
          </a:bodyPr>
          <a:lstStyle/>
          <a:p>
            <a:pPr fontAlgn="base">
              <a:spcBef>
                <a:spcPct val="0"/>
              </a:spcBef>
              <a:spcAft>
                <a:spcPct val="0"/>
              </a:spcAft>
            </a:pPr>
            <a:r>
              <a:rPr lang="es-CL" b="1">
                <a:solidFill>
                  <a:srgbClr val="FFFFFF"/>
                </a:solidFill>
                <a:ea typeface="MS PGothic" pitchFamily="34" charset="-128"/>
                <a:cs typeface="Tahoma" pitchFamily="34" charset="0"/>
              </a:rPr>
              <a:t>ANTECEDENTES </a:t>
            </a:r>
          </a:p>
        </p:txBody>
      </p:sp>
      <p:sp>
        <p:nvSpPr>
          <p:cNvPr id="25" name="Text Box 31"/>
          <p:cNvSpPr txBox="1">
            <a:spLocks noChangeArrowheads="1"/>
          </p:cNvSpPr>
          <p:nvPr/>
        </p:nvSpPr>
        <p:spPr bwMode="auto">
          <a:xfrm>
            <a:off x="2627784" y="116632"/>
            <a:ext cx="4500562" cy="646331"/>
          </a:xfrm>
          <a:prstGeom prst="rect">
            <a:avLst/>
          </a:prstGeom>
          <a:noFill/>
          <a:ln w="9525">
            <a:noFill/>
            <a:miter lim="800000"/>
            <a:headEnd/>
            <a:tailEnd/>
          </a:ln>
        </p:spPr>
        <p:txBody>
          <a:bodyPr>
            <a:spAutoFit/>
          </a:bodyPr>
          <a:lstStyle/>
          <a:p>
            <a:pPr algn="ctr" fontAlgn="base">
              <a:spcBef>
                <a:spcPct val="0"/>
              </a:spcBef>
              <a:spcAft>
                <a:spcPct val="0"/>
              </a:spcAft>
            </a:pPr>
            <a:r>
              <a:rPr lang="es-ES" b="1" dirty="0" smtClean="0">
                <a:solidFill>
                  <a:schemeClr val="accent1">
                    <a:lumMod val="50000"/>
                  </a:schemeClr>
                </a:solidFill>
                <a:ea typeface="MS PGothic" pitchFamily="34" charset="-128"/>
                <a:cs typeface="Arial" pitchFamily="34" charset="0"/>
              </a:rPr>
              <a:t>CONSTRUCCIÓN ESTÁNDARES DE EXPERIENCIA</a:t>
            </a:r>
            <a:endParaRPr lang="es-ES" b="1" dirty="0">
              <a:solidFill>
                <a:schemeClr val="accent1">
                  <a:lumMod val="50000"/>
                </a:schemeClr>
              </a:solidFill>
              <a:ea typeface="MS PGothic" pitchFamily="34" charset="-128"/>
              <a:cs typeface="Arial" pitchFamily="34" charset="0"/>
            </a:endParaRPr>
          </a:p>
        </p:txBody>
      </p:sp>
      <p:cxnSp>
        <p:nvCxnSpPr>
          <p:cNvPr id="26" name="25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24"/>
          <p:cNvSpPr>
            <a:spLocks noChangeArrowheads="1"/>
          </p:cNvSpPr>
          <p:nvPr/>
        </p:nvSpPr>
        <p:spPr bwMode="auto">
          <a:xfrm>
            <a:off x="0" y="4362450"/>
            <a:ext cx="9144000" cy="1349375"/>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endParaRPr lang="es-CL"/>
          </a:p>
        </p:txBody>
      </p:sp>
      <p:sp>
        <p:nvSpPr>
          <p:cNvPr id="53" name="Oval 2"/>
          <p:cNvSpPr>
            <a:spLocks noChangeArrowheads="1"/>
          </p:cNvSpPr>
          <p:nvPr/>
        </p:nvSpPr>
        <p:spPr bwMode="auto">
          <a:xfrm>
            <a:off x="1470025" y="5549900"/>
            <a:ext cx="6216650" cy="717550"/>
          </a:xfrm>
          <a:prstGeom prst="ellipse">
            <a:avLst/>
          </a:prstGeom>
          <a:gradFill rotWithShape="1">
            <a:gsLst>
              <a:gs pos="0">
                <a:srgbClr val="969696">
                  <a:alpha val="50000"/>
                </a:srgbClr>
              </a:gs>
              <a:gs pos="100000">
                <a:schemeClr val="bg1"/>
              </a:gs>
            </a:gsLst>
            <a:path path="shape">
              <a:fillToRect l="50000" t="50000" r="50000" b="50000"/>
            </a:path>
          </a:gradFill>
          <a:ln w="9525">
            <a:noFill/>
            <a:round/>
            <a:headEnd/>
            <a:tailEnd/>
          </a:ln>
        </p:spPr>
        <p:txBody>
          <a:bodyPr wrap="none" anchor="ctr"/>
          <a:lstStyle/>
          <a:p>
            <a:endParaRPr lang="es-CL"/>
          </a:p>
        </p:txBody>
      </p:sp>
      <p:sp>
        <p:nvSpPr>
          <p:cNvPr id="54" name="Freeform 3"/>
          <p:cNvSpPr>
            <a:spLocks/>
          </p:cNvSpPr>
          <p:nvPr/>
        </p:nvSpPr>
        <p:spPr bwMode="auto">
          <a:xfrm>
            <a:off x="2627784" y="1915790"/>
            <a:ext cx="1874837" cy="1873250"/>
          </a:xfrm>
          <a:custGeom>
            <a:avLst/>
            <a:gdLst>
              <a:gd name="T0" fmla="*/ 617 w 617"/>
              <a:gd name="T1" fmla="*/ 0 h 617"/>
              <a:gd name="T2" fmla="*/ 0 w 617"/>
              <a:gd name="T3" fmla="*/ 617 h 617"/>
              <a:gd name="T4" fmla="*/ 617 w 617"/>
              <a:gd name="T5" fmla="*/ 617 h 617"/>
              <a:gd name="T6" fmla="*/ 617 w 617"/>
              <a:gd name="T7" fmla="*/ 0 h 617"/>
              <a:gd name="T8" fmla="*/ 0 60000 65536"/>
              <a:gd name="T9" fmla="*/ 0 60000 65536"/>
              <a:gd name="T10" fmla="*/ 0 60000 65536"/>
              <a:gd name="T11" fmla="*/ 0 60000 65536"/>
              <a:gd name="T12" fmla="*/ 0 w 617"/>
              <a:gd name="T13" fmla="*/ 0 h 617"/>
              <a:gd name="T14" fmla="*/ 617 w 617"/>
              <a:gd name="T15" fmla="*/ 617 h 617"/>
            </a:gdLst>
            <a:ahLst/>
            <a:cxnLst>
              <a:cxn ang="T8">
                <a:pos x="T0" y="T1"/>
              </a:cxn>
              <a:cxn ang="T9">
                <a:pos x="T2" y="T3"/>
              </a:cxn>
              <a:cxn ang="T10">
                <a:pos x="T4" y="T5"/>
              </a:cxn>
              <a:cxn ang="T11">
                <a:pos x="T6" y="T7"/>
              </a:cxn>
            </a:cxnLst>
            <a:rect l="T12" t="T13" r="T14" b="T15"/>
            <a:pathLst>
              <a:path w="617" h="617">
                <a:moveTo>
                  <a:pt x="617" y="0"/>
                </a:moveTo>
                <a:cubicBezTo>
                  <a:pt x="277" y="0"/>
                  <a:pt x="0" y="276"/>
                  <a:pt x="0" y="617"/>
                </a:cubicBezTo>
                <a:cubicBezTo>
                  <a:pt x="617" y="617"/>
                  <a:pt x="617" y="617"/>
                  <a:pt x="617" y="617"/>
                </a:cubicBezTo>
                <a:lnTo>
                  <a:pt x="617" y="0"/>
                </a:lnTo>
                <a:close/>
              </a:path>
            </a:pathLst>
          </a:custGeom>
          <a:gradFill rotWithShape="1">
            <a:gsLst>
              <a:gs pos="0">
                <a:srgbClr val="FAFAFA"/>
              </a:gs>
              <a:gs pos="100000">
                <a:srgbClr val="DCDCDC"/>
              </a:gs>
            </a:gsLst>
            <a:lin ang="2700000" scaled="1"/>
          </a:gradFill>
          <a:ln w="9525">
            <a:noFill/>
            <a:round/>
            <a:headEnd/>
            <a:tailEnd/>
          </a:ln>
        </p:spPr>
        <p:txBody>
          <a:bodyPr/>
          <a:lstStyle/>
          <a:p>
            <a:endParaRPr lang="es-CL"/>
          </a:p>
        </p:txBody>
      </p:sp>
      <p:sp>
        <p:nvSpPr>
          <p:cNvPr id="55" name="Freeform 4"/>
          <p:cNvSpPr>
            <a:spLocks/>
          </p:cNvSpPr>
          <p:nvPr/>
        </p:nvSpPr>
        <p:spPr bwMode="auto">
          <a:xfrm>
            <a:off x="4572000" y="3863181"/>
            <a:ext cx="1874838" cy="1870075"/>
          </a:xfrm>
          <a:custGeom>
            <a:avLst/>
            <a:gdLst>
              <a:gd name="T0" fmla="*/ 0 w 617"/>
              <a:gd name="T1" fmla="*/ 616 h 616"/>
              <a:gd name="T2" fmla="*/ 617 w 617"/>
              <a:gd name="T3" fmla="*/ 0 h 616"/>
              <a:gd name="T4" fmla="*/ 0 w 617"/>
              <a:gd name="T5" fmla="*/ 0 h 616"/>
              <a:gd name="T6" fmla="*/ 0 w 617"/>
              <a:gd name="T7" fmla="*/ 616 h 616"/>
              <a:gd name="T8" fmla="*/ 0 60000 65536"/>
              <a:gd name="T9" fmla="*/ 0 60000 65536"/>
              <a:gd name="T10" fmla="*/ 0 60000 65536"/>
              <a:gd name="T11" fmla="*/ 0 60000 65536"/>
              <a:gd name="T12" fmla="*/ 0 w 617"/>
              <a:gd name="T13" fmla="*/ 0 h 616"/>
              <a:gd name="T14" fmla="*/ 617 w 617"/>
              <a:gd name="T15" fmla="*/ 616 h 616"/>
            </a:gdLst>
            <a:ahLst/>
            <a:cxnLst>
              <a:cxn ang="T8">
                <a:pos x="T0" y="T1"/>
              </a:cxn>
              <a:cxn ang="T9">
                <a:pos x="T2" y="T3"/>
              </a:cxn>
              <a:cxn ang="T10">
                <a:pos x="T4" y="T5"/>
              </a:cxn>
              <a:cxn ang="T11">
                <a:pos x="T6" y="T7"/>
              </a:cxn>
            </a:cxnLst>
            <a:rect l="T12" t="T13" r="T14" b="T15"/>
            <a:pathLst>
              <a:path w="617" h="616">
                <a:moveTo>
                  <a:pt x="0" y="616"/>
                </a:moveTo>
                <a:cubicBezTo>
                  <a:pt x="341" y="616"/>
                  <a:pt x="617" y="340"/>
                  <a:pt x="617" y="0"/>
                </a:cubicBezTo>
                <a:cubicBezTo>
                  <a:pt x="0" y="0"/>
                  <a:pt x="0" y="0"/>
                  <a:pt x="0" y="0"/>
                </a:cubicBezTo>
                <a:lnTo>
                  <a:pt x="0" y="616"/>
                </a:lnTo>
                <a:close/>
              </a:path>
            </a:pathLst>
          </a:custGeom>
          <a:gradFill rotWithShape="1">
            <a:gsLst>
              <a:gs pos="0">
                <a:srgbClr val="DCDCDC"/>
              </a:gs>
              <a:gs pos="100000">
                <a:srgbClr val="FAFAFA"/>
              </a:gs>
            </a:gsLst>
            <a:lin ang="2700000" scaled="1"/>
          </a:gradFill>
          <a:ln w="9525">
            <a:noFill/>
            <a:round/>
            <a:headEnd/>
            <a:tailEnd/>
          </a:ln>
        </p:spPr>
        <p:txBody>
          <a:bodyPr/>
          <a:lstStyle/>
          <a:p>
            <a:endParaRPr lang="es-CL"/>
          </a:p>
        </p:txBody>
      </p:sp>
      <p:sp>
        <p:nvSpPr>
          <p:cNvPr id="57" name="AutoShape 183"/>
          <p:cNvSpPr>
            <a:spLocks noChangeArrowheads="1"/>
          </p:cNvSpPr>
          <p:nvPr/>
        </p:nvSpPr>
        <p:spPr bwMode="auto">
          <a:xfrm rot="16200000">
            <a:off x="3846513" y="3159125"/>
            <a:ext cx="1468437" cy="3408363"/>
          </a:xfrm>
          <a:prstGeom prst="moon">
            <a:avLst>
              <a:gd name="adj" fmla="val 29630"/>
            </a:avLst>
          </a:prstGeom>
          <a:gradFill rotWithShape="1">
            <a:gsLst>
              <a:gs pos="0">
                <a:srgbClr val="565656">
                  <a:alpha val="20000"/>
                </a:srgbClr>
              </a:gs>
              <a:gs pos="100000">
                <a:srgbClr val="DCDCDC">
                  <a:alpha val="60001"/>
                </a:srgbClr>
              </a:gs>
            </a:gsLst>
            <a:lin ang="0" scaled="1"/>
          </a:gradFill>
          <a:ln w="9525">
            <a:noFill/>
            <a:miter lim="800000"/>
            <a:headEnd/>
            <a:tailEnd/>
          </a:ln>
        </p:spPr>
        <p:txBody>
          <a:bodyPr vert="eaVert" wrap="none" anchor="ctr"/>
          <a:lstStyle/>
          <a:p>
            <a:pPr algn="ctr" eaLnBrk="1" hangingPunct="1"/>
            <a:r>
              <a:rPr lang="en-GB"/>
              <a:t> </a:t>
            </a:r>
          </a:p>
        </p:txBody>
      </p:sp>
      <p:sp>
        <p:nvSpPr>
          <p:cNvPr id="58" name="Oval 184"/>
          <p:cNvSpPr>
            <a:spLocks noChangeArrowheads="1"/>
          </p:cNvSpPr>
          <p:nvPr/>
        </p:nvSpPr>
        <p:spPr bwMode="auto">
          <a:xfrm>
            <a:off x="3270250" y="2001838"/>
            <a:ext cx="2597150" cy="1743075"/>
          </a:xfrm>
          <a:prstGeom prst="ellipse">
            <a:avLst/>
          </a:prstGeom>
          <a:gradFill rotWithShape="1">
            <a:gsLst>
              <a:gs pos="0">
                <a:schemeClr val="bg1">
                  <a:alpha val="70000"/>
                </a:schemeClr>
              </a:gs>
              <a:gs pos="100000">
                <a:srgbClr val="FFFFFF">
                  <a:alpha val="0"/>
                </a:srgbClr>
              </a:gs>
            </a:gsLst>
            <a:lin ang="5400000" scaled="1"/>
          </a:gradFill>
          <a:ln w="9525">
            <a:noFill/>
            <a:round/>
            <a:headEnd/>
            <a:tailEnd/>
          </a:ln>
        </p:spPr>
        <p:txBody>
          <a:bodyPr wrap="none" anchor="ctr"/>
          <a:lstStyle/>
          <a:p>
            <a:pPr eaLnBrk="1" hangingPunct="1"/>
            <a:endParaRPr lang="es-CL"/>
          </a:p>
        </p:txBody>
      </p:sp>
      <p:sp>
        <p:nvSpPr>
          <p:cNvPr id="59" name="Rectangle 8"/>
          <p:cNvSpPr>
            <a:spLocks noChangeArrowheads="1"/>
          </p:cNvSpPr>
          <p:nvPr/>
        </p:nvSpPr>
        <p:spPr bwMode="gray">
          <a:xfrm>
            <a:off x="300038" y="3454400"/>
            <a:ext cx="1851025" cy="376238"/>
          </a:xfrm>
          <a:prstGeom prst="rect">
            <a:avLst/>
          </a:prstGeom>
          <a:noFill/>
          <a:ln w="19050">
            <a:noFill/>
            <a:miter lim="800000"/>
            <a:headEnd/>
            <a:tailEnd/>
          </a:ln>
        </p:spPr>
        <p:txBody>
          <a:bodyPr lIns="0" tIns="0" rIns="0" bIns="0" anchor="ctr"/>
          <a:lstStyle/>
          <a:p>
            <a:pPr algn="ctr" defTabSz="801688"/>
            <a:r>
              <a:rPr lang="de-DE" sz="1400" b="1" dirty="0" smtClean="0">
                <a:solidFill>
                  <a:srgbClr val="0061B3"/>
                </a:solidFill>
              </a:rPr>
              <a:t>CUMPLIMIENTO</a:t>
            </a:r>
          </a:p>
          <a:p>
            <a:pPr algn="ctr" defTabSz="801688"/>
            <a:r>
              <a:rPr lang="de-DE" sz="1400" b="1" dirty="0" smtClean="0">
                <a:solidFill>
                  <a:srgbClr val="0061B3"/>
                </a:solidFill>
              </a:rPr>
              <a:t>C4</a:t>
            </a:r>
            <a:endParaRPr lang="de-DE" sz="1400" b="1" dirty="0">
              <a:solidFill>
                <a:srgbClr val="0061B3"/>
              </a:solidFill>
            </a:endParaRPr>
          </a:p>
        </p:txBody>
      </p:sp>
      <p:sp>
        <p:nvSpPr>
          <p:cNvPr id="60" name="Rectangle 9"/>
          <p:cNvSpPr>
            <a:spLocks noChangeArrowheads="1"/>
          </p:cNvSpPr>
          <p:nvPr/>
        </p:nvSpPr>
        <p:spPr bwMode="gray">
          <a:xfrm>
            <a:off x="6986588" y="3454400"/>
            <a:ext cx="1851025" cy="376238"/>
          </a:xfrm>
          <a:prstGeom prst="rect">
            <a:avLst/>
          </a:prstGeom>
          <a:noFill/>
          <a:ln w="19050">
            <a:noFill/>
            <a:miter lim="800000"/>
            <a:headEnd/>
            <a:tailEnd/>
          </a:ln>
        </p:spPr>
        <p:txBody>
          <a:bodyPr lIns="0" tIns="0" rIns="0" bIns="0" anchor="ctr"/>
          <a:lstStyle/>
          <a:p>
            <a:pPr algn="ctr" defTabSz="801688"/>
            <a:r>
              <a:rPr lang="de-DE" sz="1400" b="1" dirty="0" smtClean="0">
                <a:solidFill>
                  <a:srgbClr val="0061B3"/>
                </a:solidFill>
              </a:rPr>
              <a:t>CONSISTENCIA </a:t>
            </a:r>
          </a:p>
          <a:p>
            <a:pPr algn="ctr" defTabSz="801688"/>
            <a:r>
              <a:rPr lang="de-DE" sz="1400" b="1" dirty="0" smtClean="0">
                <a:solidFill>
                  <a:srgbClr val="0061B3"/>
                </a:solidFill>
              </a:rPr>
              <a:t>C2</a:t>
            </a:r>
            <a:endParaRPr lang="de-DE" sz="1400" b="1" dirty="0">
              <a:solidFill>
                <a:srgbClr val="0061B3"/>
              </a:solidFill>
            </a:endParaRPr>
          </a:p>
        </p:txBody>
      </p:sp>
      <p:sp>
        <p:nvSpPr>
          <p:cNvPr id="61" name="Rectangle 10"/>
          <p:cNvSpPr>
            <a:spLocks noChangeArrowheads="1"/>
          </p:cNvSpPr>
          <p:nvPr/>
        </p:nvSpPr>
        <p:spPr bwMode="gray">
          <a:xfrm>
            <a:off x="3635896" y="964530"/>
            <a:ext cx="1851025" cy="376238"/>
          </a:xfrm>
          <a:prstGeom prst="rect">
            <a:avLst/>
          </a:prstGeom>
          <a:noFill/>
          <a:ln w="19050">
            <a:noFill/>
            <a:miter lim="800000"/>
            <a:headEnd/>
            <a:tailEnd/>
          </a:ln>
        </p:spPr>
        <p:txBody>
          <a:bodyPr lIns="0" tIns="0" rIns="0" bIns="0" anchor="ctr"/>
          <a:lstStyle/>
          <a:p>
            <a:pPr algn="ctr" defTabSz="801688"/>
            <a:r>
              <a:rPr lang="de-DE" sz="1400" b="1" dirty="0" smtClean="0">
                <a:solidFill>
                  <a:srgbClr val="0061B3"/>
                </a:solidFill>
              </a:rPr>
              <a:t>CERCANÍA </a:t>
            </a:r>
          </a:p>
          <a:p>
            <a:pPr algn="ctr" defTabSz="801688"/>
            <a:r>
              <a:rPr lang="de-DE" sz="1400" b="1" dirty="0" smtClean="0">
                <a:solidFill>
                  <a:srgbClr val="0061B3"/>
                </a:solidFill>
              </a:rPr>
              <a:t>C1</a:t>
            </a:r>
            <a:endParaRPr lang="de-DE" sz="1400" b="1" dirty="0">
              <a:solidFill>
                <a:srgbClr val="0061B3"/>
              </a:solidFill>
            </a:endParaRPr>
          </a:p>
        </p:txBody>
      </p:sp>
      <p:sp>
        <p:nvSpPr>
          <p:cNvPr id="62" name="Rectangle 11"/>
          <p:cNvSpPr>
            <a:spLocks noChangeArrowheads="1"/>
          </p:cNvSpPr>
          <p:nvPr/>
        </p:nvSpPr>
        <p:spPr bwMode="gray">
          <a:xfrm>
            <a:off x="3707904" y="6221115"/>
            <a:ext cx="1851025" cy="376237"/>
          </a:xfrm>
          <a:prstGeom prst="rect">
            <a:avLst/>
          </a:prstGeom>
          <a:noFill/>
          <a:ln w="19050">
            <a:noFill/>
            <a:miter lim="800000"/>
            <a:headEnd/>
            <a:tailEnd/>
          </a:ln>
        </p:spPr>
        <p:txBody>
          <a:bodyPr lIns="0" tIns="0" rIns="0" bIns="0" anchor="ctr"/>
          <a:lstStyle/>
          <a:p>
            <a:pPr algn="ctr" defTabSz="801688"/>
            <a:r>
              <a:rPr lang="de-DE" sz="1400" b="1" dirty="0" smtClean="0">
                <a:solidFill>
                  <a:srgbClr val="0061B3"/>
                </a:solidFill>
              </a:rPr>
              <a:t>COMPETENCIA</a:t>
            </a:r>
          </a:p>
          <a:p>
            <a:pPr algn="ctr" defTabSz="801688"/>
            <a:r>
              <a:rPr lang="de-DE" sz="1400" b="1" dirty="0" smtClean="0">
                <a:solidFill>
                  <a:srgbClr val="0061B3"/>
                </a:solidFill>
              </a:rPr>
              <a:t> C3</a:t>
            </a:r>
            <a:endParaRPr lang="de-DE" sz="1400" b="1" dirty="0">
              <a:solidFill>
                <a:srgbClr val="0061B3"/>
              </a:solidFill>
            </a:endParaRPr>
          </a:p>
        </p:txBody>
      </p:sp>
      <p:sp>
        <p:nvSpPr>
          <p:cNvPr id="66" name="Freeform 15"/>
          <p:cNvSpPr>
            <a:spLocks/>
          </p:cNvSpPr>
          <p:nvPr/>
        </p:nvSpPr>
        <p:spPr bwMode="auto">
          <a:xfrm>
            <a:off x="2693988" y="3792538"/>
            <a:ext cx="1874837" cy="1870075"/>
          </a:xfrm>
          <a:custGeom>
            <a:avLst/>
            <a:gdLst>
              <a:gd name="T0" fmla="*/ 0 w 617"/>
              <a:gd name="T1" fmla="*/ 0 h 616"/>
              <a:gd name="T2" fmla="*/ 617 w 617"/>
              <a:gd name="T3" fmla="*/ 616 h 616"/>
              <a:gd name="T4" fmla="*/ 617 w 617"/>
              <a:gd name="T5" fmla="*/ 0 h 616"/>
              <a:gd name="T6" fmla="*/ 0 w 617"/>
              <a:gd name="T7" fmla="*/ 0 h 616"/>
              <a:gd name="T8" fmla="*/ 0 60000 65536"/>
              <a:gd name="T9" fmla="*/ 0 60000 65536"/>
              <a:gd name="T10" fmla="*/ 0 60000 65536"/>
              <a:gd name="T11" fmla="*/ 0 60000 65536"/>
              <a:gd name="T12" fmla="*/ 0 w 617"/>
              <a:gd name="T13" fmla="*/ 0 h 616"/>
              <a:gd name="T14" fmla="*/ 617 w 617"/>
              <a:gd name="T15" fmla="*/ 616 h 616"/>
            </a:gdLst>
            <a:ahLst/>
            <a:cxnLst>
              <a:cxn ang="T8">
                <a:pos x="T0" y="T1"/>
              </a:cxn>
              <a:cxn ang="T9">
                <a:pos x="T2" y="T3"/>
              </a:cxn>
              <a:cxn ang="T10">
                <a:pos x="T4" y="T5"/>
              </a:cxn>
              <a:cxn ang="T11">
                <a:pos x="T6" y="T7"/>
              </a:cxn>
            </a:cxnLst>
            <a:rect l="T12" t="T13" r="T14" b="T15"/>
            <a:pathLst>
              <a:path w="617" h="616">
                <a:moveTo>
                  <a:pt x="0" y="0"/>
                </a:moveTo>
                <a:cubicBezTo>
                  <a:pt x="0" y="340"/>
                  <a:pt x="277" y="616"/>
                  <a:pt x="617" y="616"/>
                </a:cubicBezTo>
                <a:cubicBezTo>
                  <a:pt x="617" y="0"/>
                  <a:pt x="617" y="0"/>
                  <a:pt x="617" y="0"/>
                </a:cubicBezTo>
                <a:lnTo>
                  <a:pt x="0" y="0"/>
                </a:lnTo>
                <a:close/>
              </a:path>
            </a:pathLst>
          </a:custGeom>
          <a:gradFill rotWithShape="1">
            <a:gsLst>
              <a:gs pos="0">
                <a:srgbClr val="DCDCDC"/>
              </a:gs>
              <a:gs pos="100000">
                <a:srgbClr val="FAFAFA"/>
              </a:gs>
            </a:gsLst>
            <a:lin ang="2700000" scaled="1"/>
          </a:gradFill>
          <a:ln w="9525">
            <a:noFill/>
            <a:round/>
            <a:headEnd/>
            <a:tailEnd/>
          </a:ln>
        </p:spPr>
        <p:txBody>
          <a:bodyPr/>
          <a:lstStyle/>
          <a:p>
            <a:endParaRPr lang="es-CL"/>
          </a:p>
        </p:txBody>
      </p:sp>
      <p:sp>
        <p:nvSpPr>
          <p:cNvPr id="67" name="AutoShape 16"/>
          <p:cNvSpPr>
            <a:spLocks noChangeArrowheads="1"/>
          </p:cNvSpPr>
          <p:nvPr/>
        </p:nvSpPr>
        <p:spPr bwMode="auto">
          <a:xfrm>
            <a:off x="1691681" y="3717032"/>
            <a:ext cx="5904656" cy="232668"/>
          </a:xfrm>
          <a:prstGeom prst="leftRightArrow">
            <a:avLst>
              <a:gd name="adj1" fmla="val 20648"/>
              <a:gd name="adj2" fmla="val 107972"/>
            </a:avLst>
          </a:prstGeom>
          <a:gradFill rotWithShape="1">
            <a:gsLst>
              <a:gs pos="0">
                <a:srgbClr val="0061B3"/>
              </a:gs>
              <a:gs pos="100000">
                <a:srgbClr val="002D53"/>
              </a:gs>
            </a:gsLst>
            <a:lin ang="5400000" scaled="1"/>
          </a:gradFill>
          <a:ln w="9525">
            <a:noFill/>
            <a:miter lim="800000"/>
            <a:headEnd/>
            <a:tailEnd/>
          </a:ln>
        </p:spPr>
        <p:txBody>
          <a:bodyPr wrap="none" anchor="ctr"/>
          <a:lstStyle/>
          <a:p>
            <a:endParaRPr lang="es-CL"/>
          </a:p>
        </p:txBody>
      </p:sp>
      <p:sp>
        <p:nvSpPr>
          <p:cNvPr id="72" name="Freeform 15"/>
          <p:cNvSpPr>
            <a:spLocks/>
          </p:cNvSpPr>
          <p:nvPr/>
        </p:nvSpPr>
        <p:spPr bwMode="auto">
          <a:xfrm rot="10800000">
            <a:off x="4641379" y="1916832"/>
            <a:ext cx="1874837" cy="1870075"/>
          </a:xfrm>
          <a:custGeom>
            <a:avLst/>
            <a:gdLst>
              <a:gd name="T0" fmla="*/ 0 w 617"/>
              <a:gd name="T1" fmla="*/ 0 h 616"/>
              <a:gd name="T2" fmla="*/ 617 w 617"/>
              <a:gd name="T3" fmla="*/ 616 h 616"/>
              <a:gd name="T4" fmla="*/ 617 w 617"/>
              <a:gd name="T5" fmla="*/ 0 h 616"/>
              <a:gd name="T6" fmla="*/ 0 w 617"/>
              <a:gd name="T7" fmla="*/ 0 h 616"/>
              <a:gd name="T8" fmla="*/ 0 60000 65536"/>
              <a:gd name="T9" fmla="*/ 0 60000 65536"/>
              <a:gd name="T10" fmla="*/ 0 60000 65536"/>
              <a:gd name="T11" fmla="*/ 0 60000 65536"/>
              <a:gd name="T12" fmla="*/ 0 w 617"/>
              <a:gd name="T13" fmla="*/ 0 h 616"/>
              <a:gd name="T14" fmla="*/ 617 w 617"/>
              <a:gd name="T15" fmla="*/ 616 h 616"/>
            </a:gdLst>
            <a:ahLst/>
            <a:cxnLst>
              <a:cxn ang="T8">
                <a:pos x="T0" y="T1"/>
              </a:cxn>
              <a:cxn ang="T9">
                <a:pos x="T2" y="T3"/>
              </a:cxn>
              <a:cxn ang="T10">
                <a:pos x="T4" y="T5"/>
              </a:cxn>
              <a:cxn ang="T11">
                <a:pos x="T6" y="T7"/>
              </a:cxn>
            </a:cxnLst>
            <a:rect l="T12" t="T13" r="T14" b="T15"/>
            <a:pathLst>
              <a:path w="617" h="616">
                <a:moveTo>
                  <a:pt x="0" y="0"/>
                </a:moveTo>
                <a:cubicBezTo>
                  <a:pt x="0" y="340"/>
                  <a:pt x="277" y="616"/>
                  <a:pt x="617" y="616"/>
                </a:cubicBezTo>
                <a:cubicBezTo>
                  <a:pt x="617" y="0"/>
                  <a:pt x="617" y="0"/>
                  <a:pt x="617" y="0"/>
                </a:cubicBezTo>
                <a:lnTo>
                  <a:pt x="0" y="0"/>
                </a:lnTo>
                <a:close/>
              </a:path>
            </a:pathLst>
          </a:custGeom>
          <a:gradFill rotWithShape="1">
            <a:gsLst>
              <a:gs pos="0">
                <a:srgbClr val="DCDCDC"/>
              </a:gs>
              <a:gs pos="100000">
                <a:srgbClr val="FAFAFA"/>
              </a:gs>
            </a:gsLst>
            <a:lin ang="2700000" scaled="1"/>
          </a:gradFill>
          <a:ln w="9525">
            <a:noFill/>
            <a:round/>
            <a:headEnd/>
            <a:tailEnd/>
          </a:ln>
        </p:spPr>
        <p:txBody>
          <a:bodyPr/>
          <a:lstStyle/>
          <a:p>
            <a:endParaRPr lang="es-CL"/>
          </a:p>
        </p:txBody>
      </p:sp>
      <p:sp>
        <p:nvSpPr>
          <p:cNvPr id="18" name="17 Acorde"/>
          <p:cNvSpPr/>
          <p:nvPr/>
        </p:nvSpPr>
        <p:spPr>
          <a:xfrm rot="17281310">
            <a:off x="2633813" y="2009830"/>
            <a:ext cx="3771446" cy="3881057"/>
          </a:xfrm>
          <a:prstGeom prst="chord">
            <a:avLst>
              <a:gd name="adj1" fmla="val 4151159"/>
              <a:gd name="adj2" fmla="val 15262844"/>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9" name="18 CuadroTexto"/>
          <p:cNvSpPr txBox="1"/>
          <p:nvPr/>
        </p:nvSpPr>
        <p:spPr>
          <a:xfrm>
            <a:off x="3196324" y="4386590"/>
            <a:ext cx="2743828" cy="338554"/>
          </a:xfrm>
          <a:prstGeom prst="rect">
            <a:avLst/>
          </a:prstGeom>
          <a:noFill/>
        </p:spPr>
        <p:txBody>
          <a:bodyPr wrap="none" rtlCol="0">
            <a:spAutoFit/>
          </a:bodyPr>
          <a:lstStyle/>
          <a:p>
            <a:pPr algn="ctr"/>
            <a:r>
              <a:rPr lang="es-CL" sz="1600" b="1" dirty="0" smtClean="0">
                <a:solidFill>
                  <a:schemeClr val="tx2">
                    <a:lumMod val="50000"/>
                  </a:schemeClr>
                </a:solidFill>
              </a:rPr>
              <a:t>EXPERIENCIA            RACIONAL</a:t>
            </a:r>
            <a:endParaRPr lang="es-CL" sz="1600" b="1" dirty="0">
              <a:solidFill>
                <a:schemeClr val="tx2">
                  <a:lumMod val="50000"/>
                </a:schemeClr>
              </a:solidFill>
            </a:endParaRPr>
          </a:p>
        </p:txBody>
      </p:sp>
      <p:sp>
        <p:nvSpPr>
          <p:cNvPr id="68" name="AutoShape 17"/>
          <p:cNvSpPr>
            <a:spLocks noChangeArrowheads="1"/>
          </p:cNvSpPr>
          <p:nvPr/>
        </p:nvSpPr>
        <p:spPr bwMode="auto">
          <a:xfrm rot="16200000">
            <a:off x="2273873" y="3723159"/>
            <a:ext cx="4608512" cy="275777"/>
          </a:xfrm>
          <a:prstGeom prst="leftRightArrow">
            <a:avLst>
              <a:gd name="adj1" fmla="val 15796"/>
              <a:gd name="adj2" fmla="val 91785"/>
            </a:avLst>
          </a:prstGeom>
          <a:gradFill rotWithShape="1">
            <a:gsLst>
              <a:gs pos="0">
                <a:srgbClr val="0061B3"/>
              </a:gs>
              <a:gs pos="100000">
                <a:srgbClr val="002D53"/>
              </a:gs>
            </a:gsLst>
            <a:lin ang="5400000" scaled="1"/>
          </a:gradFill>
          <a:ln w="9525">
            <a:noFill/>
            <a:miter lim="800000"/>
            <a:headEnd/>
            <a:tailEnd/>
          </a:ln>
        </p:spPr>
        <p:txBody>
          <a:bodyPr wrap="none" anchor="ctr"/>
          <a:lstStyle/>
          <a:p>
            <a:endParaRPr lang="es-CL"/>
          </a:p>
        </p:txBody>
      </p:sp>
      <p:sp>
        <p:nvSpPr>
          <p:cNvPr id="22" name="21 Elipse"/>
          <p:cNvSpPr/>
          <p:nvPr/>
        </p:nvSpPr>
        <p:spPr>
          <a:xfrm>
            <a:off x="3851920" y="3140968"/>
            <a:ext cx="1440160" cy="12241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smtClean="0">
                <a:solidFill>
                  <a:schemeClr val="accent1">
                    <a:lumMod val="75000"/>
                  </a:schemeClr>
                </a:solidFill>
              </a:rPr>
              <a:t>CALIDAD EXPERIENCIA</a:t>
            </a:r>
            <a:endParaRPr lang="es-CL" sz="1200" b="1" dirty="0">
              <a:solidFill>
                <a:schemeClr val="accent1">
                  <a:lumMod val="75000"/>
                </a:schemeClr>
              </a:solidFill>
            </a:endParaRPr>
          </a:p>
        </p:txBody>
      </p:sp>
      <p:sp>
        <p:nvSpPr>
          <p:cNvPr id="26" name="3 CuadroTexto"/>
          <p:cNvSpPr txBox="1">
            <a:spLocks noChangeArrowheads="1"/>
          </p:cNvSpPr>
          <p:nvPr/>
        </p:nvSpPr>
        <p:spPr bwMode="auto">
          <a:xfrm>
            <a:off x="2786063" y="285750"/>
            <a:ext cx="5357812" cy="369888"/>
          </a:xfrm>
          <a:prstGeom prst="rect">
            <a:avLst/>
          </a:prstGeom>
          <a:noFill/>
          <a:ln w="9525">
            <a:noFill/>
            <a:miter lim="800000"/>
            <a:headEnd/>
            <a:tailEnd/>
          </a:ln>
        </p:spPr>
        <p:txBody>
          <a:bodyPr>
            <a:spAutoFit/>
          </a:bodyPr>
          <a:lstStyle/>
          <a:p>
            <a:pPr fontAlgn="base">
              <a:spcBef>
                <a:spcPct val="0"/>
              </a:spcBef>
              <a:spcAft>
                <a:spcPct val="0"/>
              </a:spcAft>
            </a:pPr>
            <a:r>
              <a:rPr lang="es-CL" b="1">
                <a:solidFill>
                  <a:srgbClr val="FFFFFF"/>
                </a:solidFill>
                <a:ea typeface="MS PGothic" pitchFamily="34" charset="-128"/>
                <a:cs typeface="Tahoma" pitchFamily="34" charset="0"/>
              </a:rPr>
              <a:t>ANTECEDENTES </a:t>
            </a:r>
          </a:p>
        </p:txBody>
      </p:sp>
      <p:sp>
        <p:nvSpPr>
          <p:cNvPr id="27" name="Text Box 31"/>
          <p:cNvSpPr txBox="1">
            <a:spLocks noChangeArrowheads="1"/>
          </p:cNvSpPr>
          <p:nvPr/>
        </p:nvSpPr>
        <p:spPr bwMode="auto">
          <a:xfrm>
            <a:off x="2627784" y="116632"/>
            <a:ext cx="4500562" cy="646331"/>
          </a:xfrm>
          <a:prstGeom prst="rect">
            <a:avLst/>
          </a:prstGeom>
          <a:noFill/>
          <a:ln w="9525">
            <a:noFill/>
            <a:miter lim="800000"/>
            <a:headEnd/>
            <a:tailEnd/>
          </a:ln>
        </p:spPr>
        <p:txBody>
          <a:bodyPr>
            <a:spAutoFit/>
          </a:bodyPr>
          <a:lstStyle/>
          <a:p>
            <a:pPr algn="ctr" fontAlgn="base">
              <a:spcBef>
                <a:spcPct val="0"/>
              </a:spcBef>
              <a:spcAft>
                <a:spcPct val="0"/>
              </a:spcAft>
            </a:pPr>
            <a:r>
              <a:rPr lang="es-ES" b="1" dirty="0" smtClean="0">
                <a:solidFill>
                  <a:schemeClr val="accent1">
                    <a:lumMod val="50000"/>
                  </a:schemeClr>
                </a:solidFill>
                <a:ea typeface="MS PGothic" pitchFamily="34" charset="-128"/>
                <a:cs typeface="Arial" pitchFamily="34" charset="0"/>
              </a:rPr>
              <a:t>CONSTRUCCIÓN ESTÁNDARES DE EXPERIENCIA</a:t>
            </a:r>
            <a:endParaRPr lang="es-ES" b="1" dirty="0">
              <a:solidFill>
                <a:schemeClr val="accent1">
                  <a:lumMod val="50000"/>
                </a:schemeClr>
              </a:solidFill>
              <a:ea typeface="MS PGothic" pitchFamily="34" charset="-128"/>
              <a:cs typeface="Arial" pitchFamily="34" charset="0"/>
            </a:endParaRPr>
          </a:p>
        </p:txBody>
      </p:sp>
      <p:cxnSp>
        <p:nvCxnSpPr>
          <p:cNvPr id="28" name="27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24"/>
          <p:cNvSpPr>
            <a:spLocks noChangeArrowheads="1"/>
          </p:cNvSpPr>
          <p:nvPr/>
        </p:nvSpPr>
        <p:spPr bwMode="auto">
          <a:xfrm>
            <a:off x="0" y="4362450"/>
            <a:ext cx="9144000" cy="1349375"/>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endParaRPr lang="es-CL"/>
          </a:p>
        </p:txBody>
      </p:sp>
      <p:sp>
        <p:nvSpPr>
          <p:cNvPr id="53" name="Oval 2"/>
          <p:cNvSpPr>
            <a:spLocks noChangeArrowheads="1"/>
          </p:cNvSpPr>
          <p:nvPr/>
        </p:nvSpPr>
        <p:spPr bwMode="auto">
          <a:xfrm>
            <a:off x="1470025" y="5549900"/>
            <a:ext cx="6216650" cy="717550"/>
          </a:xfrm>
          <a:prstGeom prst="ellipse">
            <a:avLst/>
          </a:prstGeom>
          <a:gradFill rotWithShape="1">
            <a:gsLst>
              <a:gs pos="0">
                <a:srgbClr val="969696">
                  <a:alpha val="50000"/>
                </a:srgbClr>
              </a:gs>
              <a:gs pos="100000">
                <a:schemeClr val="bg1"/>
              </a:gs>
            </a:gsLst>
            <a:path path="shape">
              <a:fillToRect l="50000" t="50000" r="50000" b="50000"/>
            </a:path>
          </a:gradFill>
          <a:ln w="9525">
            <a:noFill/>
            <a:round/>
            <a:headEnd/>
            <a:tailEnd/>
          </a:ln>
        </p:spPr>
        <p:txBody>
          <a:bodyPr wrap="none" anchor="ctr"/>
          <a:lstStyle/>
          <a:p>
            <a:endParaRPr lang="es-CL"/>
          </a:p>
        </p:txBody>
      </p:sp>
      <p:sp>
        <p:nvSpPr>
          <p:cNvPr id="54" name="Freeform 3"/>
          <p:cNvSpPr>
            <a:spLocks/>
          </p:cNvSpPr>
          <p:nvPr/>
        </p:nvSpPr>
        <p:spPr bwMode="auto">
          <a:xfrm>
            <a:off x="2627784" y="1915790"/>
            <a:ext cx="1874837" cy="1873250"/>
          </a:xfrm>
          <a:custGeom>
            <a:avLst/>
            <a:gdLst>
              <a:gd name="T0" fmla="*/ 617 w 617"/>
              <a:gd name="T1" fmla="*/ 0 h 617"/>
              <a:gd name="T2" fmla="*/ 0 w 617"/>
              <a:gd name="T3" fmla="*/ 617 h 617"/>
              <a:gd name="T4" fmla="*/ 617 w 617"/>
              <a:gd name="T5" fmla="*/ 617 h 617"/>
              <a:gd name="T6" fmla="*/ 617 w 617"/>
              <a:gd name="T7" fmla="*/ 0 h 617"/>
              <a:gd name="T8" fmla="*/ 0 60000 65536"/>
              <a:gd name="T9" fmla="*/ 0 60000 65536"/>
              <a:gd name="T10" fmla="*/ 0 60000 65536"/>
              <a:gd name="T11" fmla="*/ 0 60000 65536"/>
              <a:gd name="T12" fmla="*/ 0 w 617"/>
              <a:gd name="T13" fmla="*/ 0 h 617"/>
              <a:gd name="T14" fmla="*/ 617 w 617"/>
              <a:gd name="T15" fmla="*/ 617 h 617"/>
            </a:gdLst>
            <a:ahLst/>
            <a:cxnLst>
              <a:cxn ang="T8">
                <a:pos x="T0" y="T1"/>
              </a:cxn>
              <a:cxn ang="T9">
                <a:pos x="T2" y="T3"/>
              </a:cxn>
              <a:cxn ang="T10">
                <a:pos x="T4" y="T5"/>
              </a:cxn>
              <a:cxn ang="T11">
                <a:pos x="T6" y="T7"/>
              </a:cxn>
            </a:cxnLst>
            <a:rect l="T12" t="T13" r="T14" b="T15"/>
            <a:pathLst>
              <a:path w="617" h="617">
                <a:moveTo>
                  <a:pt x="617" y="0"/>
                </a:moveTo>
                <a:cubicBezTo>
                  <a:pt x="277" y="0"/>
                  <a:pt x="0" y="276"/>
                  <a:pt x="0" y="617"/>
                </a:cubicBezTo>
                <a:cubicBezTo>
                  <a:pt x="617" y="617"/>
                  <a:pt x="617" y="617"/>
                  <a:pt x="617" y="617"/>
                </a:cubicBezTo>
                <a:lnTo>
                  <a:pt x="617" y="0"/>
                </a:lnTo>
                <a:close/>
              </a:path>
            </a:pathLst>
          </a:custGeom>
          <a:gradFill rotWithShape="1">
            <a:gsLst>
              <a:gs pos="0">
                <a:srgbClr val="FAFAFA"/>
              </a:gs>
              <a:gs pos="100000">
                <a:srgbClr val="DCDCDC"/>
              </a:gs>
            </a:gsLst>
            <a:lin ang="2700000" scaled="1"/>
          </a:gradFill>
          <a:ln w="9525">
            <a:noFill/>
            <a:round/>
            <a:headEnd/>
            <a:tailEnd/>
          </a:ln>
        </p:spPr>
        <p:txBody>
          <a:bodyPr/>
          <a:lstStyle/>
          <a:p>
            <a:endParaRPr lang="es-CL"/>
          </a:p>
        </p:txBody>
      </p:sp>
      <p:sp>
        <p:nvSpPr>
          <p:cNvPr id="55" name="Freeform 4"/>
          <p:cNvSpPr>
            <a:spLocks/>
          </p:cNvSpPr>
          <p:nvPr/>
        </p:nvSpPr>
        <p:spPr bwMode="auto">
          <a:xfrm>
            <a:off x="4572000" y="3863181"/>
            <a:ext cx="1874838" cy="1870075"/>
          </a:xfrm>
          <a:custGeom>
            <a:avLst/>
            <a:gdLst>
              <a:gd name="T0" fmla="*/ 0 w 617"/>
              <a:gd name="T1" fmla="*/ 616 h 616"/>
              <a:gd name="T2" fmla="*/ 617 w 617"/>
              <a:gd name="T3" fmla="*/ 0 h 616"/>
              <a:gd name="T4" fmla="*/ 0 w 617"/>
              <a:gd name="T5" fmla="*/ 0 h 616"/>
              <a:gd name="T6" fmla="*/ 0 w 617"/>
              <a:gd name="T7" fmla="*/ 616 h 616"/>
              <a:gd name="T8" fmla="*/ 0 60000 65536"/>
              <a:gd name="T9" fmla="*/ 0 60000 65536"/>
              <a:gd name="T10" fmla="*/ 0 60000 65536"/>
              <a:gd name="T11" fmla="*/ 0 60000 65536"/>
              <a:gd name="T12" fmla="*/ 0 w 617"/>
              <a:gd name="T13" fmla="*/ 0 h 616"/>
              <a:gd name="T14" fmla="*/ 617 w 617"/>
              <a:gd name="T15" fmla="*/ 616 h 616"/>
            </a:gdLst>
            <a:ahLst/>
            <a:cxnLst>
              <a:cxn ang="T8">
                <a:pos x="T0" y="T1"/>
              </a:cxn>
              <a:cxn ang="T9">
                <a:pos x="T2" y="T3"/>
              </a:cxn>
              <a:cxn ang="T10">
                <a:pos x="T4" y="T5"/>
              </a:cxn>
              <a:cxn ang="T11">
                <a:pos x="T6" y="T7"/>
              </a:cxn>
            </a:cxnLst>
            <a:rect l="T12" t="T13" r="T14" b="T15"/>
            <a:pathLst>
              <a:path w="617" h="616">
                <a:moveTo>
                  <a:pt x="0" y="616"/>
                </a:moveTo>
                <a:cubicBezTo>
                  <a:pt x="341" y="616"/>
                  <a:pt x="617" y="340"/>
                  <a:pt x="617" y="0"/>
                </a:cubicBezTo>
                <a:cubicBezTo>
                  <a:pt x="0" y="0"/>
                  <a:pt x="0" y="0"/>
                  <a:pt x="0" y="0"/>
                </a:cubicBezTo>
                <a:lnTo>
                  <a:pt x="0" y="616"/>
                </a:lnTo>
                <a:close/>
              </a:path>
            </a:pathLst>
          </a:custGeom>
          <a:gradFill rotWithShape="1">
            <a:gsLst>
              <a:gs pos="0">
                <a:srgbClr val="DCDCDC"/>
              </a:gs>
              <a:gs pos="100000">
                <a:srgbClr val="FAFAFA"/>
              </a:gs>
            </a:gsLst>
            <a:lin ang="2700000" scaled="1"/>
          </a:gradFill>
          <a:ln w="9525">
            <a:noFill/>
            <a:round/>
            <a:headEnd/>
            <a:tailEnd/>
          </a:ln>
        </p:spPr>
        <p:txBody>
          <a:bodyPr/>
          <a:lstStyle/>
          <a:p>
            <a:endParaRPr lang="es-CL"/>
          </a:p>
        </p:txBody>
      </p:sp>
      <p:sp>
        <p:nvSpPr>
          <p:cNvPr id="57" name="AutoShape 183"/>
          <p:cNvSpPr>
            <a:spLocks noChangeArrowheads="1"/>
          </p:cNvSpPr>
          <p:nvPr/>
        </p:nvSpPr>
        <p:spPr bwMode="auto">
          <a:xfrm rot="16200000">
            <a:off x="3846513" y="3159125"/>
            <a:ext cx="1468437" cy="3408363"/>
          </a:xfrm>
          <a:prstGeom prst="moon">
            <a:avLst>
              <a:gd name="adj" fmla="val 29630"/>
            </a:avLst>
          </a:prstGeom>
          <a:gradFill rotWithShape="1">
            <a:gsLst>
              <a:gs pos="0">
                <a:srgbClr val="565656">
                  <a:alpha val="20000"/>
                </a:srgbClr>
              </a:gs>
              <a:gs pos="100000">
                <a:srgbClr val="DCDCDC">
                  <a:alpha val="60001"/>
                </a:srgbClr>
              </a:gs>
            </a:gsLst>
            <a:lin ang="0" scaled="1"/>
          </a:gradFill>
          <a:ln w="9525">
            <a:noFill/>
            <a:miter lim="800000"/>
            <a:headEnd/>
            <a:tailEnd/>
          </a:ln>
        </p:spPr>
        <p:txBody>
          <a:bodyPr vert="eaVert" wrap="none" anchor="ctr"/>
          <a:lstStyle/>
          <a:p>
            <a:pPr algn="ctr" eaLnBrk="1" hangingPunct="1"/>
            <a:r>
              <a:rPr lang="en-GB"/>
              <a:t> </a:t>
            </a:r>
          </a:p>
        </p:txBody>
      </p:sp>
      <p:sp>
        <p:nvSpPr>
          <p:cNvPr id="58" name="Oval 184"/>
          <p:cNvSpPr>
            <a:spLocks noChangeArrowheads="1"/>
          </p:cNvSpPr>
          <p:nvPr/>
        </p:nvSpPr>
        <p:spPr bwMode="auto">
          <a:xfrm>
            <a:off x="3270250" y="2001838"/>
            <a:ext cx="2597150" cy="1743075"/>
          </a:xfrm>
          <a:prstGeom prst="ellipse">
            <a:avLst/>
          </a:prstGeom>
          <a:gradFill rotWithShape="1">
            <a:gsLst>
              <a:gs pos="0">
                <a:schemeClr val="bg1">
                  <a:alpha val="70000"/>
                </a:schemeClr>
              </a:gs>
              <a:gs pos="100000">
                <a:srgbClr val="FFFFFF">
                  <a:alpha val="0"/>
                </a:srgbClr>
              </a:gs>
            </a:gsLst>
            <a:lin ang="5400000" scaled="1"/>
          </a:gradFill>
          <a:ln w="9525">
            <a:noFill/>
            <a:round/>
            <a:headEnd/>
            <a:tailEnd/>
          </a:ln>
        </p:spPr>
        <p:txBody>
          <a:bodyPr wrap="none" anchor="ctr"/>
          <a:lstStyle/>
          <a:p>
            <a:pPr eaLnBrk="1" hangingPunct="1"/>
            <a:endParaRPr lang="es-CL"/>
          </a:p>
        </p:txBody>
      </p:sp>
      <p:sp>
        <p:nvSpPr>
          <p:cNvPr id="59" name="Rectangle 8"/>
          <p:cNvSpPr>
            <a:spLocks noChangeArrowheads="1"/>
          </p:cNvSpPr>
          <p:nvPr/>
        </p:nvSpPr>
        <p:spPr bwMode="gray">
          <a:xfrm>
            <a:off x="300038" y="3454400"/>
            <a:ext cx="1851025" cy="376238"/>
          </a:xfrm>
          <a:prstGeom prst="rect">
            <a:avLst/>
          </a:prstGeom>
          <a:noFill/>
          <a:ln w="19050">
            <a:noFill/>
            <a:miter lim="800000"/>
            <a:headEnd/>
            <a:tailEnd/>
          </a:ln>
        </p:spPr>
        <p:txBody>
          <a:bodyPr lIns="0" tIns="0" rIns="0" bIns="0" anchor="ctr"/>
          <a:lstStyle/>
          <a:p>
            <a:pPr algn="ctr" defTabSz="801688"/>
            <a:r>
              <a:rPr lang="de-DE" sz="1400" b="1" dirty="0" smtClean="0">
                <a:solidFill>
                  <a:srgbClr val="0061B3"/>
                </a:solidFill>
              </a:rPr>
              <a:t>CUMPLIMIENTO</a:t>
            </a:r>
          </a:p>
          <a:p>
            <a:pPr algn="ctr" defTabSz="801688"/>
            <a:r>
              <a:rPr lang="de-DE" sz="1400" b="1" dirty="0" smtClean="0">
                <a:solidFill>
                  <a:srgbClr val="0061B3"/>
                </a:solidFill>
              </a:rPr>
              <a:t>C4</a:t>
            </a:r>
            <a:endParaRPr lang="de-DE" sz="1400" b="1" dirty="0">
              <a:solidFill>
                <a:srgbClr val="0061B3"/>
              </a:solidFill>
            </a:endParaRPr>
          </a:p>
        </p:txBody>
      </p:sp>
      <p:sp>
        <p:nvSpPr>
          <p:cNvPr id="60" name="Rectangle 9"/>
          <p:cNvSpPr>
            <a:spLocks noChangeArrowheads="1"/>
          </p:cNvSpPr>
          <p:nvPr/>
        </p:nvSpPr>
        <p:spPr bwMode="gray">
          <a:xfrm>
            <a:off x="6986588" y="3454400"/>
            <a:ext cx="1851025" cy="376238"/>
          </a:xfrm>
          <a:prstGeom prst="rect">
            <a:avLst/>
          </a:prstGeom>
          <a:noFill/>
          <a:ln w="19050">
            <a:noFill/>
            <a:miter lim="800000"/>
            <a:headEnd/>
            <a:tailEnd/>
          </a:ln>
        </p:spPr>
        <p:txBody>
          <a:bodyPr lIns="0" tIns="0" rIns="0" bIns="0" anchor="ctr"/>
          <a:lstStyle/>
          <a:p>
            <a:pPr algn="ctr" defTabSz="801688"/>
            <a:r>
              <a:rPr lang="de-DE" sz="1400" b="1" dirty="0" smtClean="0">
                <a:solidFill>
                  <a:srgbClr val="0061B3"/>
                </a:solidFill>
              </a:rPr>
              <a:t>CONSISTENCIA </a:t>
            </a:r>
          </a:p>
          <a:p>
            <a:pPr algn="ctr" defTabSz="801688"/>
            <a:r>
              <a:rPr lang="de-DE" sz="1400" b="1" dirty="0" smtClean="0">
                <a:solidFill>
                  <a:srgbClr val="0061B3"/>
                </a:solidFill>
              </a:rPr>
              <a:t>C2</a:t>
            </a:r>
            <a:endParaRPr lang="de-DE" sz="1400" b="1" dirty="0">
              <a:solidFill>
                <a:srgbClr val="0061B3"/>
              </a:solidFill>
            </a:endParaRPr>
          </a:p>
        </p:txBody>
      </p:sp>
      <p:sp>
        <p:nvSpPr>
          <p:cNvPr id="61" name="Rectangle 10"/>
          <p:cNvSpPr>
            <a:spLocks noChangeArrowheads="1"/>
          </p:cNvSpPr>
          <p:nvPr/>
        </p:nvSpPr>
        <p:spPr bwMode="gray">
          <a:xfrm>
            <a:off x="3635896" y="980728"/>
            <a:ext cx="1851025" cy="376238"/>
          </a:xfrm>
          <a:prstGeom prst="rect">
            <a:avLst/>
          </a:prstGeom>
          <a:noFill/>
          <a:ln w="19050">
            <a:noFill/>
            <a:miter lim="800000"/>
            <a:headEnd/>
            <a:tailEnd/>
          </a:ln>
        </p:spPr>
        <p:txBody>
          <a:bodyPr lIns="0" tIns="0" rIns="0" bIns="0" anchor="ctr"/>
          <a:lstStyle/>
          <a:p>
            <a:pPr algn="ctr" defTabSz="801688"/>
            <a:r>
              <a:rPr lang="de-DE" sz="1400" b="1" dirty="0" smtClean="0">
                <a:solidFill>
                  <a:srgbClr val="0061B3"/>
                </a:solidFill>
              </a:rPr>
              <a:t>CERCANÍA </a:t>
            </a:r>
          </a:p>
          <a:p>
            <a:pPr algn="ctr" defTabSz="801688"/>
            <a:r>
              <a:rPr lang="de-DE" sz="1400" b="1" dirty="0" smtClean="0">
                <a:solidFill>
                  <a:srgbClr val="0061B3"/>
                </a:solidFill>
              </a:rPr>
              <a:t>C1</a:t>
            </a:r>
            <a:endParaRPr lang="de-DE" sz="1400" b="1" dirty="0">
              <a:solidFill>
                <a:srgbClr val="0061B3"/>
              </a:solidFill>
            </a:endParaRPr>
          </a:p>
        </p:txBody>
      </p:sp>
      <p:sp>
        <p:nvSpPr>
          <p:cNvPr id="62" name="Rectangle 11"/>
          <p:cNvSpPr>
            <a:spLocks noChangeArrowheads="1"/>
          </p:cNvSpPr>
          <p:nvPr/>
        </p:nvSpPr>
        <p:spPr bwMode="gray">
          <a:xfrm>
            <a:off x="3707904" y="6077099"/>
            <a:ext cx="1851025" cy="376237"/>
          </a:xfrm>
          <a:prstGeom prst="rect">
            <a:avLst/>
          </a:prstGeom>
          <a:noFill/>
          <a:ln w="19050">
            <a:noFill/>
            <a:miter lim="800000"/>
            <a:headEnd/>
            <a:tailEnd/>
          </a:ln>
        </p:spPr>
        <p:txBody>
          <a:bodyPr lIns="0" tIns="0" rIns="0" bIns="0" anchor="ctr"/>
          <a:lstStyle/>
          <a:p>
            <a:pPr algn="ctr" defTabSz="801688"/>
            <a:r>
              <a:rPr lang="de-DE" sz="1400" b="1" dirty="0" smtClean="0">
                <a:solidFill>
                  <a:srgbClr val="0061B3"/>
                </a:solidFill>
              </a:rPr>
              <a:t>COMPETENCIA</a:t>
            </a:r>
          </a:p>
          <a:p>
            <a:pPr algn="ctr" defTabSz="801688"/>
            <a:r>
              <a:rPr lang="de-DE" sz="1400" b="1" dirty="0" smtClean="0">
                <a:solidFill>
                  <a:srgbClr val="0061B3"/>
                </a:solidFill>
              </a:rPr>
              <a:t> C3</a:t>
            </a:r>
            <a:endParaRPr lang="de-DE" sz="1400" b="1" dirty="0">
              <a:solidFill>
                <a:srgbClr val="0061B3"/>
              </a:solidFill>
            </a:endParaRPr>
          </a:p>
        </p:txBody>
      </p:sp>
      <p:sp>
        <p:nvSpPr>
          <p:cNvPr id="66" name="Freeform 15"/>
          <p:cNvSpPr>
            <a:spLocks/>
          </p:cNvSpPr>
          <p:nvPr/>
        </p:nvSpPr>
        <p:spPr bwMode="auto">
          <a:xfrm>
            <a:off x="2693988" y="3792538"/>
            <a:ext cx="1874837" cy="1870075"/>
          </a:xfrm>
          <a:custGeom>
            <a:avLst/>
            <a:gdLst>
              <a:gd name="T0" fmla="*/ 0 w 617"/>
              <a:gd name="T1" fmla="*/ 0 h 616"/>
              <a:gd name="T2" fmla="*/ 617 w 617"/>
              <a:gd name="T3" fmla="*/ 616 h 616"/>
              <a:gd name="T4" fmla="*/ 617 w 617"/>
              <a:gd name="T5" fmla="*/ 0 h 616"/>
              <a:gd name="T6" fmla="*/ 0 w 617"/>
              <a:gd name="T7" fmla="*/ 0 h 616"/>
              <a:gd name="T8" fmla="*/ 0 60000 65536"/>
              <a:gd name="T9" fmla="*/ 0 60000 65536"/>
              <a:gd name="T10" fmla="*/ 0 60000 65536"/>
              <a:gd name="T11" fmla="*/ 0 60000 65536"/>
              <a:gd name="T12" fmla="*/ 0 w 617"/>
              <a:gd name="T13" fmla="*/ 0 h 616"/>
              <a:gd name="T14" fmla="*/ 617 w 617"/>
              <a:gd name="T15" fmla="*/ 616 h 616"/>
            </a:gdLst>
            <a:ahLst/>
            <a:cxnLst>
              <a:cxn ang="T8">
                <a:pos x="T0" y="T1"/>
              </a:cxn>
              <a:cxn ang="T9">
                <a:pos x="T2" y="T3"/>
              </a:cxn>
              <a:cxn ang="T10">
                <a:pos x="T4" y="T5"/>
              </a:cxn>
              <a:cxn ang="T11">
                <a:pos x="T6" y="T7"/>
              </a:cxn>
            </a:cxnLst>
            <a:rect l="T12" t="T13" r="T14" b="T15"/>
            <a:pathLst>
              <a:path w="617" h="616">
                <a:moveTo>
                  <a:pt x="0" y="0"/>
                </a:moveTo>
                <a:cubicBezTo>
                  <a:pt x="0" y="340"/>
                  <a:pt x="277" y="616"/>
                  <a:pt x="617" y="616"/>
                </a:cubicBezTo>
                <a:cubicBezTo>
                  <a:pt x="617" y="0"/>
                  <a:pt x="617" y="0"/>
                  <a:pt x="617" y="0"/>
                </a:cubicBezTo>
                <a:lnTo>
                  <a:pt x="0" y="0"/>
                </a:lnTo>
                <a:close/>
              </a:path>
            </a:pathLst>
          </a:custGeom>
          <a:gradFill rotWithShape="1">
            <a:gsLst>
              <a:gs pos="0">
                <a:srgbClr val="DCDCDC"/>
              </a:gs>
              <a:gs pos="100000">
                <a:srgbClr val="FAFAFA"/>
              </a:gs>
            </a:gsLst>
            <a:lin ang="2700000" scaled="1"/>
          </a:gradFill>
          <a:ln w="9525">
            <a:noFill/>
            <a:round/>
            <a:headEnd/>
            <a:tailEnd/>
          </a:ln>
        </p:spPr>
        <p:txBody>
          <a:bodyPr/>
          <a:lstStyle/>
          <a:p>
            <a:endParaRPr lang="es-CL"/>
          </a:p>
        </p:txBody>
      </p:sp>
      <p:sp>
        <p:nvSpPr>
          <p:cNvPr id="67" name="AutoShape 16"/>
          <p:cNvSpPr>
            <a:spLocks noChangeArrowheads="1"/>
          </p:cNvSpPr>
          <p:nvPr/>
        </p:nvSpPr>
        <p:spPr bwMode="auto">
          <a:xfrm>
            <a:off x="1691681" y="3717032"/>
            <a:ext cx="5904656" cy="232668"/>
          </a:xfrm>
          <a:prstGeom prst="leftRightArrow">
            <a:avLst>
              <a:gd name="adj1" fmla="val 20648"/>
              <a:gd name="adj2" fmla="val 107972"/>
            </a:avLst>
          </a:prstGeom>
          <a:gradFill rotWithShape="1">
            <a:gsLst>
              <a:gs pos="0">
                <a:srgbClr val="0061B3"/>
              </a:gs>
              <a:gs pos="100000">
                <a:srgbClr val="002D53"/>
              </a:gs>
            </a:gsLst>
            <a:lin ang="5400000" scaled="1"/>
          </a:gradFill>
          <a:ln w="9525">
            <a:noFill/>
            <a:miter lim="800000"/>
            <a:headEnd/>
            <a:tailEnd/>
          </a:ln>
        </p:spPr>
        <p:txBody>
          <a:bodyPr wrap="none" anchor="ctr"/>
          <a:lstStyle/>
          <a:p>
            <a:endParaRPr lang="es-CL"/>
          </a:p>
        </p:txBody>
      </p:sp>
      <p:sp>
        <p:nvSpPr>
          <p:cNvPr id="72" name="Freeform 15"/>
          <p:cNvSpPr>
            <a:spLocks/>
          </p:cNvSpPr>
          <p:nvPr/>
        </p:nvSpPr>
        <p:spPr bwMode="auto">
          <a:xfrm rot="10800000">
            <a:off x="4641379" y="1916832"/>
            <a:ext cx="1874837" cy="1870075"/>
          </a:xfrm>
          <a:custGeom>
            <a:avLst/>
            <a:gdLst>
              <a:gd name="T0" fmla="*/ 0 w 617"/>
              <a:gd name="T1" fmla="*/ 0 h 616"/>
              <a:gd name="T2" fmla="*/ 617 w 617"/>
              <a:gd name="T3" fmla="*/ 616 h 616"/>
              <a:gd name="T4" fmla="*/ 617 w 617"/>
              <a:gd name="T5" fmla="*/ 0 h 616"/>
              <a:gd name="T6" fmla="*/ 0 w 617"/>
              <a:gd name="T7" fmla="*/ 0 h 616"/>
              <a:gd name="T8" fmla="*/ 0 60000 65536"/>
              <a:gd name="T9" fmla="*/ 0 60000 65536"/>
              <a:gd name="T10" fmla="*/ 0 60000 65536"/>
              <a:gd name="T11" fmla="*/ 0 60000 65536"/>
              <a:gd name="T12" fmla="*/ 0 w 617"/>
              <a:gd name="T13" fmla="*/ 0 h 616"/>
              <a:gd name="T14" fmla="*/ 617 w 617"/>
              <a:gd name="T15" fmla="*/ 616 h 616"/>
            </a:gdLst>
            <a:ahLst/>
            <a:cxnLst>
              <a:cxn ang="T8">
                <a:pos x="T0" y="T1"/>
              </a:cxn>
              <a:cxn ang="T9">
                <a:pos x="T2" y="T3"/>
              </a:cxn>
              <a:cxn ang="T10">
                <a:pos x="T4" y="T5"/>
              </a:cxn>
              <a:cxn ang="T11">
                <a:pos x="T6" y="T7"/>
              </a:cxn>
            </a:cxnLst>
            <a:rect l="T12" t="T13" r="T14" b="T15"/>
            <a:pathLst>
              <a:path w="617" h="616">
                <a:moveTo>
                  <a:pt x="0" y="0"/>
                </a:moveTo>
                <a:cubicBezTo>
                  <a:pt x="0" y="340"/>
                  <a:pt x="277" y="616"/>
                  <a:pt x="617" y="616"/>
                </a:cubicBezTo>
                <a:cubicBezTo>
                  <a:pt x="617" y="0"/>
                  <a:pt x="617" y="0"/>
                  <a:pt x="617" y="0"/>
                </a:cubicBezTo>
                <a:lnTo>
                  <a:pt x="0" y="0"/>
                </a:lnTo>
                <a:close/>
              </a:path>
            </a:pathLst>
          </a:custGeom>
          <a:gradFill rotWithShape="1">
            <a:gsLst>
              <a:gs pos="0">
                <a:srgbClr val="DCDCDC"/>
              </a:gs>
              <a:gs pos="100000">
                <a:srgbClr val="FAFAFA"/>
              </a:gs>
            </a:gsLst>
            <a:lin ang="2700000" scaled="1"/>
          </a:gradFill>
          <a:ln w="9525">
            <a:noFill/>
            <a:round/>
            <a:headEnd/>
            <a:tailEnd/>
          </a:ln>
        </p:spPr>
        <p:txBody>
          <a:bodyPr/>
          <a:lstStyle/>
          <a:p>
            <a:endParaRPr lang="es-CL"/>
          </a:p>
        </p:txBody>
      </p:sp>
      <p:sp>
        <p:nvSpPr>
          <p:cNvPr id="16" name="15 Acorde"/>
          <p:cNvSpPr/>
          <p:nvPr/>
        </p:nvSpPr>
        <p:spPr>
          <a:xfrm rot="6550485">
            <a:off x="2709464" y="1806301"/>
            <a:ext cx="3771445" cy="3823562"/>
          </a:xfrm>
          <a:prstGeom prst="chord">
            <a:avLst>
              <a:gd name="adj1" fmla="val 4111464"/>
              <a:gd name="adj2" fmla="val 15253938"/>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7" name="16 CuadroTexto"/>
          <p:cNvSpPr txBox="1"/>
          <p:nvPr/>
        </p:nvSpPr>
        <p:spPr>
          <a:xfrm>
            <a:off x="3131460" y="2564904"/>
            <a:ext cx="2845651" cy="369332"/>
          </a:xfrm>
          <a:prstGeom prst="rect">
            <a:avLst/>
          </a:prstGeom>
          <a:noFill/>
        </p:spPr>
        <p:txBody>
          <a:bodyPr wrap="none" rtlCol="0">
            <a:spAutoFit/>
          </a:bodyPr>
          <a:lstStyle/>
          <a:p>
            <a:pPr algn="ctr"/>
            <a:r>
              <a:rPr lang="es-CL" b="1" dirty="0" smtClean="0">
                <a:solidFill>
                  <a:schemeClr val="tx2">
                    <a:lumMod val="50000"/>
                  </a:schemeClr>
                </a:solidFill>
                <a:latin typeface="+mn-lt"/>
              </a:rPr>
              <a:t>EXPERIENCIA    EMOCIONAL</a:t>
            </a:r>
            <a:endParaRPr lang="es-CL" b="1" dirty="0">
              <a:solidFill>
                <a:schemeClr val="tx2">
                  <a:lumMod val="50000"/>
                </a:schemeClr>
              </a:solidFill>
              <a:latin typeface="+mn-lt"/>
            </a:endParaRPr>
          </a:p>
        </p:txBody>
      </p:sp>
      <p:sp>
        <p:nvSpPr>
          <p:cNvPr id="18" name="17 Acorde"/>
          <p:cNvSpPr/>
          <p:nvPr/>
        </p:nvSpPr>
        <p:spPr>
          <a:xfrm rot="17281310">
            <a:off x="2718980" y="2000274"/>
            <a:ext cx="3687800" cy="3793558"/>
          </a:xfrm>
          <a:prstGeom prst="chord">
            <a:avLst>
              <a:gd name="adj1" fmla="val 4177775"/>
              <a:gd name="adj2" fmla="val 15258772"/>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68" name="AutoShape 17"/>
          <p:cNvSpPr>
            <a:spLocks noChangeArrowheads="1"/>
          </p:cNvSpPr>
          <p:nvPr/>
        </p:nvSpPr>
        <p:spPr bwMode="auto">
          <a:xfrm rot="16200000">
            <a:off x="2163876" y="3604877"/>
            <a:ext cx="4803998" cy="275779"/>
          </a:xfrm>
          <a:prstGeom prst="leftRightArrow">
            <a:avLst>
              <a:gd name="adj1" fmla="val 15796"/>
              <a:gd name="adj2" fmla="val 91785"/>
            </a:avLst>
          </a:prstGeom>
          <a:gradFill rotWithShape="1">
            <a:gsLst>
              <a:gs pos="0">
                <a:srgbClr val="0061B3"/>
              </a:gs>
              <a:gs pos="100000">
                <a:srgbClr val="002D53"/>
              </a:gs>
            </a:gsLst>
            <a:lin ang="5400000" scaled="1"/>
          </a:gradFill>
          <a:ln w="9525">
            <a:noFill/>
            <a:miter lim="800000"/>
            <a:headEnd/>
            <a:tailEnd/>
          </a:ln>
        </p:spPr>
        <p:txBody>
          <a:bodyPr wrap="none" anchor="ctr"/>
          <a:lstStyle/>
          <a:p>
            <a:endParaRPr lang="es-CL"/>
          </a:p>
        </p:txBody>
      </p:sp>
      <p:sp>
        <p:nvSpPr>
          <p:cNvPr id="19" name="18 CuadroTexto"/>
          <p:cNvSpPr txBox="1"/>
          <p:nvPr/>
        </p:nvSpPr>
        <p:spPr>
          <a:xfrm>
            <a:off x="3093789" y="4355812"/>
            <a:ext cx="2907078" cy="369332"/>
          </a:xfrm>
          <a:prstGeom prst="rect">
            <a:avLst/>
          </a:prstGeom>
          <a:noFill/>
        </p:spPr>
        <p:txBody>
          <a:bodyPr wrap="none" rtlCol="0">
            <a:spAutoFit/>
          </a:bodyPr>
          <a:lstStyle/>
          <a:p>
            <a:pPr algn="ctr"/>
            <a:r>
              <a:rPr lang="es-CL" b="1" dirty="0" smtClean="0">
                <a:solidFill>
                  <a:schemeClr val="tx2">
                    <a:lumMod val="50000"/>
                  </a:schemeClr>
                </a:solidFill>
                <a:latin typeface="+mn-lt"/>
              </a:rPr>
              <a:t>EXPERIENCIA         RACIONAL</a:t>
            </a:r>
            <a:endParaRPr lang="es-CL" b="1" dirty="0">
              <a:solidFill>
                <a:schemeClr val="tx2">
                  <a:lumMod val="50000"/>
                </a:schemeClr>
              </a:solidFill>
              <a:latin typeface="+mn-lt"/>
            </a:endParaRPr>
          </a:p>
        </p:txBody>
      </p:sp>
      <p:sp>
        <p:nvSpPr>
          <p:cNvPr id="20" name="19 Elipse"/>
          <p:cNvSpPr/>
          <p:nvPr/>
        </p:nvSpPr>
        <p:spPr>
          <a:xfrm>
            <a:off x="3851920" y="3140968"/>
            <a:ext cx="1440160" cy="12241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smtClean="0">
                <a:solidFill>
                  <a:schemeClr val="accent1">
                    <a:lumMod val="75000"/>
                  </a:schemeClr>
                </a:solidFill>
              </a:rPr>
              <a:t>CALIDAD EXPERIENCIA</a:t>
            </a:r>
            <a:endParaRPr lang="es-CL" sz="1200" b="1" dirty="0">
              <a:solidFill>
                <a:schemeClr val="accent1">
                  <a:lumMod val="75000"/>
                </a:schemeClr>
              </a:solidFill>
            </a:endParaRPr>
          </a:p>
        </p:txBody>
      </p:sp>
      <p:sp>
        <p:nvSpPr>
          <p:cNvPr id="26" name="3 CuadroTexto"/>
          <p:cNvSpPr txBox="1">
            <a:spLocks noChangeArrowheads="1"/>
          </p:cNvSpPr>
          <p:nvPr/>
        </p:nvSpPr>
        <p:spPr bwMode="auto">
          <a:xfrm>
            <a:off x="2786063" y="285750"/>
            <a:ext cx="5357812" cy="369888"/>
          </a:xfrm>
          <a:prstGeom prst="rect">
            <a:avLst/>
          </a:prstGeom>
          <a:noFill/>
          <a:ln w="9525">
            <a:noFill/>
            <a:miter lim="800000"/>
            <a:headEnd/>
            <a:tailEnd/>
          </a:ln>
        </p:spPr>
        <p:txBody>
          <a:bodyPr>
            <a:spAutoFit/>
          </a:bodyPr>
          <a:lstStyle/>
          <a:p>
            <a:pPr fontAlgn="base">
              <a:spcBef>
                <a:spcPct val="0"/>
              </a:spcBef>
              <a:spcAft>
                <a:spcPct val="0"/>
              </a:spcAft>
            </a:pPr>
            <a:r>
              <a:rPr lang="es-CL" b="1">
                <a:solidFill>
                  <a:srgbClr val="FFFFFF"/>
                </a:solidFill>
                <a:ea typeface="MS PGothic" pitchFamily="34" charset="-128"/>
                <a:cs typeface="Tahoma" pitchFamily="34" charset="0"/>
              </a:rPr>
              <a:t>ANTECEDENTES </a:t>
            </a:r>
          </a:p>
        </p:txBody>
      </p:sp>
      <p:sp>
        <p:nvSpPr>
          <p:cNvPr id="27" name="Text Box 31"/>
          <p:cNvSpPr txBox="1">
            <a:spLocks noChangeArrowheads="1"/>
          </p:cNvSpPr>
          <p:nvPr/>
        </p:nvSpPr>
        <p:spPr bwMode="auto">
          <a:xfrm>
            <a:off x="2627784" y="116632"/>
            <a:ext cx="4500562" cy="646331"/>
          </a:xfrm>
          <a:prstGeom prst="rect">
            <a:avLst/>
          </a:prstGeom>
          <a:noFill/>
          <a:ln w="9525">
            <a:noFill/>
            <a:miter lim="800000"/>
            <a:headEnd/>
            <a:tailEnd/>
          </a:ln>
        </p:spPr>
        <p:txBody>
          <a:bodyPr>
            <a:spAutoFit/>
          </a:bodyPr>
          <a:lstStyle/>
          <a:p>
            <a:pPr algn="ctr" fontAlgn="base">
              <a:spcBef>
                <a:spcPct val="0"/>
              </a:spcBef>
              <a:spcAft>
                <a:spcPct val="0"/>
              </a:spcAft>
            </a:pPr>
            <a:r>
              <a:rPr lang="es-ES" b="1" dirty="0" smtClean="0">
                <a:solidFill>
                  <a:schemeClr val="accent1">
                    <a:lumMod val="50000"/>
                  </a:schemeClr>
                </a:solidFill>
                <a:ea typeface="MS PGothic" pitchFamily="34" charset="-128"/>
                <a:cs typeface="Arial" pitchFamily="34" charset="0"/>
              </a:rPr>
              <a:t>CONSTRUCCIÓN ESTÁNDARES DE EXPERIENCIA</a:t>
            </a:r>
            <a:endParaRPr lang="es-ES" b="1" dirty="0">
              <a:solidFill>
                <a:schemeClr val="accent1">
                  <a:lumMod val="50000"/>
                </a:schemeClr>
              </a:solidFill>
              <a:ea typeface="MS PGothic" pitchFamily="34" charset="-128"/>
              <a:cs typeface="Arial" pitchFamily="34" charset="0"/>
            </a:endParaRPr>
          </a:p>
        </p:txBody>
      </p:sp>
      <p:cxnSp>
        <p:nvCxnSpPr>
          <p:cNvPr id="28" name="27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0 Grupo"/>
          <p:cNvGrpSpPr/>
          <p:nvPr/>
        </p:nvGrpSpPr>
        <p:grpSpPr>
          <a:xfrm>
            <a:off x="251520" y="980728"/>
            <a:ext cx="8568952" cy="5733256"/>
            <a:chOff x="539552" y="548680"/>
            <a:chExt cx="8208912" cy="5832648"/>
          </a:xfrm>
        </p:grpSpPr>
        <p:sp>
          <p:nvSpPr>
            <p:cNvPr id="59" name="Rectangle 8"/>
            <p:cNvSpPr>
              <a:spLocks noChangeArrowheads="1"/>
            </p:cNvSpPr>
            <p:nvPr/>
          </p:nvSpPr>
          <p:spPr bwMode="gray">
            <a:xfrm>
              <a:off x="807709" y="3439925"/>
              <a:ext cx="1654343" cy="323850"/>
            </a:xfrm>
            <a:prstGeom prst="rect">
              <a:avLst/>
            </a:prstGeom>
            <a:noFill/>
            <a:ln w="19050">
              <a:noFill/>
              <a:miter lim="800000"/>
              <a:headEnd/>
              <a:tailEnd/>
            </a:ln>
          </p:spPr>
          <p:txBody>
            <a:bodyPr lIns="0" tIns="0" rIns="0" bIns="0" anchor="ctr"/>
            <a:lstStyle/>
            <a:p>
              <a:pPr algn="ctr" defTabSz="801688"/>
              <a:r>
                <a:rPr lang="de-DE" sz="1400" b="1" dirty="0" smtClean="0">
                  <a:solidFill>
                    <a:srgbClr val="0061B3"/>
                  </a:solidFill>
                </a:rPr>
                <a:t>CUMPLIMIENTO</a:t>
              </a:r>
            </a:p>
            <a:p>
              <a:pPr algn="ctr" defTabSz="801688"/>
              <a:r>
                <a:rPr lang="de-DE" sz="1400" b="1" dirty="0" smtClean="0">
                  <a:solidFill>
                    <a:srgbClr val="0061B3"/>
                  </a:solidFill>
                </a:rPr>
                <a:t>C4</a:t>
              </a:r>
              <a:endParaRPr lang="de-DE" sz="1400" b="1" dirty="0">
                <a:solidFill>
                  <a:srgbClr val="0061B3"/>
                </a:solidFill>
              </a:endParaRPr>
            </a:p>
          </p:txBody>
        </p:sp>
        <p:grpSp>
          <p:nvGrpSpPr>
            <p:cNvPr id="3" name="21 Grupo"/>
            <p:cNvGrpSpPr/>
            <p:nvPr/>
          </p:nvGrpSpPr>
          <p:grpSpPr>
            <a:xfrm>
              <a:off x="2051483" y="1124744"/>
              <a:ext cx="6386637" cy="4896544"/>
              <a:chOff x="1691681" y="764704"/>
              <a:chExt cx="7145932" cy="5688632"/>
            </a:xfrm>
          </p:grpSpPr>
          <p:sp>
            <p:nvSpPr>
              <p:cNvPr id="54" name="Freeform 3"/>
              <p:cNvSpPr>
                <a:spLocks/>
              </p:cNvSpPr>
              <p:nvPr/>
            </p:nvSpPr>
            <p:spPr bwMode="auto">
              <a:xfrm>
                <a:off x="2627784" y="1915790"/>
                <a:ext cx="1874837" cy="1873250"/>
              </a:xfrm>
              <a:custGeom>
                <a:avLst/>
                <a:gdLst>
                  <a:gd name="T0" fmla="*/ 617 w 617"/>
                  <a:gd name="T1" fmla="*/ 0 h 617"/>
                  <a:gd name="T2" fmla="*/ 0 w 617"/>
                  <a:gd name="T3" fmla="*/ 617 h 617"/>
                  <a:gd name="T4" fmla="*/ 617 w 617"/>
                  <a:gd name="T5" fmla="*/ 617 h 617"/>
                  <a:gd name="T6" fmla="*/ 617 w 617"/>
                  <a:gd name="T7" fmla="*/ 0 h 617"/>
                  <a:gd name="T8" fmla="*/ 0 60000 65536"/>
                  <a:gd name="T9" fmla="*/ 0 60000 65536"/>
                  <a:gd name="T10" fmla="*/ 0 60000 65536"/>
                  <a:gd name="T11" fmla="*/ 0 60000 65536"/>
                  <a:gd name="T12" fmla="*/ 0 w 617"/>
                  <a:gd name="T13" fmla="*/ 0 h 617"/>
                  <a:gd name="T14" fmla="*/ 617 w 617"/>
                  <a:gd name="T15" fmla="*/ 617 h 617"/>
                </a:gdLst>
                <a:ahLst/>
                <a:cxnLst>
                  <a:cxn ang="T8">
                    <a:pos x="T0" y="T1"/>
                  </a:cxn>
                  <a:cxn ang="T9">
                    <a:pos x="T2" y="T3"/>
                  </a:cxn>
                  <a:cxn ang="T10">
                    <a:pos x="T4" y="T5"/>
                  </a:cxn>
                  <a:cxn ang="T11">
                    <a:pos x="T6" y="T7"/>
                  </a:cxn>
                </a:cxnLst>
                <a:rect l="T12" t="T13" r="T14" b="T15"/>
                <a:pathLst>
                  <a:path w="617" h="617">
                    <a:moveTo>
                      <a:pt x="617" y="0"/>
                    </a:moveTo>
                    <a:cubicBezTo>
                      <a:pt x="277" y="0"/>
                      <a:pt x="0" y="276"/>
                      <a:pt x="0" y="617"/>
                    </a:cubicBezTo>
                    <a:cubicBezTo>
                      <a:pt x="617" y="617"/>
                      <a:pt x="617" y="617"/>
                      <a:pt x="617" y="617"/>
                    </a:cubicBezTo>
                    <a:lnTo>
                      <a:pt x="617" y="0"/>
                    </a:lnTo>
                    <a:close/>
                  </a:path>
                </a:pathLst>
              </a:custGeom>
              <a:gradFill rotWithShape="1">
                <a:gsLst>
                  <a:gs pos="0">
                    <a:srgbClr val="FAFAFA"/>
                  </a:gs>
                  <a:gs pos="100000">
                    <a:srgbClr val="DCDCDC"/>
                  </a:gs>
                </a:gsLst>
                <a:lin ang="2700000" scaled="1"/>
              </a:gradFill>
              <a:ln w="9525">
                <a:noFill/>
                <a:round/>
                <a:headEnd/>
                <a:tailEnd/>
              </a:ln>
            </p:spPr>
            <p:txBody>
              <a:bodyPr/>
              <a:lstStyle/>
              <a:p>
                <a:endParaRPr lang="es-CL"/>
              </a:p>
            </p:txBody>
          </p:sp>
          <p:sp>
            <p:nvSpPr>
              <p:cNvPr id="55" name="Freeform 4"/>
              <p:cNvSpPr>
                <a:spLocks/>
              </p:cNvSpPr>
              <p:nvPr/>
            </p:nvSpPr>
            <p:spPr bwMode="auto">
              <a:xfrm>
                <a:off x="4572000" y="3863181"/>
                <a:ext cx="1874838" cy="1870075"/>
              </a:xfrm>
              <a:custGeom>
                <a:avLst/>
                <a:gdLst>
                  <a:gd name="T0" fmla="*/ 0 w 617"/>
                  <a:gd name="T1" fmla="*/ 616 h 616"/>
                  <a:gd name="T2" fmla="*/ 617 w 617"/>
                  <a:gd name="T3" fmla="*/ 0 h 616"/>
                  <a:gd name="T4" fmla="*/ 0 w 617"/>
                  <a:gd name="T5" fmla="*/ 0 h 616"/>
                  <a:gd name="T6" fmla="*/ 0 w 617"/>
                  <a:gd name="T7" fmla="*/ 616 h 616"/>
                  <a:gd name="T8" fmla="*/ 0 60000 65536"/>
                  <a:gd name="T9" fmla="*/ 0 60000 65536"/>
                  <a:gd name="T10" fmla="*/ 0 60000 65536"/>
                  <a:gd name="T11" fmla="*/ 0 60000 65536"/>
                  <a:gd name="T12" fmla="*/ 0 w 617"/>
                  <a:gd name="T13" fmla="*/ 0 h 616"/>
                  <a:gd name="T14" fmla="*/ 617 w 617"/>
                  <a:gd name="T15" fmla="*/ 616 h 616"/>
                </a:gdLst>
                <a:ahLst/>
                <a:cxnLst>
                  <a:cxn ang="T8">
                    <a:pos x="T0" y="T1"/>
                  </a:cxn>
                  <a:cxn ang="T9">
                    <a:pos x="T2" y="T3"/>
                  </a:cxn>
                  <a:cxn ang="T10">
                    <a:pos x="T4" y="T5"/>
                  </a:cxn>
                  <a:cxn ang="T11">
                    <a:pos x="T6" y="T7"/>
                  </a:cxn>
                </a:cxnLst>
                <a:rect l="T12" t="T13" r="T14" b="T15"/>
                <a:pathLst>
                  <a:path w="617" h="616">
                    <a:moveTo>
                      <a:pt x="0" y="616"/>
                    </a:moveTo>
                    <a:cubicBezTo>
                      <a:pt x="341" y="616"/>
                      <a:pt x="617" y="340"/>
                      <a:pt x="617" y="0"/>
                    </a:cubicBezTo>
                    <a:cubicBezTo>
                      <a:pt x="0" y="0"/>
                      <a:pt x="0" y="0"/>
                      <a:pt x="0" y="0"/>
                    </a:cubicBezTo>
                    <a:lnTo>
                      <a:pt x="0" y="616"/>
                    </a:lnTo>
                    <a:close/>
                  </a:path>
                </a:pathLst>
              </a:custGeom>
              <a:gradFill rotWithShape="1">
                <a:gsLst>
                  <a:gs pos="0">
                    <a:srgbClr val="DCDCDC"/>
                  </a:gs>
                  <a:gs pos="100000">
                    <a:srgbClr val="FAFAFA"/>
                  </a:gs>
                </a:gsLst>
                <a:lin ang="2700000" scaled="1"/>
              </a:gradFill>
              <a:ln w="9525">
                <a:noFill/>
                <a:round/>
                <a:headEnd/>
                <a:tailEnd/>
              </a:ln>
            </p:spPr>
            <p:txBody>
              <a:bodyPr/>
              <a:lstStyle/>
              <a:p>
                <a:endParaRPr lang="es-CL"/>
              </a:p>
            </p:txBody>
          </p:sp>
          <p:sp>
            <p:nvSpPr>
              <p:cNvPr id="57" name="AutoShape 183"/>
              <p:cNvSpPr>
                <a:spLocks noChangeArrowheads="1"/>
              </p:cNvSpPr>
              <p:nvPr/>
            </p:nvSpPr>
            <p:spPr bwMode="auto">
              <a:xfrm rot="16200000">
                <a:off x="3846513" y="3159125"/>
                <a:ext cx="1468437" cy="3408363"/>
              </a:xfrm>
              <a:prstGeom prst="moon">
                <a:avLst>
                  <a:gd name="adj" fmla="val 29630"/>
                </a:avLst>
              </a:prstGeom>
              <a:gradFill rotWithShape="1">
                <a:gsLst>
                  <a:gs pos="0">
                    <a:srgbClr val="565656">
                      <a:alpha val="20000"/>
                    </a:srgbClr>
                  </a:gs>
                  <a:gs pos="100000">
                    <a:srgbClr val="DCDCDC">
                      <a:alpha val="60001"/>
                    </a:srgbClr>
                  </a:gs>
                </a:gsLst>
                <a:lin ang="0" scaled="1"/>
              </a:gradFill>
              <a:ln w="9525">
                <a:noFill/>
                <a:miter lim="800000"/>
                <a:headEnd/>
                <a:tailEnd/>
              </a:ln>
            </p:spPr>
            <p:txBody>
              <a:bodyPr vert="eaVert" wrap="none" anchor="ctr"/>
              <a:lstStyle/>
              <a:p>
                <a:pPr algn="ctr" eaLnBrk="1" hangingPunct="1"/>
                <a:r>
                  <a:rPr lang="en-GB"/>
                  <a:t> </a:t>
                </a:r>
              </a:p>
            </p:txBody>
          </p:sp>
          <p:sp>
            <p:nvSpPr>
              <p:cNvPr id="58" name="Oval 184"/>
              <p:cNvSpPr>
                <a:spLocks noChangeArrowheads="1"/>
              </p:cNvSpPr>
              <p:nvPr/>
            </p:nvSpPr>
            <p:spPr bwMode="auto">
              <a:xfrm>
                <a:off x="3270250" y="2001838"/>
                <a:ext cx="2597150" cy="1743075"/>
              </a:xfrm>
              <a:prstGeom prst="ellipse">
                <a:avLst/>
              </a:prstGeom>
              <a:gradFill rotWithShape="1">
                <a:gsLst>
                  <a:gs pos="0">
                    <a:schemeClr val="bg1">
                      <a:alpha val="70000"/>
                    </a:schemeClr>
                  </a:gs>
                  <a:gs pos="100000">
                    <a:srgbClr val="FFFFFF">
                      <a:alpha val="0"/>
                    </a:srgbClr>
                  </a:gs>
                </a:gsLst>
                <a:lin ang="5400000" scaled="1"/>
              </a:gradFill>
              <a:ln w="9525">
                <a:noFill/>
                <a:round/>
                <a:headEnd/>
                <a:tailEnd/>
              </a:ln>
            </p:spPr>
            <p:txBody>
              <a:bodyPr wrap="none" anchor="ctr"/>
              <a:lstStyle/>
              <a:p>
                <a:pPr eaLnBrk="1" hangingPunct="1"/>
                <a:endParaRPr lang="es-CL"/>
              </a:p>
            </p:txBody>
          </p:sp>
          <p:sp>
            <p:nvSpPr>
              <p:cNvPr id="60" name="Rectangle 9"/>
              <p:cNvSpPr>
                <a:spLocks noChangeArrowheads="1"/>
              </p:cNvSpPr>
              <p:nvPr/>
            </p:nvSpPr>
            <p:spPr bwMode="gray">
              <a:xfrm>
                <a:off x="6986588" y="3454400"/>
                <a:ext cx="1851025" cy="376238"/>
              </a:xfrm>
              <a:prstGeom prst="rect">
                <a:avLst/>
              </a:prstGeom>
              <a:noFill/>
              <a:ln w="19050">
                <a:noFill/>
                <a:miter lim="800000"/>
                <a:headEnd/>
                <a:tailEnd/>
              </a:ln>
            </p:spPr>
            <p:txBody>
              <a:bodyPr lIns="0" tIns="0" rIns="0" bIns="0" anchor="ctr"/>
              <a:lstStyle/>
              <a:p>
                <a:pPr algn="ctr" defTabSz="801688"/>
                <a:r>
                  <a:rPr lang="de-DE" sz="1400" b="1" dirty="0" smtClean="0">
                    <a:solidFill>
                      <a:srgbClr val="0061B3"/>
                    </a:solidFill>
                  </a:rPr>
                  <a:t>CONSISTENCIA </a:t>
                </a:r>
              </a:p>
              <a:p>
                <a:pPr algn="ctr" defTabSz="801688"/>
                <a:r>
                  <a:rPr lang="de-DE" sz="1400" b="1" dirty="0" smtClean="0">
                    <a:solidFill>
                      <a:srgbClr val="0061B3"/>
                    </a:solidFill>
                  </a:rPr>
                  <a:t>C2</a:t>
                </a:r>
                <a:endParaRPr lang="de-DE" sz="1400" b="1" dirty="0">
                  <a:solidFill>
                    <a:srgbClr val="0061B3"/>
                  </a:solidFill>
                </a:endParaRPr>
              </a:p>
            </p:txBody>
          </p:sp>
          <p:sp>
            <p:nvSpPr>
              <p:cNvPr id="61" name="Rectangle 10"/>
              <p:cNvSpPr>
                <a:spLocks noChangeArrowheads="1"/>
              </p:cNvSpPr>
              <p:nvPr/>
            </p:nvSpPr>
            <p:spPr bwMode="gray">
              <a:xfrm>
                <a:off x="3635896" y="764704"/>
                <a:ext cx="1851025" cy="376238"/>
              </a:xfrm>
              <a:prstGeom prst="rect">
                <a:avLst/>
              </a:prstGeom>
              <a:noFill/>
              <a:ln w="19050">
                <a:noFill/>
                <a:miter lim="800000"/>
                <a:headEnd/>
                <a:tailEnd/>
              </a:ln>
            </p:spPr>
            <p:txBody>
              <a:bodyPr lIns="0" tIns="0" rIns="0" bIns="0" anchor="ctr"/>
              <a:lstStyle/>
              <a:p>
                <a:pPr algn="ctr" defTabSz="801688"/>
                <a:r>
                  <a:rPr lang="de-DE" sz="1400" b="1" dirty="0" smtClean="0">
                    <a:solidFill>
                      <a:srgbClr val="0061B3"/>
                    </a:solidFill>
                  </a:rPr>
                  <a:t>CERCANÍA </a:t>
                </a:r>
              </a:p>
              <a:p>
                <a:pPr algn="ctr" defTabSz="801688"/>
                <a:r>
                  <a:rPr lang="de-DE" sz="1400" b="1" dirty="0" smtClean="0">
                    <a:solidFill>
                      <a:srgbClr val="0061B3"/>
                    </a:solidFill>
                  </a:rPr>
                  <a:t>C1</a:t>
                </a:r>
                <a:endParaRPr lang="de-DE" sz="1400" b="1" dirty="0">
                  <a:solidFill>
                    <a:srgbClr val="0061B3"/>
                  </a:solidFill>
                </a:endParaRPr>
              </a:p>
            </p:txBody>
          </p:sp>
          <p:sp>
            <p:nvSpPr>
              <p:cNvPr id="62" name="Rectangle 11"/>
              <p:cNvSpPr>
                <a:spLocks noChangeArrowheads="1"/>
              </p:cNvSpPr>
              <p:nvPr/>
            </p:nvSpPr>
            <p:spPr bwMode="gray">
              <a:xfrm>
                <a:off x="3707904" y="6077099"/>
                <a:ext cx="1851025" cy="376237"/>
              </a:xfrm>
              <a:prstGeom prst="rect">
                <a:avLst/>
              </a:prstGeom>
              <a:noFill/>
              <a:ln w="19050">
                <a:noFill/>
                <a:miter lim="800000"/>
                <a:headEnd/>
                <a:tailEnd/>
              </a:ln>
            </p:spPr>
            <p:txBody>
              <a:bodyPr lIns="0" tIns="0" rIns="0" bIns="0" anchor="ctr"/>
              <a:lstStyle/>
              <a:p>
                <a:pPr algn="ctr" defTabSz="801688"/>
                <a:r>
                  <a:rPr lang="de-DE" sz="1400" b="1" dirty="0" smtClean="0">
                    <a:solidFill>
                      <a:srgbClr val="0061B3"/>
                    </a:solidFill>
                  </a:rPr>
                  <a:t>COMPETENCIA</a:t>
                </a:r>
              </a:p>
              <a:p>
                <a:pPr algn="ctr" defTabSz="801688"/>
                <a:r>
                  <a:rPr lang="de-DE" sz="1400" b="1" dirty="0" smtClean="0">
                    <a:solidFill>
                      <a:srgbClr val="0061B3"/>
                    </a:solidFill>
                  </a:rPr>
                  <a:t> C3</a:t>
                </a:r>
                <a:endParaRPr lang="de-DE" sz="1400" b="1" dirty="0">
                  <a:solidFill>
                    <a:srgbClr val="0061B3"/>
                  </a:solidFill>
                </a:endParaRPr>
              </a:p>
            </p:txBody>
          </p:sp>
          <p:sp>
            <p:nvSpPr>
              <p:cNvPr id="66" name="Freeform 15"/>
              <p:cNvSpPr>
                <a:spLocks/>
              </p:cNvSpPr>
              <p:nvPr/>
            </p:nvSpPr>
            <p:spPr bwMode="auto">
              <a:xfrm>
                <a:off x="2693988" y="3792538"/>
                <a:ext cx="1874837" cy="1870075"/>
              </a:xfrm>
              <a:custGeom>
                <a:avLst/>
                <a:gdLst>
                  <a:gd name="T0" fmla="*/ 0 w 617"/>
                  <a:gd name="T1" fmla="*/ 0 h 616"/>
                  <a:gd name="T2" fmla="*/ 617 w 617"/>
                  <a:gd name="T3" fmla="*/ 616 h 616"/>
                  <a:gd name="T4" fmla="*/ 617 w 617"/>
                  <a:gd name="T5" fmla="*/ 0 h 616"/>
                  <a:gd name="T6" fmla="*/ 0 w 617"/>
                  <a:gd name="T7" fmla="*/ 0 h 616"/>
                  <a:gd name="T8" fmla="*/ 0 60000 65536"/>
                  <a:gd name="T9" fmla="*/ 0 60000 65536"/>
                  <a:gd name="T10" fmla="*/ 0 60000 65536"/>
                  <a:gd name="T11" fmla="*/ 0 60000 65536"/>
                  <a:gd name="T12" fmla="*/ 0 w 617"/>
                  <a:gd name="T13" fmla="*/ 0 h 616"/>
                  <a:gd name="T14" fmla="*/ 617 w 617"/>
                  <a:gd name="T15" fmla="*/ 616 h 616"/>
                </a:gdLst>
                <a:ahLst/>
                <a:cxnLst>
                  <a:cxn ang="T8">
                    <a:pos x="T0" y="T1"/>
                  </a:cxn>
                  <a:cxn ang="T9">
                    <a:pos x="T2" y="T3"/>
                  </a:cxn>
                  <a:cxn ang="T10">
                    <a:pos x="T4" y="T5"/>
                  </a:cxn>
                  <a:cxn ang="T11">
                    <a:pos x="T6" y="T7"/>
                  </a:cxn>
                </a:cxnLst>
                <a:rect l="T12" t="T13" r="T14" b="T15"/>
                <a:pathLst>
                  <a:path w="617" h="616">
                    <a:moveTo>
                      <a:pt x="0" y="0"/>
                    </a:moveTo>
                    <a:cubicBezTo>
                      <a:pt x="0" y="340"/>
                      <a:pt x="277" y="616"/>
                      <a:pt x="617" y="616"/>
                    </a:cubicBezTo>
                    <a:cubicBezTo>
                      <a:pt x="617" y="0"/>
                      <a:pt x="617" y="0"/>
                      <a:pt x="617" y="0"/>
                    </a:cubicBezTo>
                    <a:lnTo>
                      <a:pt x="0" y="0"/>
                    </a:lnTo>
                    <a:close/>
                  </a:path>
                </a:pathLst>
              </a:custGeom>
              <a:gradFill rotWithShape="1">
                <a:gsLst>
                  <a:gs pos="0">
                    <a:srgbClr val="DCDCDC"/>
                  </a:gs>
                  <a:gs pos="100000">
                    <a:srgbClr val="FAFAFA"/>
                  </a:gs>
                </a:gsLst>
                <a:lin ang="2700000" scaled="1"/>
              </a:gradFill>
              <a:ln w="9525">
                <a:noFill/>
                <a:round/>
                <a:headEnd/>
                <a:tailEnd/>
              </a:ln>
            </p:spPr>
            <p:txBody>
              <a:bodyPr/>
              <a:lstStyle/>
              <a:p>
                <a:endParaRPr lang="es-CL"/>
              </a:p>
            </p:txBody>
          </p:sp>
          <p:sp>
            <p:nvSpPr>
              <p:cNvPr id="67" name="AutoShape 16"/>
              <p:cNvSpPr>
                <a:spLocks noChangeArrowheads="1"/>
              </p:cNvSpPr>
              <p:nvPr/>
            </p:nvSpPr>
            <p:spPr bwMode="auto">
              <a:xfrm>
                <a:off x="1691681" y="3717032"/>
                <a:ext cx="5904656" cy="232668"/>
              </a:xfrm>
              <a:prstGeom prst="leftRightArrow">
                <a:avLst>
                  <a:gd name="adj1" fmla="val 20648"/>
                  <a:gd name="adj2" fmla="val 107972"/>
                </a:avLst>
              </a:prstGeom>
              <a:gradFill rotWithShape="1">
                <a:gsLst>
                  <a:gs pos="0">
                    <a:srgbClr val="0061B3"/>
                  </a:gs>
                  <a:gs pos="100000">
                    <a:srgbClr val="002D53"/>
                  </a:gs>
                </a:gsLst>
                <a:lin ang="5400000" scaled="1"/>
              </a:gradFill>
              <a:ln w="9525">
                <a:noFill/>
                <a:miter lim="800000"/>
                <a:headEnd/>
                <a:tailEnd/>
              </a:ln>
            </p:spPr>
            <p:txBody>
              <a:bodyPr wrap="none" anchor="ctr"/>
              <a:lstStyle/>
              <a:p>
                <a:endParaRPr lang="es-CL"/>
              </a:p>
            </p:txBody>
          </p:sp>
          <p:sp>
            <p:nvSpPr>
              <p:cNvPr id="72" name="Freeform 15"/>
              <p:cNvSpPr>
                <a:spLocks/>
              </p:cNvSpPr>
              <p:nvPr/>
            </p:nvSpPr>
            <p:spPr bwMode="auto">
              <a:xfrm rot="10800000">
                <a:off x="4641379" y="1916832"/>
                <a:ext cx="1874837" cy="1870075"/>
              </a:xfrm>
              <a:custGeom>
                <a:avLst/>
                <a:gdLst>
                  <a:gd name="T0" fmla="*/ 0 w 617"/>
                  <a:gd name="T1" fmla="*/ 0 h 616"/>
                  <a:gd name="T2" fmla="*/ 617 w 617"/>
                  <a:gd name="T3" fmla="*/ 616 h 616"/>
                  <a:gd name="T4" fmla="*/ 617 w 617"/>
                  <a:gd name="T5" fmla="*/ 0 h 616"/>
                  <a:gd name="T6" fmla="*/ 0 w 617"/>
                  <a:gd name="T7" fmla="*/ 0 h 616"/>
                  <a:gd name="T8" fmla="*/ 0 60000 65536"/>
                  <a:gd name="T9" fmla="*/ 0 60000 65536"/>
                  <a:gd name="T10" fmla="*/ 0 60000 65536"/>
                  <a:gd name="T11" fmla="*/ 0 60000 65536"/>
                  <a:gd name="T12" fmla="*/ 0 w 617"/>
                  <a:gd name="T13" fmla="*/ 0 h 616"/>
                  <a:gd name="T14" fmla="*/ 617 w 617"/>
                  <a:gd name="T15" fmla="*/ 616 h 616"/>
                </a:gdLst>
                <a:ahLst/>
                <a:cxnLst>
                  <a:cxn ang="T8">
                    <a:pos x="T0" y="T1"/>
                  </a:cxn>
                  <a:cxn ang="T9">
                    <a:pos x="T2" y="T3"/>
                  </a:cxn>
                  <a:cxn ang="T10">
                    <a:pos x="T4" y="T5"/>
                  </a:cxn>
                  <a:cxn ang="T11">
                    <a:pos x="T6" y="T7"/>
                  </a:cxn>
                </a:cxnLst>
                <a:rect l="T12" t="T13" r="T14" b="T15"/>
                <a:pathLst>
                  <a:path w="617" h="616">
                    <a:moveTo>
                      <a:pt x="0" y="0"/>
                    </a:moveTo>
                    <a:cubicBezTo>
                      <a:pt x="0" y="340"/>
                      <a:pt x="277" y="616"/>
                      <a:pt x="617" y="616"/>
                    </a:cubicBezTo>
                    <a:cubicBezTo>
                      <a:pt x="617" y="0"/>
                      <a:pt x="617" y="0"/>
                      <a:pt x="617" y="0"/>
                    </a:cubicBezTo>
                    <a:lnTo>
                      <a:pt x="0" y="0"/>
                    </a:lnTo>
                    <a:close/>
                  </a:path>
                </a:pathLst>
              </a:custGeom>
              <a:gradFill rotWithShape="1">
                <a:gsLst>
                  <a:gs pos="0">
                    <a:srgbClr val="DCDCDC"/>
                  </a:gs>
                  <a:gs pos="100000">
                    <a:srgbClr val="FAFAFA"/>
                  </a:gs>
                </a:gsLst>
                <a:lin ang="2700000" scaled="1"/>
              </a:gradFill>
              <a:ln w="9525">
                <a:noFill/>
                <a:round/>
                <a:headEnd/>
                <a:tailEnd/>
              </a:ln>
            </p:spPr>
            <p:txBody>
              <a:bodyPr/>
              <a:lstStyle/>
              <a:p>
                <a:endParaRPr lang="es-CL"/>
              </a:p>
            </p:txBody>
          </p:sp>
          <p:sp>
            <p:nvSpPr>
              <p:cNvPr id="16" name="15 Acorde"/>
              <p:cNvSpPr/>
              <p:nvPr/>
            </p:nvSpPr>
            <p:spPr>
              <a:xfrm rot="6550485">
                <a:off x="2652238" y="1774969"/>
                <a:ext cx="3869184" cy="3776110"/>
              </a:xfrm>
              <a:prstGeom prst="chord">
                <a:avLst>
                  <a:gd name="adj1" fmla="val 3992055"/>
                  <a:gd name="adj2" fmla="val 15253938"/>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7" name="16 CuadroTexto"/>
              <p:cNvSpPr txBox="1"/>
              <p:nvPr/>
            </p:nvSpPr>
            <p:spPr>
              <a:xfrm>
                <a:off x="3029193" y="2564904"/>
                <a:ext cx="3050185" cy="436515"/>
              </a:xfrm>
              <a:prstGeom prst="rect">
                <a:avLst/>
              </a:prstGeom>
              <a:noFill/>
            </p:spPr>
            <p:txBody>
              <a:bodyPr wrap="none" rtlCol="0">
                <a:spAutoFit/>
              </a:bodyPr>
              <a:lstStyle/>
              <a:p>
                <a:pPr algn="ctr"/>
                <a:r>
                  <a:rPr lang="es-CL" b="1" dirty="0" smtClean="0">
                    <a:solidFill>
                      <a:schemeClr val="tx2">
                        <a:lumMod val="50000"/>
                      </a:schemeClr>
                    </a:solidFill>
                    <a:latin typeface="+mn-lt"/>
                  </a:rPr>
                  <a:t>EXPERIENCIA    EMOCIONAL</a:t>
                </a:r>
                <a:endParaRPr lang="es-CL" b="1" dirty="0">
                  <a:solidFill>
                    <a:schemeClr val="tx2">
                      <a:lumMod val="50000"/>
                    </a:schemeClr>
                  </a:solidFill>
                  <a:latin typeface="+mn-lt"/>
                </a:endParaRPr>
              </a:p>
            </p:txBody>
          </p:sp>
          <p:sp>
            <p:nvSpPr>
              <p:cNvPr id="18" name="17 Acorde"/>
              <p:cNvSpPr/>
              <p:nvPr/>
            </p:nvSpPr>
            <p:spPr>
              <a:xfrm rot="17281310">
                <a:off x="2718980" y="2000274"/>
                <a:ext cx="3687800" cy="3793558"/>
              </a:xfrm>
              <a:prstGeom prst="chord">
                <a:avLst>
                  <a:gd name="adj1" fmla="val 4177775"/>
                  <a:gd name="adj2" fmla="val 15258772"/>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68" name="AutoShape 17"/>
              <p:cNvSpPr>
                <a:spLocks noChangeArrowheads="1"/>
              </p:cNvSpPr>
              <p:nvPr/>
            </p:nvSpPr>
            <p:spPr bwMode="auto">
              <a:xfrm rot="16200000">
                <a:off x="2163876" y="3604877"/>
                <a:ext cx="4803998" cy="275779"/>
              </a:xfrm>
              <a:prstGeom prst="leftRightArrow">
                <a:avLst>
                  <a:gd name="adj1" fmla="val 15796"/>
                  <a:gd name="adj2" fmla="val 91785"/>
                </a:avLst>
              </a:prstGeom>
              <a:gradFill rotWithShape="1">
                <a:gsLst>
                  <a:gs pos="0">
                    <a:srgbClr val="0061B3"/>
                  </a:gs>
                  <a:gs pos="100000">
                    <a:srgbClr val="002D53"/>
                  </a:gs>
                </a:gsLst>
                <a:lin ang="5400000" scaled="1"/>
              </a:gradFill>
              <a:ln w="9525">
                <a:noFill/>
                <a:miter lim="800000"/>
                <a:headEnd/>
                <a:tailEnd/>
              </a:ln>
            </p:spPr>
            <p:txBody>
              <a:bodyPr wrap="none" anchor="ctr"/>
              <a:lstStyle/>
              <a:p>
                <a:endParaRPr lang="es-CL"/>
              </a:p>
            </p:txBody>
          </p:sp>
          <p:sp>
            <p:nvSpPr>
              <p:cNvPr id="19" name="18 CuadroTexto"/>
              <p:cNvSpPr txBox="1"/>
              <p:nvPr/>
            </p:nvSpPr>
            <p:spPr>
              <a:xfrm>
                <a:off x="2989316" y="4355811"/>
                <a:ext cx="3116027" cy="436515"/>
              </a:xfrm>
              <a:prstGeom prst="rect">
                <a:avLst/>
              </a:prstGeom>
              <a:noFill/>
            </p:spPr>
            <p:txBody>
              <a:bodyPr wrap="none" rtlCol="0">
                <a:spAutoFit/>
              </a:bodyPr>
              <a:lstStyle/>
              <a:p>
                <a:pPr algn="ctr"/>
                <a:r>
                  <a:rPr lang="es-CL" b="1" dirty="0" smtClean="0">
                    <a:solidFill>
                      <a:schemeClr val="tx2">
                        <a:lumMod val="50000"/>
                      </a:schemeClr>
                    </a:solidFill>
                    <a:latin typeface="+mn-lt"/>
                  </a:rPr>
                  <a:t>EXPERIENCIA         RACIONAL</a:t>
                </a:r>
                <a:endParaRPr lang="es-CL" b="1" dirty="0">
                  <a:solidFill>
                    <a:schemeClr val="tx2">
                      <a:lumMod val="50000"/>
                    </a:schemeClr>
                  </a:solidFill>
                  <a:latin typeface="+mn-lt"/>
                </a:endParaRPr>
              </a:p>
            </p:txBody>
          </p:sp>
          <p:sp>
            <p:nvSpPr>
              <p:cNvPr id="20" name="19 Elipse"/>
              <p:cNvSpPr/>
              <p:nvPr/>
            </p:nvSpPr>
            <p:spPr>
              <a:xfrm>
                <a:off x="3851920" y="3140968"/>
                <a:ext cx="1440160" cy="12241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b="1" dirty="0" smtClean="0">
                    <a:solidFill>
                      <a:schemeClr val="accent1">
                        <a:lumMod val="75000"/>
                      </a:schemeClr>
                    </a:solidFill>
                  </a:rPr>
                  <a:t>CALIDAD EXPERIENCIA</a:t>
                </a:r>
                <a:endParaRPr lang="es-CL" sz="1000" b="1" dirty="0">
                  <a:solidFill>
                    <a:schemeClr val="accent1">
                      <a:lumMod val="75000"/>
                    </a:schemeClr>
                  </a:solidFill>
                </a:endParaRPr>
              </a:p>
            </p:txBody>
          </p:sp>
        </p:grpSp>
        <p:sp>
          <p:nvSpPr>
            <p:cNvPr id="25" name="24 Anillo"/>
            <p:cNvSpPr/>
            <p:nvPr/>
          </p:nvSpPr>
          <p:spPr>
            <a:xfrm>
              <a:off x="539552" y="548680"/>
              <a:ext cx="8208912" cy="5832648"/>
            </a:xfrm>
            <a:prstGeom prst="donut">
              <a:avLst>
                <a:gd name="adj" fmla="val 34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27" name="26 CuadroTexto"/>
            <p:cNvSpPr txBox="1"/>
            <p:nvPr/>
          </p:nvSpPr>
          <p:spPr>
            <a:xfrm>
              <a:off x="1483189" y="1918573"/>
              <a:ext cx="2008691" cy="646331"/>
            </a:xfrm>
            <a:prstGeom prst="rect">
              <a:avLst/>
            </a:prstGeom>
            <a:noFill/>
          </p:spPr>
          <p:txBody>
            <a:bodyPr wrap="none" rtlCol="0">
              <a:spAutoFit/>
            </a:bodyPr>
            <a:lstStyle/>
            <a:p>
              <a:pPr algn="ctr"/>
              <a:r>
                <a:rPr lang="es-CL" sz="1200" b="1" dirty="0" smtClean="0">
                  <a:solidFill>
                    <a:schemeClr val="accent1">
                      <a:lumMod val="75000"/>
                    </a:schemeClr>
                  </a:solidFill>
                </a:rPr>
                <a:t>ESPACIO</a:t>
              </a:r>
            </a:p>
            <a:p>
              <a:pPr algn="ctr"/>
              <a:r>
                <a:rPr lang="es-CL" sz="1200" b="1" dirty="0" smtClean="0">
                  <a:solidFill>
                    <a:schemeClr val="accent1">
                      <a:lumMod val="75000"/>
                    </a:schemeClr>
                  </a:solidFill>
                </a:rPr>
                <a:t>INNOVACIÓN SATISFACCIÓN </a:t>
              </a:r>
            </a:p>
            <a:p>
              <a:pPr algn="ctr"/>
              <a:r>
                <a:rPr lang="es-CL" sz="1200" b="1" dirty="0" smtClean="0">
                  <a:solidFill>
                    <a:schemeClr val="accent1">
                      <a:lumMod val="75000"/>
                    </a:schemeClr>
                  </a:solidFill>
                </a:rPr>
                <a:t>CORTO PLAZO</a:t>
              </a:r>
              <a:endParaRPr lang="es-CL" sz="1200" b="1" dirty="0">
                <a:solidFill>
                  <a:schemeClr val="accent1">
                    <a:lumMod val="75000"/>
                  </a:schemeClr>
                </a:solidFill>
              </a:endParaRPr>
            </a:p>
          </p:txBody>
        </p:sp>
        <p:sp>
          <p:nvSpPr>
            <p:cNvPr id="28" name="27 CuadroTexto"/>
            <p:cNvSpPr txBox="1"/>
            <p:nvPr/>
          </p:nvSpPr>
          <p:spPr>
            <a:xfrm>
              <a:off x="6049703" y="1844824"/>
              <a:ext cx="1645579" cy="646331"/>
            </a:xfrm>
            <a:prstGeom prst="rect">
              <a:avLst/>
            </a:prstGeom>
            <a:noFill/>
          </p:spPr>
          <p:txBody>
            <a:bodyPr wrap="none" rtlCol="0">
              <a:spAutoFit/>
            </a:bodyPr>
            <a:lstStyle/>
            <a:p>
              <a:pPr algn="ctr"/>
              <a:r>
                <a:rPr lang="es-CL" sz="1200" b="1" dirty="0" smtClean="0">
                  <a:solidFill>
                    <a:schemeClr val="accent1">
                      <a:lumMod val="75000"/>
                    </a:schemeClr>
                  </a:solidFill>
                </a:rPr>
                <a:t>ESPACIO</a:t>
              </a:r>
            </a:p>
            <a:p>
              <a:pPr algn="ctr"/>
              <a:r>
                <a:rPr lang="es-CL" sz="1200" b="1" dirty="0" smtClean="0">
                  <a:solidFill>
                    <a:schemeClr val="accent1">
                      <a:lumMod val="75000"/>
                    </a:schemeClr>
                  </a:solidFill>
                </a:rPr>
                <a:t>INNOVACIÓN </a:t>
              </a:r>
              <a:r>
                <a:rPr lang="es-CL" sz="1200" b="1" dirty="0">
                  <a:solidFill>
                    <a:schemeClr val="accent1">
                      <a:lumMod val="75000"/>
                    </a:schemeClr>
                  </a:solidFill>
                </a:rPr>
                <a:t> </a:t>
              </a:r>
              <a:r>
                <a:rPr lang="es-CL" sz="1200" b="1" dirty="0" smtClean="0">
                  <a:solidFill>
                    <a:schemeClr val="accent1">
                      <a:lumMod val="75000"/>
                    </a:schemeClr>
                  </a:solidFill>
                </a:rPr>
                <a:t>LEALTAD</a:t>
              </a:r>
            </a:p>
            <a:p>
              <a:pPr algn="ctr"/>
              <a:r>
                <a:rPr lang="es-CL" sz="1200" b="1" dirty="0" smtClean="0">
                  <a:solidFill>
                    <a:schemeClr val="accent1">
                      <a:lumMod val="75000"/>
                    </a:schemeClr>
                  </a:solidFill>
                </a:rPr>
                <a:t>LARGO PLAZO</a:t>
              </a:r>
            </a:p>
          </p:txBody>
        </p:sp>
        <p:sp>
          <p:nvSpPr>
            <p:cNvPr id="29" name="28 CuadroTexto"/>
            <p:cNvSpPr txBox="1"/>
            <p:nvPr/>
          </p:nvSpPr>
          <p:spPr>
            <a:xfrm>
              <a:off x="6098538" y="4509120"/>
              <a:ext cx="1904880" cy="646331"/>
            </a:xfrm>
            <a:prstGeom prst="rect">
              <a:avLst/>
            </a:prstGeom>
            <a:noFill/>
          </p:spPr>
          <p:txBody>
            <a:bodyPr wrap="none" rtlCol="0">
              <a:spAutoFit/>
            </a:bodyPr>
            <a:lstStyle/>
            <a:p>
              <a:pPr algn="ctr"/>
              <a:r>
                <a:rPr lang="es-CL" sz="1200" b="1" dirty="0" smtClean="0">
                  <a:solidFill>
                    <a:schemeClr val="accent1">
                      <a:lumMod val="75000"/>
                    </a:schemeClr>
                  </a:solidFill>
                </a:rPr>
                <a:t>ESPACIO</a:t>
              </a:r>
            </a:p>
            <a:p>
              <a:pPr algn="ctr"/>
              <a:r>
                <a:rPr lang="es-CL" sz="1200" b="1" dirty="0" smtClean="0">
                  <a:solidFill>
                    <a:schemeClr val="accent1">
                      <a:lumMod val="75000"/>
                    </a:schemeClr>
                  </a:solidFill>
                </a:rPr>
                <a:t>INNOVACIÓN </a:t>
              </a:r>
              <a:r>
                <a:rPr lang="es-CL" sz="1200" b="1" dirty="0">
                  <a:solidFill>
                    <a:schemeClr val="accent1">
                      <a:lumMod val="75000"/>
                    </a:schemeClr>
                  </a:solidFill>
                </a:rPr>
                <a:t> </a:t>
              </a:r>
              <a:r>
                <a:rPr lang="es-CL" sz="1200" b="1" dirty="0" smtClean="0">
                  <a:solidFill>
                    <a:schemeClr val="accent1">
                      <a:lumMod val="75000"/>
                    </a:schemeClr>
                  </a:solidFill>
                </a:rPr>
                <a:t>PRODUCTOS</a:t>
              </a:r>
            </a:p>
            <a:p>
              <a:pPr algn="ctr"/>
              <a:r>
                <a:rPr lang="es-CL" sz="1200" b="1" dirty="0" smtClean="0">
                  <a:solidFill>
                    <a:schemeClr val="accent1">
                      <a:lumMod val="75000"/>
                    </a:schemeClr>
                  </a:solidFill>
                </a:rPr>
                <a:t>SERVICIOS</a:t>
              </a:r>
            </a:p>
          </p:txBody>
        </p:sp>
        <p:sp>
          <p:nvSpPr>
            <p:cNvPr id="30" name="29 CuadroTexto"/>
            <p:cNvSpPr txBox="1"/>
            <p:nvPr/>
          </p:nvSpPr>
          <p:spPr>
            <a:xfrm>
              <a:off x="1419801" y="4510861"/>
              <a:ext cx="1778500" cy="646331"/>
            </a:xfrm>
            <a:prstGeom prst="rect">
              <a:avLst/>
            </a:prstGeom>
            <a:noFill/>
          </p:spPr>
          <p:txBody>
            <a:bodyPr wrap="none" rtlCol="0">
              <a:spAutoFit/>
            </a:bodyPr>
            <a:lstStyle/>
            <a:p>
              <a:pPr algn="ctr"/>
              <a:r>
                <a:rPr lang="es-CL" sz="1200" b="1" dirty="0" smtClean="0">
                  <a:solidFill>
                    <a:schemeClr val="accent1">
                      <a:lumMod val="75000"/>
                    </a:schemeClr>
                  </a:solidFill>
                </a:rPr>
                <a:t>ESPACIO</a:t>
              </a:r>
            </a:p>
            <a:p>
              <a:pPr algn="ctr"/>
              <a:r>
                <a:rPr lang="es-CL" sz="1200" b="1" dirty="0" smtClean="0">
                  <a:solidFill>
                    <a:schemeClr val="accent1">
                      <a:lumMod val="75000"/>
                    </a:schemeClr>
                  </a:solidFill>
                </a:rPr>
                <a:t>INNOVACIÓN </a:t>
              </a:r>
              <a:r>
                <a:rPr lang="es-CL" sz="1200" b="1" dirty="0">
                  <a:solidFill>
                    <a:schemeClr val="accent1">
                      <a:lumMod val="75000"/>
                    </a:schemeClr>
                  </a:solidFill>
                </a:rPr>
                <a:t> </a:t>
              </a:r>
              <a:r>
                <a:rPr lang="es-CL" sz="1200" b="1" dirty="0" smtClean="0">
                  <a:solidFill>
                    <a:schemeClr val="accent1">
                      <a:lumMod val="75000"/>
                    </a:schemeClr>
                  </a:solidFill>
                </a:rPr>
                <a:t>PROCESOS</a:t>
              </a:r>
            </a:p>
            <a:p>
              <a:pPr algn="ctr"/>
              <a:r>
                <a:rPr lang="es-CL" sz="1200" b="1" dirty="0" smtClean="0">
                  <a:solidFill>
                    <a:schemeClr val="accent1">
                      <a:lumMod val="75000"/>
                    </a:schemeClr>
                  </a:solidFill>
                </a:rPr>
                <a:t>CLAVES</a:t>
              </a:r>
            </a:p>
          </p:txBody>
        </p:sp>
      </p:grpSp>
      <p:sp>
        <p:nvSpPr>
          <p:cNvPr id="32" name="3 CuadroTexto"/>
          <p:cNvSpPr txBox="1">
            <a:spLocks noChangeArrowheads="1"/>
          </p:cNvSpPr>
          <p:nvPr/>
        </p:nvSpPr>
        <p:spPr bwMode="auto">
          <a:xfrm>
            <a:off x="2786063" y="285750"/>
            <a:ext cx="5357812" cy="369888"/>
          </a:xfrm>
          <a:prstGeom prst="rect">
            <a:avLst/>
          </a:prstGeom>
          <a:noFill/>
          <a:ln w="9525">
            <a:noFill/>
            <a:miter lim="800000"/>
            <a:headEnd/>
            <a:tailEnd/>
          </a:ln>
        </p:spPr>
        <p:txBody>
          <a:bodyPr>
            <a:spAutoFit/>
          </a:bodyPr>
          <a:lstStyle/>
          <a:p>
            <a:pPr fontAlgn="base">
              <a:spcBef>
                <a:spcPct val="0"/>
              </a:spcBef>
              <a:spcAft>
                <a:spcPct val="0"/>
              </a:spcAft>
            </a:pPr>
            <a:r>
              <a:rPr lang="es-CL" b="1">
                <a:solidFill>
                  <a:srgbClr val="FFFFFF"/>
                </a:solidFill>
                <a:ea typeface="MS PGothic" pitchFamily="34" charset="-128"/>
                <a:cs typeface="Tahoma" pitchFamily="34" charset="0"/>
              </a:rPr>
              <a:t>ANTECEDENTES </a:t>
            </a:r>
          </a:p>
        </p:txBody>
      </p:sp>
      <p:sp>
        <p:nvSpPr>
          <p:cNvPr id="33" name="Text Box 31"/>
          <p:cNvSpPr txBox="1">
            <a:spLocks noChangeArrowheads="1"/>
          </p:cNvSpPr>
          <p:nvPr/>
        </p:nvSpPr>
        <p:spPr bwMode="auto">
          <a:xfrm>
            <a:off x="2627784" y="116632"/>
            <a:ext cx="4500562" cy="646331"/>
          </a:xfrm>
          <a:prstGeom prst="rect">
            <a:avLst/>
          </a:prstGeom>
          <a:noFill/>
          <a:ln w="9525">
            <a:noFill/>
            <a:miter lim="800000"/>
            <a:headEnd/>
            <a:tailEnd/>
          </a:ln>
        </p:spPr>
        <p:txBody>
          <a:bodyPr>
            <a:spAutoFit/>
          </a:bodyPr>
          <a:lstStyle/>
          <a:p>
            <a:pPr algn="ctr" fontAlgn="base">
              <a:spcBef>
                <a:spcPct val="0"/>
              </a:spcBef>
              <a:spcAft>
                <a:spcPct val="0"/>
              </a:spcAft>
            </a:pPr>
            <a:r>
              <a:rPr lang="es-ES" b="1" dirty="0" smtClean="0">
                <a:solidFill>
                  <a:schemeClr val="accent1">
                    <a:lumMod val="50000"/>
                  </a:schemeClr>
                </a:solidFill>
                <a:ea typeface="MS PGothic" pitchFamily="34" charset="-128"/>
                <a:cs typeface="Arial" pitchFamily="34" charset="0"/>
              </a:rPr>
              <a:t>CONSTRUCCIÓN ESTÁNDARES DE EXPERIENCIA</a:t>
            </a:r>
            <a:endParaRPr lang="es-ES" b="1" dirty="0">
              <a:solidFill>
                <a:schemeClr val="accent1">
                  <a:lumMod val="50000"/>
                </a:schemeClr>
              </a:solidFill>
              <a:ea typeface="MS PGothic" pitchFamily="34" charset="-128"/>
              <a:cs typeface="Arial" pitchFamily="34" charset="0"/>
            </a:endParaRPr>
          </a:p>
        </p:txBody>
      </p:sp>
      <p:cxnSp>
        <p:nvCxnSpPr>
          <p:cNvPr id="36" name="35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10"/>
          <p:cNvPicPr>
            <a:picLocks noChangeAspect="1" noChangeArrowheads="1"/>
          </p:cNvPicPr>
          <p:nvPr/>
        </p:nvPicPr>
        <p:blipFill>
          <a:blip r:embed="rId2" cstate="print"/>
          <a:srcRect/>
          <a:stretch>
            <a:fillRect/>
          </a:stretch>
        </p:blipFill>
        <p:spPr bwMode="auto">
          <a:xfrm>
            <a:off x="0" y="-15875"/>
            <a:ext cx="6027738" cy="6873875"/>
          </a:xfrm>
          <a:prstGeom prst="rect">
            <a:avLst/>
          </a:prstGeom>
          <a:noFill/>
          <a:ln w="9525">
            <a:noFill/>
            <a:miter lim="800000"/>
            <a:headEnd/>
            <a:tailEnd/>
          </a:ln>
        </p:spPr>
      </p:pic>
      <p:pic>
        <p:nvPicPr>
          <p:cNvPr id="167939" name="5 Imagen" descr="lienzo1.png"/>
          <p:cNvPicPr>
            <a:picLocks noChangeAspect="1"/>
          </p:cNvPicPr>
          <p:nvPr/>
        </p:nvPicPr>
        <p:blipFill>
          <a:blip r:embed="rId3" cstate="print"/>
          <a:srcRect l="34148"/>
          <a:stretch>
            <a:fillRect/>
          </a:stretch>
        </p:blipFill>
        <p:spPr bwMode="auto">
          <a:xfrm>
            <a:off x="4140200" y="5492750"/>
            <a:ext cx="4987925" cy="960438"/>
          </a:xfrm>
          <a:prstGeom prst="rect">
            <a:avLst/>
          </a:prstGeom>
          <a:noFill/>
          <a:ln w="9525">
            <a:noFill/>
            <a:miter lim="800000"/>
            <a:headEnd/>
            <a:tailEnd/>
          </a:ln>
        </p:spPr>
      </p:pic>
      <p:sp>
        <p:nvSpPr>
          <p:cNvPr id="5" name="4 Rectángulo"/>
          <p:cNvSpPr/>
          <p:nvPr/>
        </p:nvSpPr>
        <p:spPr>
          <a:xfrm>
            <a:off x="3348038" y="5637213"/>
            <a:ext cx="6572250" cy="400110"/>
          </a:xfrm>
          <a:prstGeom prst="rect">
            <a:avLst/>
          </a:prstGeom>
        </p:spPr>
        <p:txBody>
          <a:bodyPr>
            <a:spAutoFit/>
          </a:bodyPr>
          <a:lstStyle/>
          <a:p>
            <a:pPr marL="457200" indent="-457200" algn="ctr" fontAlgn="auto">
              <a:spcBef>
                <a:spcPts val="0"/>
              </a:spcBef>
              <a:spcAft>
                <a:spcPts val="0"/>
              </a:spcAft>
              <a:defRPr/>
            </a:pPr>
            <a:r>
              <a:rPr lang="es-CL" sz="2000" b="1" dirty="0" smtClean="0">
                <a:solidFill>
                  <a:schemeClr val="bg1"/>
                </a:solidFill>
                <a:latin typeface="+mj-lt"/>
              </a:rPr>
              <a:t>METODOLOGÍA</a:t>
            </a:r>
            <a:endParaRPr lang="es-CL" sz="2000" b="1" dirty="0">
              <a:solidFill>
                <a:schemeClr val="bg1"/>
              </a:solidFill>
              <a:latin typeface="+mj-lt"/>
            </a:endParaRPr>
          </a:p>
        </p:txBody>
      </p:sp>
      <p:sp>
        <p:nvSpPr>
          <p:cNvPr id="167941" name="AutoShape 7" descr="data:image/jpeg;base64,/9j/4AAQSkZJRgABAQAAAQABAAD/2wCEAAkGBhQSERUUEhQWFRUWFxgUFBUUFhUUFxQVFBQYGBUUFhUaHCYfFxkjGRcUHy8gIycpLSwsFR4xNTAqNSYsLCkBCQoKDgwOGg8PFykcHBwpKSkpKSkpKSkpKSkpKSkpKSksKSkpKSkpKSkpKSwpKSwsKSwpKSksLCwpKSwpKSwpLP/AABEIALUBFgMBIgACEQEDEQH/xAAbAAABBQEBAAAAAAAAAAAAAAAEAgMFBgcAAf/EAE8QAAEDAgMEBgYFBgoJBQAAAAEAAhEDIQQxQQUSUWEGBxNxgZEiobHB0fAUIySy4TI0YnJz8RYlQkNSU1SSk7MVMzVjgoOio8JEdLTS4v/EABkBAAMBAQEAAAAAAAAAAAAAAAABAgMEBf/EACQRAQEAAgEEAgIDAQAAAAAAAAABAhExAxIhMkFxBEIiUWGB/9oADAMBAAIRAxEAPwDFyUlKI+fFebqQetTzQmmtRFJklTaqC8NRWndWVOMLjO51pP8AUFZ/gqS0fq+pRhsaf0Dx/qHrG8ql8s2w1L0W2GQko7D0p9frhMswzgxhLYDmy0m28Ad0nukEIxjO63Lh+C7XHXBm7AiPPREPYIsBOU8F6TqIv5CTw9aU4XvwGWpm2SNJI3I7u75uvcPDgDEcBEGZyPBOQfnmc542TlMxAn58M0aOV46nMwBnrOXvSDSyFrQNfPmnufC0cfgubcmSIy5cPEoPZltCR3+YTW0qX1ZDSJ3TFp0Pz4o/+7nnAB5IbGE7kgFxvAtJ8Sg2dBFbOpF1QRwKbxjN2o4cHH2qb6L4Sd5x1sFDW3wgsRO8Zzn9ysvRvDncE65WGXMpGL2UC8WAg+z59SsWzcPutAAGUC2sZ21ROU5cHKVADTkTATv0blHMfN08R6Noz4TkbzloOKVTdNyDkfKytBpuHsfV8PJeCnOnkCn3ttEic8l253AkGcgSdSmmhyziEy6l8MpiEW8iI9U8E08fhy7ygQO9mZ8Ty8EPWbmbfPNE7k+dss0zVnTjw53skrYjow0CpVFvSoVABYZRou6tWk4ivePqhl+uYSujH50Li7KjYMAultmiczMIjq1pn6RiCRH1YtqPTNvUubqcZOjpc4m9qYsb7hOpVU2piF5tvaJGIqj9N3tUJicUSnjGuVD1nXTa9leLRiVTzXLqea5AOGn8+K7cKlm4UEp4bNnRZ9ytIVrEZg2SVKs2KTFkbhdgmclNyitEYGir/wBCR9mx9jakSPGhUn2BQWztk3ghWnYeHNOlj2RY4YPB5mlXaRzyb5rOeaU5ZbRFuNhbjYX9nmpCgCeWvAZ98oGk78kZiB3Zeoo+iY4c5HlIK73GeBMcY+HsyTrTM/o3/C2aQ1xIzki3nx+dAn9L9w10zyQRO5prpl48uCcLL25Dw+Oa9k3uMrefHVKD72J0Hr+CAT2diPLlplql0MI57oYx1RxmzKbnuMX/ACWg2jMxZc2Z7uMcbK09XzPtjeTKuv6ICVvhWM3VfdsPET+bYiOH0esMsv5CHxeCey1RlSmYJAex1N0GYI34nIjLRbvurOOsn85Z+xbpqaj1MrS4ajGNrbOHam8GCSOMHQ+KsHR7BgUBAzkkzmeXKF1agHVDYaE2mJKkMFS9CBIA7jOvgggdShBPz89ylsCwwJgkWNuV54IV8b2g4zY6aBH4Bnwtl85pY8nlSm0TFmu1ghjiPOI8QvXAtH5JNv6DhPiRbxWtdGSRg8OJP+qb7OC96RuP0SvJMdmZuUdx9njbI3A6RPccuXONV5pe+d4n5Fk/vZ6eWqRuD5utIxpqCZn3JGk8eOicAE55A3ESO+eSSWyDzOefOfxTpTYR06ePDKyGq5evJHPsdfnmhartDbjzU1cR9Ws5ha5hLXNMhwgFp4z4qf6rie2xBz+rYb6+k7zVdxNpieX7lZ+q/wD1mJ47lP7z1j1vStul7Rmu3nziax/3j/vFRryjtuO+0Vf2j/vFAEox4VeXi5cuVEVTzXLqea5AT+Hq/PipbBOEqvsdfx96lMM+CFz2eGkXLCUGkBTWFwbVUtn4p0KTO03NCx8tfFizYfBDfspOuQ3D4tsiRhnuI4B1KpB9RVZ2NtwF1yrHjHB2GxlQC5w7mza+7Sfbw3lePLL+2PUTle0X08IRlJlgeKEwvDlGuvvRlEG2gOvnmvQcIttxmYFheLSfIDOOa5zTmJOWeTSDmvKQgc/XzPrPknGtkAmNfbcoBdNltbzz+SlPJm5IBMCOV7FeAXF9cucynGC2mZQHt78++fgrT1fN+2NMz9VU/wDH46KrNmxtB4iB8gyFb+r5v2v/AJVTLm6mpy4Vjy0ZZx1kj7S3lSbP99+q0dZ31hfnTf2TfvO+KictsuFFfS9LO2f4XF5RLv5PdB7u5IFIyTnPKdeJ8PJPAHPhY90H4qkGGthxyM8byEXQHjF/n4c01uczMcte8omlTOU8NBr3Igya10eH2Sh+yZ90JHSX80rfqH2hO7CH2Wh+yp/cCb6SH7JW/U/8mqPlrOGV7vn8LyvHN+QvQw5SPDvyHxSSDPP5HwWrnNuEXv4ZeQSHcyeaW5tydeAsIAyz7khxJ1jkRHimUMPknXziyFridY/FGVWRaRy96CrO7vFKqR+IBiJ9pnxVo6rmQcS4m27TGWUF5N8teM8gqxWbf3claOrGT9KBJ3d2naTF+0kjnAHkset6Vt0Z/OMq2xevVIyL3Ef3igVN7Wwf1j/1nR5lRj6KWN8KodclOCSrIqnmuXU81yAtw2ROinNm9GXOGSfwpBgRkVetigbotwXD3W3S87pX8N0Vc3MILaOzyJELVamFG7bVV7HbLk5K8sbDwzZvToOY4QrtgK07PxwOYovN+dB3shD4jYMuRjcGaWEx4OX0dxGdiKL97wSntD3yy2kbzxGfedL/ADKMosNrwNJPgg6R4Wt3WI05oymDGpvJz0HevRcAhrPf+HzyT0k5eeVrZnVMtbw074jM+KdoeocLA3yhAFNYcwbZRaL+N8ikwefMjQ6rxo4cCJmeOsp5rLXzzOqA8pgk8spnlMD5urb1eD7Wf2T/AL1JVMEE3PkT3X5wrb1cN+1Pt/NOvMz6dNLLhWPLRoWddYR+1Cf6tt/FxWjILHbEoVjvVaNN7oiXsa4wNLrKVvZti4plxyJuY4WIi480Q6mY1PhPH1rVv4IYIGfotCeIptC9PRLB/wBmpf3Y96e09jJWi548PD96fp0+UZcPnxWoHodg/wCzU/AOHvXo6IYT+zs838Z/pJyi4itiiMPR/ZU/uBD9J/zSt+r/AObVJ0qIa0NaIa0BrRwAEAeSjOlP5nW/VH32oWy5wmZvwt520XjhqfeY8kss56/NtEisOGqtzU05ovmmzJ5/H1p2fULi+vvTdWAMhz0tnfigGHu080FXHH8Ea6J4+z8UHiW93LM+HNCgFeQDex018VaOq8QMXzFIXjg+faFWTRDnEFzWjdcQXbwB3RO6I1OQVo6rhbFkcKXsqLLrela9H2UzbFAb7u8+1V/ENVj2w+XHvPtVcxCxx4a2o+okJdRIW0QXTN1y8p5rkw0LA4z0vnirxsPF5LJ8PjvS8VbNjbXIi64rjryvKbbNSqy0dyHqU5Kh9l7XBYLjL3KSZjm8Qt+6WImOj4wtlF9ImgYTHf8Atnzy+qcpM44KK6RVZweP5UHDzo6+ZS8bh478sYoNuc9ckbT8oz8/WgaGd/bry46I1rYtx0t712OQTTaLnlGuR7soRFEWMagXnOL8EPSdeNcrZk8AE+XcfHj3fuQDjGeiYHPxtdPMpSL6cBGplNNAAJOkeXC3C6XRIc2WmQbi98o143TByl3ZZGw8FcerZsYh/wCyJ/66YVOBAyIiJ8TaVcurf84q6xSIGv8AOMU5cLw5aEoPa3TGhhqvZVBU3oDpa0FsOyvvA+pTwCy/rAf9sd+pT+6MvNZyba26m1nb1i4UwIrf4Yt3+kvWdYuEORq/4f8A+ll27J4Hh3yPPxSN4zFo00jjdPtT31q46wcJ/SqDvpOTjeneEP8ALf8A4VT4LKqbs4yyi17aJ+k75sb3T7S762ulUDmtcMnAOGlnCR6lGdKPzSr3D77Uds9v1NL9mz7gQHSo/ZKvc377VLS8MxczS/uTZ5hLd+HG3ck1Pxv3aBaRhTLj6zkL8PxTTuHstqnXPHCZGZ9nJNPYM59oPCEyD1RcjIxxE9/cgMSDAm/P5F9UbUIBgm+nwhC1gIPkO/uKQRmK9SuXVYfRxZ/Zepr1TsSL5+5XHqtbFPFyf6ozIMDdeYJGR5G6x63pW3Q9lB2nVknvPtUVVbKk8a2XO7z7UL2VlnOG3yiqlJMlqkqzEHUbZVKO0zTzXL2mLrlonQjt7o/CbTIUQTdKa5RqK2vezekpAiVPYXpRzWWsxRCLo7SPFZXBeNatS6TDijztDtcFtMg/k0IymfqJWS0tqkaq+dEsRv7J2q43ljv+miGok8w7xVPp2ExafXH4oxjfHkPUgKIMkDK5g5c7I5uWcCdPZHku15wqm2LaHPhGoHqRNO4kZQY9QE6ZIOmR+Mc0W0zOU+qY143ThHNI8+4eNk9QGQ9kHzt3pnK5vpyvn35J2n4eGUeHeimc3omSB+/KZtmrn1Zj7RVuD9Vw/wB434KlPdwHKJ08cvwV46tWjtqp17ID/uD4KcuF4ctCWW9YDZxrv1af3BkMlqSyvp+77bUHJl8oim34qMWmfCttzvxJ+faupYecwO7gvARlvAiL5nx1g5J2jln3eX4q2UI3oFuOkeCIpwb5Z6/PPzTA0yF4trmZjhZOsi+lic+SDbXgx9WwfoM+6FGdLjGDq/8AD98KVww9Bv6rfuhRHTM/Y6n/AA/eChteGXvbGnLvKQ5/dfj+C6qOfdcD8U0XkyPfcW4K453pOWtzwj8ExXd7PZy0K9qxl3jhNr380irETHdl8wmQcsn3+KYrt4mYt88M08SJue+6FxT7yMsvVmgAMS434aacVcOrBsYfHTGbOf8ANuVLxD7ZgiItyz8ZVx6t6m7hMcebP8sz4LDrelb9D3Uyu257z7ULUaU5VxEnxSXVFnGuvIKrkg6osja5QdRNr8B2C65etzXK0G9fH3pa8e1JQjg4naZTDSnWlTkvE45aH0Ix7P8AQ+06UjfDHuiYO65rR5SFnjirr0K2d/F21KxH8xuNPIuHvlT/AEdQWHcBe3HijW1IF87Z6Z80HSI3R64M37vNEb1hcZed4nLvXW4B7GgGdcyQRER8+SLaJz1IPO5GSjqVcCJPHkQIzHqRlJ2lr6Z6a8bkHwVfCRIFpBB9WXcl2MRlztNpgRz9qZDwCd6xNxlNzbQpba3C08fDl6uaIYlzY4Xy7zn48uSvPVgPrK18mNFjxedNFQbGJM5ZR4z5qw9E+lbcG+o403P7QMAAcGxul5JuLzI7oU2Lw8Vr6yjp0Yx1T/gPH8mk3RT461KcE9g+05VGXjha6pXSPbH0ms+u0FrXbvouMkbrQ05cx61ElXnZYBZU1Nje5t4eSW51s+Yvlbkm6dQ555zEZ/JC9D2jMjSxv4e/iq0zOR6M5aD9/DNOMdY5RByvfdF87ZQhg8F3MXm9h7vnXJ41PR0mCJkWkaHX5yTEbnS/Jb+qPuhQvTR8YOp3t+8FGM6ysOIBZVkDhTOQ/XUd0j6bUMRh3UmNqBzi2C4N3bGbkOKy1dt7lNKeT3c+cexNzf2R5cOOpXjqgkDPKdbXkpD6npGe6+tlq53NN75ZGY5cT3pNSO8Z8hf4rxla0ERJnMeM8MkzVrASTFjYjhNkAy8gkjjIt6/dZC4giTb3ctERVeAbecEePJDYt/Me8c0BHYo5xn8+RVy6uj9ix08Wnw7Iql4qp49ytfQetu7Mx5/SA/7X4rHr+jfoe6gvq3Xvb2QdV6R26j4a78inOTL15TqSvXZIamG5r1etzXKto09rU/amCpB1OUJVpwlsrDYKdYUynGBOxWJx5Wm9DyP4O7QOsuabc6RHf+Ustete2G2Oi1e1y2pMZknFNF/ABTrj7F+WfUGieXr/ABRlI5DIoKgb+F/w4Iyk/W3P8V0uAQw3sbd2XGPniiGkDMQOR8UxSMXJJ+TPgn2HLTXPITcTpYpwhD6pJ9L4d3sSw6DGd7R5yUMy4GYGYPK4TtMCBe47/Cc7qiLLrAHOc5yF7nn8U6IJ1kESZzy8kO6qDvRoDllOmc/JSmVJ8b8IMfuQotz8uPPL4cEt0bsxEm45eA5pqnU3iQTxNueuvrTzXTw4wb5DhF738VND2jAB8/ZfO/gnG1LmII0ytOkTlkmd/Ob+EDI3Epwug2jzjz4/gkCmkRNhOnrPJLY617aef4c01vQM7DTiTfL9xThdbiO6dZ8T8EwRUdBEG3eD48vJPNEy4HLTyBKEqAg2Ma662uTmnWuFrwRcZ5jX54oBYqDO3O5Oemfq5cl4TmABY8hmkioNIi5tleZsBqvO0nw5kT3cUB499+Wn4cCm67bGLjW2fz8V7UI5k+qx5pDqnl7/AIZoBnEcgfHgfmEJiR58uHAIjEujLhp3ZzCDqG17W8EgArn324QrT0T/ANlY7nVaPDs2qp4hwufnwVu6FX2Xi5MfXD/KYsev6Oj8f3Z5imoMqRxrUA5qnFb1jk9v2QwKVvqlTI403XJthuvUtDabZSQ2LoKXwlGV5jcJZYTLy1yx8K2aacbSTj2QUqmFpaWMMswpc6BqtcpYfs+jmIbwYLcJxDD71Sejmy9+oLLQOkILdk49pyaKLWjhL6Lj95R3byh5Y6xrKKOYyB56XRtF1vHvvzUfQd8/giGP490zwHz6l3aeakm1bSQJkRIFhc+tONffkO+I/cnqewMSMOMUaLhQgHtZpxul262Bvb35Rj8nVB0SCADzuNLHP1JzVngWUVTd6p0znjwtwTrH243kd/dpZL2fsPEVqbqlGg+oxkhzmlggtYHOF3gmGlptOaFZXyHEAgxfLUm90bLVEkyAJ4zaMxI+eSbYQBqfXGVoKS2tA77WM+te1GyCDnEX9iNDZ1tUSb8NIToqQIzyyHfE/ggXVPRcRwtlBMHl+9EtqHdB4QDPdkUwJY7TxMc/Uu3crzy7+PKPYmm1bjhcHMxrC76RNxIGQtOXf83S0Ylrrcxnnlr7kgPHPXxHOdUlta+Wh0Hh8/FeCplll8/PJAePcJF7aW1JyAS6Va8+R04T7kzXBaAS1wkSN5rgHN/pDeAkcxyS21Q0SXDLM2GffAyUg4alpz7pHlHNIabGeN7SPPTLhxSHVRnnPjHdoU25+WnmJj96qFTrqvC/MSfnRNGprHce+Ml4TOfP25zwTTnjQ8YPdoiiOec47vkoOu/PnGa9qYoAkbwm2o1TOIqzpbRSYGv8+CunQhs7Mxk/1vrFFkKj1wfmVd+hBP8AovGRn2pPlRYsev6Oj8f2UjGMQFRqPx70A5yjFYcrxKKSrg0VTzXL2mLrkyXDZ7phSFejLVA7ExV4KnMRiLWXJl4rs8WK1tShulDYa5UntBu8Cgtl4QmoAtPhE5aT0D2VYOUv00bu7M2j+0pDuh+HCM6JYbcpgKM6cV/4u2kCcq1O3AdrQFuNwVGPtPsZXxYx+i/L5t8+xP0Knz8+KDpFO06n4eS9J5vy2nGPjoxT4djR5Z4kLKxVi8aXE84j2rZNlbXoYXYOGq4mmatIUqQczcY+S+pDTuvIabwVCDrF2Mf/AEHP81wn/wB1hhlqcNc8Zl86H9Wv+ycUeLq58BhafwWVGrqcoF8rEa304rbdlbZw2I2ZiqmEo9jTDMQ0s7OnTl4w8ucWsJFw5t87LOuqfZLMTjm9o0EUaZrNabjfDmMpyNYLy7va1PG63Syx3qFYHoFj6zA9uHDWkAt7V9OkSNIY47wB/SA0UXtfZ1fCvDK9J1N35QmCHDUse2Q7nBMawj+mXWTjH4uq2lWqUaTKj2MbSduSGOLd95F3EkTcwMoVq2ZtJ21tiYk4iHVsPvltSACXU6YqsfAEBxaXMdAEjS6fdZ5pdmN8RnFGm6oRTYwve4w1rQXOcToGiSdfJWep0Fx4ZJwtSwEw6k4wc/QbULvACUd1GVaf0iuKhHamm3spidwOcawbzjsieQ5FHbR21tzDV3PfTdUp7xhrKTatAsmwHZgvYN3iQb3lPLO71BMJrdUV1SCQRESCHSCDqHNz8+aOOxsQxrC6hWAqbopk03E1CRIDBB3iWyYGiG6RdIn4uu+vUAaXCAGgQ1rZ3Wk5kiMzefJa7t7pN9A2bQqNaHVDTo06QdkCaLZcdYAGQzkIuVhTCVluM2FiaDd+tQrU229JzHBo0u68dxhCMxYF7WIdfIwQQCJyVy6G9alatim0MX2b2VndmHNYGFjnWaHAei5hMNMifSGgINd6e7GbhMZUp0xDHAVGDMBrxJaOQdIHcETL4o7fmLD086ZfSaFOm7C1qJ397erNIbvBp9Gm4t9IXzzsLL3q12NVOIZWfRPYmnULajmAsLvRDSCdbOgxOaleuapGHocqro/uAKO6qek1epVGFc5vY06DywBgB9F9OPSzP5ZU7/juL/bVA9OdjYj6ViKooVOy3i/tNwlm6AJdvDIfBU/6Re8X9pyg6yrb016eYpmIxOF3mGjvPpQabd7cNiN7XvUN0Q6XMwFSpUdSFUuphlM+iHMe0n8l5G81pBdIFyQ1VLe3hGUncaGycRump9GrhkXd2NWI793JRTq4uYPI5TC0PYPWHtGtiaQfhIovqNa4tw+IbuNc4Av7UmBAMybW0zUL1r4BlPGhzAGmrTD3gQN528Wl0cTHmljnu6oywmtxYcJTb/B5x3QT2dUzDZn6S4WMTw8lktV/JavQfHRr/lO9eKd8VkGIrafvS6fz9q6nMNVjPBXvoI8jZWMIzFR3+TTWfVnZq+dDHAbHxhP9a4f9qnCn8j0adD2UbGG6Fcn8S9MSs4qcmnLxL3V45Ut1PNcvaQuuT2nQ3Av3XeKn6dSQq1TPpKwbKbKxza40Z9CkTCN2Dsn0weakMLgt5oVg2Vszdiyx3a31Fq2LhIaFU+sSkBgNomST29MRaB9fSK0HZNEboWfdZgAwW0uJxNOf8SlHsW/brt+3Pve2KsSw+/D59qHCWHLucljZukbo6L4cfoYX1vlZGx9vBG1+lWJfhxhnVnOoNDAKRDd0Cn+RECbd6jmv4fPBZ4Y6gz8tm6vH/wAQ4vl9L/8AjtVX6otusoY8B53RWYaIJyFQuY6mCdASwt73BVnA9L8VRoPw9OqW0X74cwCmQe0buvuWk3Fs1FOciYc/6O7j/F66X9W+Np4uoaNGpWpPe6ox1Mb0B7i7cqCZa4TF7GJnOLZg8B/ofYmIGILRXxG+AwEGH1KYptYCLOLWAucRYTE5E0TZ3WptCiwMFYPaBANZjKrgOG+4bx8SVCbX6Q18W/tMTVdUdBAmAGCZ3WtAAaO5KY5cU7lJ5if6IdDcVjW1KuHLWdkfQc5xYXVcwxjhdrt2+8bCRxkXzolj9ttxVOniKVR1HeAqvrtpw1n8pzazbudwu6T5rItj9Iq2Eqb+HqOpvAg7sQ4cHNIIeO8FWqr1w7Qe3d7Wm3TeZRY13fvXg9wCMsbSxsg7rlbTGPPZwHdi01t0Z1DvXd+l2e7Pgrz1idHK2J2bQbQaXvoim/s2xL29kGkNBzcLEDW8XgHCsZjnP3i4kudvFxJJJJBkk5lbZ1p7crYShg6lB5Y/fI0II7ES1zSCHDkeE2ISylmoc1d7UroB0KxNTGUqlSjVpUqL21HuqsfT3nUzvMY0OALiXBuQgAE8JX1pbZbV2g4MhwpNbRJFwXNJLxzhziPAoHanXFj6zDT3qdKRBdSYWvIjRxcd2f0YKqTat5HEH1qpLbuptkmo2XrvqfU4cf72ofJrR71Xupt0498f2epbn2tKw81Wuk3TjEY8MGI7P6suc0sZuflgTMuM5BR2yNuVcNWbWoO3Htm8BwIcIc1zcnNIsR7wETC9uh3Tu2svT3ZOIbjcVWNCqKfaF3abjuzLHEBrt8ejckRfVWzoHRbh9kvxtCiK2J+tMRLvQqFoptIuAGjfIFzvHlFR231pYnFUH0KlOi1rwA9zGVAbODrFzyG3A0UR0a6a4nAl3YOG64y+k9u8wuAjeiQQ6P5TSLATMBK45WaOZSXa49GesTaeNxdJm63st9vbCnRG62lvemXVHEltpAvMwheuer9rpfsB/mP96jtrdcmOqt3WdnRuCTTa9zjHOo5wE6wLqL6W9Oqu0G0u1ZTZ2YNqYN3HN0ukgWHogwFOOGUy3pWWUuOtr8xp/gyIBceymGguMfSSSYHJY9imkEtc0tNrOBByBFjyIKtnRPrPxGBpijuMq0gSWNeXMdTJMkNe3+TJmCDyhV/pP0gfjcS6vUYxjnBoLWTHoiAZcSSYGaeEuNuyz1lwjHlaD0RcBsTFzkarp/w6fvWdvcr50dP8R4i/887MkZMZwU/kejTo8qRiEyERXamS1Zw3hCbcnYSKgTaV5TN1y8pi69TI+0Kd2BU9KF4uWeXB48tC2M2SArphsIIC5csMW2XCd2XwWW9Z+EBpbRde1WmYkxIqUgbTrPqXLl05fr9ufH9mMgpQXLl1RlS2leNd6ly5UilMclz8Vy5CSSVwcV4uTD15i687SFy5I4bfiCSUdidt16zQ2rWq1ALtFSo94aYiwcTFly5ZzleXCO7Q5oyjVkLlyrFGT1tRL7UyFy5aM3doYXgeuXIBlzkousuXJVZDXJE+9cuSpwglW7YrXP2W9u8Q3tXuLYFy1jCuXLn/ACPWfbo6XP8AxAVhdNFq9XLKFCHBNuXLlTS8EtzXq5cmT//Z"/>
          <p:cNvSpPr>
            <a:spLocks noChangeAspect="1" noChangeArrowheads="1"/>
          </p:cNvSpPr>
          <p:nvPr/>
        </p:nvSpPr>
        <p:spPr bwMode="auto">
          <a:xfrm>
            <a:off x="63500" y="-157163"/>
            <a:ext cx="304800" cy="304801"/>
          </a:xfrm>
          <a:prstGeom prst="rect">
            <a:avLst/>
          </a:prstGeom>
          <a:noFill/>
          <a:ln w="9525">
            <a:noFill/>
            <a:miter lim="800000"/>
            <a:headEnd/>
            <a:tailEnd/>
          </a:ln>
        </p:spPr>
        <p:txBody>
          <a:bodyPr/>
          <a:lstStyle/>
          <a:p>
            <a:endParaRPr lang="es-ES"/>
          </a:p>
        </p:txBody>
      </p:sp>
      <p:sp>
        <p:nvSpPr>
          <p:cNvPr id="167942" name="AutoShape 9" descr="data:image/jpeg;base64,/9j/4AAQSkZJRgABAQAAAQABAAD/2wCEAAkGBhQSERUUEhQWFRUWFxgUFBUUFhUUFxQVFBQYGBUUFhUaHCYfFxkjGRcUHy8gIycpLSwsFR4xNTAqNSYsLCkBCQoKDgwOGg8PFykcHBwpKSkpKSkpKSkpKSkpKSkpKSksKSkpKSkpKSkpKSwpKSwsKSwpKSksLCwpKSwpKSwpLP/AABEIALUBFgMBIgACEQEDEQH/xAAbAAABBQEBAAAAAAAAAAAAAAAEAgMFBgcAAf/EAE8QAAEDAgMEBgYFBgoJBQAAAAEAAhEDIQQxQQUSUWEGBxNxgZEiobHB0fAUIySy4TI0YnJz8RYlQkNSU1SSk7MVMzVjgoOio8JEdLTS4v/EABkBAAMBAQEAAAAAAAAAAAAAAAABAgMEBf/EACQRAQEAAgEEAgIDAQAAAAAAAAABAhExAxIhMkFxBEIiUWGB/9oADAMBAAIRAxEAPwDFyUlKI+fFebqQetTzQmmtRFJklTaqC8NRWndWVOMLjO51pP8AUFZ/gqS0fq+pRhsaf0Dx/qHrG8ql8s2w1L0W2GQko7D0p9frhMswzgxhLYDmy0m28Ad0nukEIxjO63Lh+C7XHXBm7AiPPREPYIsBOU8F6TqIv5CTw9aU4XvwGWpm2SNJI3I7u75uvcPDgDEcBEGZyPBOQfnmc542TlMxAn58M0aOV46nMwBnrOXvSDSyFrQNfPmnufC0cfgubcmSIy5cPEoPZltCR3+YTW0qX1ZDSJ3TFp0Pz4o/+7nnAB5IbGE7kgFxvAtJ8Sg2dBFbOpF1QRwKbxjN2o4cHH2qb6L4Sd5x1sFDW3wgsRO8Zzn9ysvRvDncE65WGXMpGL2UC8WAg+z59SsWzcPutAAGUC2sZ21ROU5cHKVADTkTATv0blHMfN08R6Noz4TkbzloOKVTdNyDkfKytBpuHsfV8PJeCnOnkCn3ttEic8l253AkGcgSdSmmhyziEy6l8MpiEW8iI9U8E08fhy7ygQO9mZ8Ty8EPWbmbfPNE7k+dss0zVnTjw53skrYjow0CpVFvSoVABYZRou6tWk4ivePqhl+uYSujH50Li7KjYMAultmiczMIjq1pn6RiCRH1YtqPTNvUubqcZOjpc4m9qYsb7hOpVU2piF5tvaJGIqj9N3tUJicUSnjGuVD1nXTa9leLRiVTzXLqea5AOGn8+K7cKlm4UEp4bNnRZ9ytIVrEZg2SVKs2KTFkbhdgmclNyitEYGir/wBCR9mx9jakSPGhUn2BQWztk3ghWnYeHNOlj2RY4YPB5mlXaRzyb5rOeaU5ZbRFuNhbjYX9nmpCgCeWvAZ98oGk78kZiB3Zeoo+iY4c5HlIK73GeBMcY+HsyTrTM/o3/C2aQ1xIzki3nx+dAn9L9w10zyQRO5prpl48uCcLL25Dw+Oa9k3uMrefHVKD72J0Hr+CAT2diPLlplql0MI57oYx1RxmzKbnuMX/ACWg2jMxZc2Z7uMcbK09XzPtjeTKuv6ICVvhWM3VfdsPET+bYiOH0esMsv5CHxeCey1RlSmYJAex1N0GYI34nIjLRbvurOOsn85Z+xbpqaj1MrS4ajGNrbOHam8GCSOMHQ+KsHR7BgUBAzkkzmeXKF1agHVDYaE2mJKkMFS9CBIA7jOvgggdShBPz89ylsCwwJgkWNuV54IV8b2g4zY6aBH4Bnwtl85pY8nlSm0TFmu1ghjiPOI8QvXAtH5JNv6DhPiRbxWtdGSRg8OJP+qb7OC96RuP0SvJMdmZuUdx9njbI3A6RPccuXONV5pe+d4n5Fk/vZ6eWqRuD5utIxpqCZn3JGk8eOicAE55A3ESO+eSSWyDzOefOfxTpTYR06ePDKyGq5evJHPsdfnmhartDbjzU1cR9Ws5ha5hLXNMhwgFp4z4qf6rie2xBz+rYb6+k7zVdxNpieX7lZ+q/wD1mJ47lP7z1j1vStul7Rmu3nziax/3j/vFRryjtuO+0Vf2j/vFAEox4VeXi5cuVEVTzXLqea5AT+Hq/PipbBOEqvsdfx96lMM+CFz2eGkXLCUGkBTWFwbVUtn4p0KTO03NCx8tfFizYfBDfspOuQ3D4tsiRhnuI4B1KpB9RVZ2NtwF1yrHjHB2GxlQC5w7mza+7Sfbw3lePLL+2PUTle0X08IRlJlgeKEwvDlGuvvRlEG2gOvnmvQcIttxmYFheLSfIDOOa5zTmJOWeTSDmvKQgc/XzPrPknGtkAmNfbcoBdNltbzz+SlPJm5IBMCOV7FeAXF9cucynGC2mZQHt78++fgrT1fN+2NMz9VU/wDH46KrNmxtB4iB8gyFb+r5v2v/AJVTLm6mpy4Vjy0ZZx1kj7S3lSbP99+q0dZ31hfnTf2TfvO+KictsuFFfS9LO2f4XF5RLv5PdB7u5IFIyTnPKdeJ8PJPAHPhY90H4qkGGthxyM8byEXQHjF/n4c01uczMcte8omlTOU8NBr3Igya10eH2Sh+yZ90JHSX80rfqH2hO7CH2Wh+yp/cCb6SH7JW/U/8mqPlrOGV7vn8LyvHN+QvQw5SPDvyHxSSDPP5HwWrnNuEXv4ZeQSHcyeaW5tydeAsIAyz7khxJ1jkRHimUMPknXziyFridY/FGVWRaRy96CrO7vFKqR+IBiJ9pnxVo6rmQcS4m27TGWUF5N8teM8gqxWbf3claOrGT9KBJ3d2naTF+0kjnAHkset6Vt0Z/OMq2xevVIyL3Ef3igVN7Wwf1j/1nR5lRj6KWN8KodclOCSrIqnmuXU81yAtw2ROinNm9GXOGSfwpBgRkVetigbotwXD3W3S87pX8N0Vc3MILaOzyJELVamFG7bVV7HbLk5K8sbDwzZvToOY4QrtgK07PxwOYovN+dB3shD4jYMuRjcGaWEx4OX0dxGdiKL97wSntD3yy2kbzxGfedL/ADKMosNrwNJPgg6R4Wt3WI05oymDGpvJz0HevRcAhrPf+HzyT0k5eeVrZnVMtbw074jM+KdoeocLA3yhAFNYcwbZRaL+N8ikwefMjQ6rxo4cCJmeOsp5rLXzzOqA8pgk8spnlMD5urb1eD7Wf2T/AL1JVMEE3PkT3X5wrb1cN+1Pt/NOvMz6dNLLhWPLRoWddYR+1Cf6tt/FxWjILHbEoVjvVaNN7oiXsa4wNLrKVvZti4plxyJuY4WIi480Q6mY1PhPH1rVv4IYIGfotCeIptC9PRLB/wBmpf3Y96e09jJWi548PD96fp0+UZcPnxWoHodg/wCzU/AOHvXo6IYT+zs838Z/pJyi4itiiMPR/ZU/uBD9J/zSt+r/AObVJ0qIa0NaIa0BrRwAEAeSjOlP5nW/VH32oWy5wmZvwt520XjhqfeY8kss56/NtEisOGqtzU05ovmmzJ5/H1p2fULi+vvTdWAMhz0tnfigGHu080FXHH8Ea6J4+z8UHiW93LM+HNCgFeQDex018VaOq8QMXzFIXjg+faFWTRDnEFzWjdcQXbwB3RO6I1OQVo6rhbFkcKXsqLLrela9H2UzbFAb7u8+1V/ENVj2w+XHvPtVcxCxx4a2o+okJdRIW0QXTN1y8p5rkw0LA4z0vnirxsPF5LJ8PjvS8VbNjbXIi64rjryvKbbNSqy0dyHqU5Kh9l7XBYLjL3KSZjm8Qt+6WImOj4wtlF9ImgYTHf8Atnzy+qcpM44KK6RVZweP5UHDzo6+ZS8bh478sYoNuc9ckbT8oz8/WgaGd/bry46I1rYtx0t712OQTTaLnlGuR7soRFEWMagXnOL8EPSdeNcrZk8AE+XcfHj3fuQDjGeiYHPxtdPMpSL6cBGplNNAAJOkeXC3C6XRIc2WmQbi98o143TByl3ZZGw8FcerZsYh/wCyJ/66YVOBAyIiJ8TaVcurf84q6xSIGv8AOMU5cLw5aEoPa3TGhhqvZVBU3oDpa0FsOyvvA+pTwCy/rAf9sd+pT+6MvNZyba26m1nb1i4UwIrf4Yt3+kvWdYuEORq/4f8A+ll27J4Hh3yPPxSN4zFo00jjdPtT31q46wcJ/SqDvpOTjeneEP8ALf8A4VT4LKqbs4yyi17aJ+k75sb3T7S762ulUDmtcMnAOGlnCR6lGdKPzSr3D77Uds9v1NL9mz7gQHSo/ZKvc377VLS8MxczS/uTZ5hLd+HG3ck1Pxv3aBaRhTLj6zkL8PxTTuHstqnXPHCZGZ9nJNPYM59oPCEyD1RcjIxxE9/cgMSDAm/P5F9UbUIBgm+nwhC1gIPkO/uKQRmK9SuXVYfRxZ/Zepr1TsSL5+5XHqtbFPFyf6ozIMDdeYJGR5G6x63pW3Q9lB2nVknvPtUVVbKk8a2XO7z7UL2VlnOG3yiqlJMlqkqzEHUbZVKO0zTzXL2mLrlonQjt7o/CbTIUQTdKa5RqK2vezekpAiVPYXpRzWWsxRCLo7SPFZXBeNatS6TDijztDtcFtMg/k0IymfqJWS0tqkaq+dEsRv7J2q43ljv+miGok8w7xVPp2ExafXH4oxjfHkPUgKIMkDK5g5c7I5uWcCdPZHku15wqm2LaHPhGoHqRNO4kZQY9QE6ZIOmR+Mc0W0zOU+qY143ThHNI8+4eNk9QGQ9kHzt3pnK5vpyvn35J2n4eGUeHeimc3omSB+/KZtmrn1Zj7RVuD9Vw/wB434KlPdwHKJ08cvwV46tWjtqp17ID/uD4KcuF4ctCWW9YDZxrv1af3BkMlqSyvp+77bUHJl8oim34qMWmfCttzvxJ+faupYecwO7gvARlvAiL5nx1g5J2jln3eX4q2UI3oFuOkeCIpwb5Z6/PPzTA0yF4trmZjhZOsi+lic+SDbXgx9WwfoM+6FGdLjGDq/8AD98KVww9Bv6rfuhRHTM/Y6n/AA/eChteGXvbGnLvKQ5/dfj+C6qOfdcD8U0XkyPfcW4K453pOWtzwj8ExXd7PZy0K9qxl3jhNr380irETHdl8wmQcsn3+KYrt4mYt88M08SJue+6FxT7yMsvVmgAMS434aacVcOrBsYfHTGbOf8ANuVLxD7ZgiItyz8ZVx6t6m7hMcebP8sz4LDrelb9D3Uyu257z7ULUaU5VxEnxSXVFnGuvIKrkg6osja5QdRNr8B2C65etzXK0G9fH3pa8e1JQjg4naZTDSnWlTkvE45aH0Ix7P8AQ+06UjfDHuiYO65rR5SFnjirr0K2d/F21KxH8xuNPIuHvlT/AEdQWHcBe3HijW1IF87Z6Z80HSI3R64M37vNEb1hcZed4nLvXW4B7GgGdcyQRER8+SLaJz1IPO5GSjqVcCJPHkQIzHqRlJ2lr6Z6a8bkHwVfCRIFpBB9WXcl2MRlztNpgRz9qZDwCd6xNxlNzbQpba3C08fDl6uaIYlzY4Xy7zn48uSvPVgPrK18mNFjxedNFQbGJM5ZR4z5qw9E+lbcG+o403P7QMAAcGxul5JuLzI7oU2Lw8Vr6yjp0Yx1T/gPH8mk3RT461KcE9g+05VGXjha6pXSPbH0ms+u0FrXbvouMkbrQ05cx61ElXnZYBZU1Nje5t4eSW51s+Yvlbkm6dQ555zEZ/JC9D2jMjSxv4e/iq0zOR6M5aD9/DNOMdY5RByvfdF87ZQhg8F3MXm9h7vnXJ41PR0mCJkWkaHX5yTEbnS/Jb+qPuhQvTR8YOp3t+8FGM6ysOIBZVkDhTOQ/XUd0j6bUMRh3UmNqBzi2C4N3bGbkOKy1dt7lNKeT3c+cexNzf2R5cOOpXjqgkDPKdbXkpD6npGe6+tlq53NN75ZGY5cT3pNSO8Z8hf4rxla0ERJnMeM8MkzVrASTFjYjhNkAy8gkjjIt6/dZC4giTb3ctERVeAbecEePJDYt/Me8c0BHYo5xn8+RVy6uj9ix08Wnw7Iql4qp49ytfQetu7Mx5/SA/7X4rHr+jfoe6gvq3Xvb2QdV6R26j4a78inOTL15TqSvXZIamG5r1etzXKto09rU/amCpB1OUJVpwlsrDYKdYUynGBOxWJx5Wm9DyP4O7QOsuabc6RHf+Ustete2G2Oi1e1y2pMZknFNF/ABTrj7F+WfUGieXr/ABRlI5DIoKgb+F/w4Iyk/W3P8V0uAQw3sbd2XGPniiGkDMQOR8UxSMXJJ+TPgn2HLTXPITcTpYpwhD6pJ9L4d3sSw6DGd7R5yUMy4GYGYPK4TtMCBe47/Cc7qiLLrAHOc5yF7nn8U6IJ1kESZzy8kO6qDvRoDllOmc/JSmVJ8b8IMfuQotz8uPPL4cEt0bsxEm45eA5pqnU3iQTxNueuvrTzXTw4wb5DhF738VND2jAB8/ZfO/gnG1LmII0ytOkTlkmd/Ob+EDI3Epwug2jzjz4/gkCmkRNhOnrPJLY617aef4c01vQM7DTiTfL9xThdbiO6dZ8T8EwRUdBEG3eD48vJPNEy4HLTyBKEqAg2Ma662uTmnWuFrwRcZ5jX54oBYqDO3O5Oemfq5cl4TmABY8hmkioNIi5tleZsBqvO0nw5kT3cUB499+Wn4cCm67bGLjW2fz8V7UI5k+qx5pDqnl7/AIZoBnEcgfHgfmEJiR58uHAIjEujLhp3ZzCDqG17W8EgArn324QrT0T/ANlY7nVaPDs2qp4hwufnwVu6FX2Xi5MfXD/KYsev6Oj8f3Z5imoMqRxrUA5qnFb1jk9v2QwKVvqlTI403XJthuvUtDabZSQ2LoKXwlGV5jcJZYTLy1yx8K2aacbSTj2QUqmFpaWMMswpc6BqtcpYfs+jmIbwYLcJxDD71Sejmy9+oLLQOkILdk49pyaKLWjhL6Lj95R3byh5Y6xrKKOYyB56XRtF1vHvvzUfQd8/giGP490zwHz6l3aeakm1bSQJkRIFhc+tONffkO+I/cnqewMSMOMUaLhQgHtZpxul262Bvb35Rj8nVB0SCADzuNLHP1JzVngWUVTd6p0znjwtwTrH243kd/dpZL2fsPEVqbqlGg+oxkhzmlggtYHOF3gmGlptOaFZXyHEAgxfLUm90bLVEkyAJ4zaMxI+eSbYQBqfXGVoKS2tA77WM+te1GyCDnEX9iNDZ1tUSb8NIToqQIzyyHfE/ggXVPRcRwtlBMHl+9EtqHdB4QDPdkUwJY7TxMc/Uu3crzy7+PKPYmm1bjhcHMxrC76RNxIGQtOXf83S0Ylrrcxnnlr7kgPHPXxHOdUlta+Wh0Hh8/FeCplll8/PJAePcJF7aW1JyAS6Va8+R04T7kzXBaAS1wkSN5rgHN/pDeAkcxyS21Q0SXDLM2GffAyUg4alpz7pHlHNIabGeN7SPPTLhxSHVRnnPjHdoU25+WnmJj96qFTrqvC/MSfnRNGprHce+Ml4TOfP25zwTTnjQ8YPdoiiOec47vkoOu/PnGa9qYoAkbwm2o1TOIqzpbRSYGv8+CunQhs7Mxk/1vrFFkKj1wfmVd+hBP8AovGRn2pPlRYsev6Oj8f2UjGMQFRqPx70A5yjFYcrxKKSrg0VTzXL2mLrkyXDZ7phSFejLVA7ExV4KnMRiLWXJl4rs8WK1tShulDYa5UntBu8Cgtl4QmoAtPhE5aT0D2VYOUv00bu7M2j+0pDuh+HCM6JYbcpgKM6cV/4u2kCcq1O3AdrQFuNwVGPtPsZXxYx+i/L5t8+xP0Knz8+KDpFO06n4eS9J5vy2nGPjoxT4djR5Z4kLKxVi8aXE84j2rZNlbXoYXYOGq4mmatIUqQczcY+S+pDTuvIabwVCDrF2Mf/AEHP81wn/wB1hhlqcNc8Zl86H9Wv+ycUeLq58BhafwWVGrqcoF8rEa304rbdlbZw2I2ZiqmEo9jTDMQ0s7OnTl4w8ucWsJFw5t87LOuqfZLMTjm9o0EUaZrNabjfDmMpyNYLy7va1PG63Syx3qFYHoFj6zA9uHDWkAt7V9OkSNIY47wB/SA0UXtfZ1fCvDK9J1N35QmCHDUse2Q7nBMawj+mXWTjH4uq2lWqUaTKj2MbSduSGOLd95F3EkTcwMoVq2ZtJ21tiYk4iHVsPvltSACXU6YqsfAEBxaXMdAEjS6fdZ5pdmN8RnFGm6oRTYwve4w1rQXOcToGiSdfJWep0Fx4ZJwtSwEw6k4wc/QbULvACUd1GVaf0iuKhHamm3spidwOcawbzjsieQ5FHbR21tzDV3PfTdUp7xhrKTatAsmwHZgvYN3iQb3lPLO71BMJrdUV1SCQRESCHSCDqHNz8+aOOxsQxrC6hWAqbopk03E1CRIDBB3iWyYGiG6RdIn4uu+vUAaXCAGgQ1rZ3Wk5kiMzefJa7t7pN9A2bQqNaHVDTo06QdkCaLZcdYAGQzkIuVhTCVluM2FiaDd+tQrU229JzHBo0u68dxhCMxYF7WIdfIwQQCJyVy6G9alatim0MX2b2VndmHNYGFjnWaHAei5hMNMifSGgINd6e7GbhMZUp0xDHAVGDMBrxJaOQdIHcETL4o7fmLD086ZfSaFOm7C1qJ397erNIbvBp9Gm4t9IXzzsLL3q12NVOIZWfRPYmnULajmAsLvRDSCdbOgxOaleuapGHocqro/uAKO6qek1epVGFc5vY06DywBgB9F9OPSzP5ZU7/juL/bVA9OdjYj6ViKooVOy3i/tNwlm6AJdvDIfBU/6Re8X9pyg6yrb016eYpmIxOF3mGjvPpQabd7cNiN7XvUN0Q6XMwFSpUdSFUuphlM+iHMe0n8l5G81pBdIFyQ1VLe3hGUncaGycRump9GrhkXd2NWI793JRTq4uYPI5TC0PYPWHtGtiaQfhIovqNa4tw+IbuNc4Av7UmBAMybW0zUL1r4BlPGhzAGmrTD3gQN528Wl0cTHmljnu6oywmtxYcJTb/B5x3QT2dUzDZn6S4WMTw8lktV/JavQfHRr/lO9eKd8VkGIrafvS6fz9q6nMNVjPBXvoI8jZWMIzFR3+TTWfVnZq+dDHAbHxhP9a4f9qnCn8j0adD2UbGG6Fcn8S9MSs4qcmnLxL3V45Ut1PNcvaQuuT2nQ3Av3XeKn6dSQq1TPpKwbKbKxza40Z9CkTCN2Dsn0weakMLgt5oVg2Vszdiyx3a31Fq2LhIaFU+sSkBgNomST29MRaB9fSK0HZNEboWfdZgAwW0uJxNOf8SlHsW/brt+3Pve2KsSw+/D59qHCWHLucljZukbo6L4cfoYX1vlZGx9vBG1+lWJfhxhnVnOoNDAKRDd0Cn+RECbd6jmv4fPBZ4Y6gz8tm6vH/wAQ4vl9L/8AjtVX6otusoY8B53RWYaIJyFQuY6mCdASwt73BVnA9L8VRoPw9OqW0X74cwCmQe0buvuWk3Fs1FOciYc/6O7j/F66X9W+Np4uoaNGpWpPe6ox1Mb0B7i7cqCZa4TF7GJnOLZg8B/ofYmIGILRXxG+AwEGH1KYptYCLOLWAucRYTE5E0TZ3WptCiwMFYPaBANZjKrgOG+4bx8SVCbX6Q18W/tMTVdUdBAmAGCZ3WtAAaO5KY5cU7lJ5if6IdDcVjW1KuHLWdkfQc5xYXVcwxjhdrt2+8bCRxkXzolj9ttxVOniKVR1HeAqvrtpw1n8pzazbudwu6T5rItj9Iq2Eqb+HqOpvAg7sQ4cHNIIeO8FWqr1w7Qe3d7Wm3TeZRY13fvXg9wCMsbSxsg7rlbTGPPZwHdi01t0Z1DvXd+l2e7Pgrz1idHK2J2bQbQaXvoim/s2xL29kGkNBzcLEDW8XgHCsZjnP3i4kudvFxJJJJBkk5lbZ1p7crYShg6lB5Y/fI0II7ES1zSCHDkeE2ISylmoc1d7UroB0KxNTGUqlSjVpUqL21HuqsfT3nUzvMY0OALiXBuQgAE8JX1pbZbV2g4MhwpNbRJFwXNJLxzhziPAoHanXFj6zDT3qdKRBdSYWvIjRxcd2f0YKqTat5HEH1qpLbuptkmo2XrvqfU4cf72ofJrR71Xupt0498f2epbn2tKw81Wuk3TjEY8MGI7P6suc0sZuflgTMuM5BR2yNuVcNWbWoO3Htm8BwIcIc1zcnNIsR7wETC9uh3Tu2svT3ZOIbjcVWNCqKfaF3abjuzLHEBrt8ejckRfVWzoHRbh9kvxtCiK2J+tMRLvQqFoptIuAGjfIFzvHlFR231pYnFUH0KlOi1rwA9zGVAbODrFzyG3A0UR0a6a4nAl3YOG64y+k9u8wuAjeiQQ6P5TSLATMBK45WaOZSXa49GesTaeNxdJm63st9vbCnRG62lvemXVHEltpAvMwheuer9rpfsB/mP96jtrdcmOqt3WdnRuCTTa9zjHOo5wE6wLqL6W9Oqu0G0u1ZTZ2YNqYN3HN0ukgWHogwFOOGUy3pWWUuOtr8xp/gyIBceymGguMfSSSYHJY9imkEtc0tNrOBByBFjyIKtnRPrPxGBpijuMq0gSWNeXMdTJMkNe3+TJmCDyhV/pP0gfjcS6vUYxjnBoLWTHoiAZcSSYGaeEuNuyz1lwjHlaD0RcBsTFzkarp/w6fvWdvcr50dP8R4i/887MkZMZwU/kejTo8qRiEyERXamS1Zw3hCbcnYSKgTaV5TN1y8pi69TI+0Kd2BU9KF4uWeXB48tC2M2SArphsIIC5csMW2XCd2XwWW9Z+EBpbRde1WmYkxIqUgbTrPqXLl05fr9ufH9mMgpQXLl1RlS2leNd6ly5UilMclz8Vy5CSSVwcV4uTD15i687SFy5I4bfiCSUdidt16zQ2rWq1ALtFSo94aYiwcTFly5ZzleXCO7Q5oyjVkLlyrFGT1tRL7UyFy5aM3doYXgeuXIBlzkousuXJVZDXJE+9cuSpwglW7YrXP2W9u8Q3tXuLYFy1jCuXLn/ACPWfbo6XP8AxAVhdNFq9XLKFCHBNuXLlTS8EtzXq5cmT//Z"/>
          <p:cNvSpPr>
            <a:spLocks noChangeAspect="1" noChangeArrowheads="1"/>
          </p:cNvSpPr>
          <p:nvPr/>
        </p:nvSpPr>
        <p:spPr bwMode="auto">
          <a:xfrm>
            <a:off x="63500" y="-157163"/>
            <a:ext cx="304800" cy="304801"/>
          </a:xfrm>
          <a:prstGeom prst="rect">
            <a:avLst/>
          </a:prstGeom>
          <a:noFill/>
          <a:ln w="9525">
            <a:noFill/>
            <a:miter lim="800000"/>
            <a:headEnd/>
            <a:tailEnd/>
          </a:ln>
        </p:spPr>
        <p:txBody>
          <a:bodyPr/>
          <a:lstStyle/>
          <a:p>
            <a:endParaRPr lang="es-ES"/>
          </a:p>
        </p:txBody>
      </p:sp>
      <p:sp>
        <p:nvSpPr>
          <p:cNvPr id="167943" name="AutoShape 11" descr="data:image/jpeg;base64,/9j/4AAQSkZJRgABAQAAAQABAAD/2wCEAAkGBhQSERUUEhQWFRUWFxgUFBUUFhUUFxQVFBQYGBUUFhUaHCYfFxkjGRcUHy8gIycpLSwsFR4xNTAqNSYsLCkBCQoKDgwOGg8PFykcHBwpKSkpKSkpKSkpKSkpKSkpKSksKSkpKSkpKSkpKSwpKSwsKSwpKSksLCwpKSwpKSwpLP/AABEIALUBFgMBIgACEQEDEQH/xAAbAAABBQEBAAAAAAAAAAAAAAAEAgMFBgcAAf/EAE8QAAEDAgMEBgYFBgoJBQAAAAEAAhEDIQQxQQUSUWEGBxNxgZEiobHB0fAUIySy4TI0YnJz8RYlQkNSU1SSk7MVMzVjgoOio8JEdLTS4v/EABkBAAMBAQEAAAAAAAAAAAAAAAABAgMEBf/EACQRAQEAAgEEAgIDAQAAAAAAAAABAhExAxIhMkFxBEIiUWGB/9oADAMBAAIRAxEAPwDFyUlKI+fFebqQetTzQmmtRFJklTaqC8NRWndWVOMLjO51pP8AUFZ/gqS0fq+pRhsaf0Dx/qHrG8ql8s2w1L0W2GQko7D0p9frhMswzgxhLYDmy0m28Ad0nukEIxjO63Lh+C7XHXBm7AiPPREPYIsBOU8F6TqIv5CTw9aU4XvwGWpm2SNJI3I7u75uvcPDgDEcBEGZyPBOQfnmc542TlMxAn58M0aOV46nMwBnrOXvSDSyFrQNfPmnufC0cfgubcmSIy5cPEoPZltCR3+YTW0qX1ZDSJ3TFp0Pz4o/+7nnAB5IbGE7kgFxvAtJ8Sg2dBFbOpF1QRwKbxjN2o4cHH2qb6L4Sd5x1sFDW3wgsRO8Zzn9ysvRvDncE65WGXMpGL2UC8WAg+z59SsWzcPutAAGUC2sZ21ROU5cHKVADTkTATv0blHMfN08R6Noz4TkbzloOKVTdNyDkfKytBpuHsfV8PJeCnOnkCn3ttEic8l253AkGcgSdSmmhyziEy6l8MpiEW8iI9U8E08fhy7ygQO9mZ8Ty8EPWbmbfPNE7k+dss0zVnTjw53skrYjow0CpVFvSoVABYZRou6tWk4ivePqhl+uYSujH50Li7KjYMAultmiczMIjq1pn6RiCRH1YtqPTNvUubqcZOjpc4m9qYsb7hOpVU2piF5tvaJGIqj9N3tUJicUSnjGuVD1nXTa9leLRiVTzXLqea5AOGn8+K7cKlm4UEp4bNnRZ9ytIVrEZg2SVKs2KTFkbhdgmclNyitEYGir/wBCR9mx9jakSPGhUn2BQWztk3ghWnYeHNOlj2RY4YPB5mlXaRzyb5rOeaU5ZbRFuNhbjYX9nmpCgCeWvAZ98oGk78kZiB3Zeoo+iY4c5HlIK73GeBMcY+HsyTrTM/o3/C2aQ1xIzki3nx+dAn9L9w10zyQRO5prpl48uCcLL25Dw+Oa9k3uMrefHVKD72J0Hr+CAT2diPLlplql0MI57oYx1RxmzKbnuMX/ACWg2jMxZc2Z7uMcbK09XzPtjeTKuv6ICVvhWM3VfdsPET+bYiOH0esMsv5CHxeCey1RlSmYJAex1N0GYI34nIjLRbvurOOsn85Z+xbpqaj1MrS4ajGNrbOHam8GCSOMHQ+KsHR7BgUBAzkkzmeXKF1agHVDYaE2mJKkMFS9CBIA7jOvgggdShBPz89ylsCwwJgkWNuV54IV8b2g4zY6aBH4Bnwtl85pY8nlSm0TFmu1ghjiPOI8QvXAtH5JNv6DhPiRbxWtdGSRg8OJP+qb7OC96RuP0SvJMdmZuUdx9njbI3A6RPccuXONV5pe+d4n5Fk/vZ6eWqRuD5utIxpqCZn3JGk8eOicAE55A3ESO+eSSWyDzOefOfxTpTYR06ePDKyGq5evJHPsdfnmhartDbjzU1cR9Ws5ha5hLXNMhwgFp4z4qf6rie2xBz+rYb6+k7zVdxNpieX7lZ+q/wD1mJ47lP7z1j1vStul7Rmu3nziax/3j/vFRryjtuO+0Vf2j/vFAEox4VeXi5cuVEVTzXLqea5AT+Hq/PipbBOEqvsdfx96lMM+CFz2eGkXLCUGkBTWFwbVUtn4p0KTO03NCx8tfFizYfBDfspOuQ3D4tsiRhnuI4B1KpB9RVZ2NtwF1yrHjHB2GxlQC5w7mza+7Sfbw3lePLL+2PUTle0X08IRlJlgeKEwvDlGuvvRlEG2gOvnmvQcIttxmYFheLSfIDOOa5zTmJOWeTSDmvKQgc/XzPrPknGtkAmNfbcoBdNltbzz+SlPJm5IBMCOV7FeAXF9cucynGC2mZQHt78++fgrT1fN+2NMz9VU/wDH46KrNmxtB4iB8gyFb+r5v2v/AJVTLm6mpy4Vjy0ZZx1kj7S3lSbP99+q0dZ31hfnTf2TfvO+KictsuFFfS9LO2f4XF5RLv5PdB7u5IFIyTnPKdeJ8PJPAHPhY90H4qkGGthxyM8byEXQHjF/n4c01uczMcte8omlTOU8NBr3Igya10eH2Sh+yZ90JHSX80rfqH2hO7CH2Wh+yp/cCb6SH7JW/U/8mqPlrOGV7vn8LyvHN+QvQw5SPDvyHxSSDPP5HwWrnNuEXv4ZeQSHcyeaW5tydeAsIAyz7khxJ1jkRHimUMPknXziyFridY/FGVWRaRy96CrO7vFKqR+IBiJ9pnxVo6rmQcS4m27TGWUF5N8teM8gqxWbf3claOrGT9KBJ3d2naTF+0kjnAHkset6Vt0Z/OMq2xevVIyL3Ef3igVN7Wwf1j/1nR5lRj6KWN8KodclOCSrIqnmuXU81yAtw2ROinNm9GXOGSfwpBgRkVetigbotwXD3W3S87pX8N0Vc3MILaOzyJELVamFG7bVV7HbLk5K8sbDwzZvToOY4QrtgK07PxwOYovN+dB3shD4jYMuRjcGaWEx4OX0dxGdiKL97wSntD3yy2kbzxGfedL/ADKMosNrwNJPgg6R4Wt3WI05oymDGpvJz0HevRcAhrPf+HzyT0k5eeVrZnVMtbw074jM+KdoeocLA3yhAFNYcwbZRaL+N8ikwefMjQ6rxo4cCJmeOsp5rLXzzOqA8pgk8spnlMD5urb1eD7Wf2T/AL1JVMEE3PkT3X5wrb1cN+1Pt/NOvMz6dNLLhWPLRoWddYR+1Cf6tt/FxWjILHbEoVjvVaNN7oiXsa4wNLrKVvZti4plxyJuY4WIi480Q6mY1PhPH1rVv4IYIGfotCeIptC9PRLB/wBmpf3Y96e09jJWi548PD96fp0+UZcPnxWoHodg/wCzU/AOHvXo6IYT+zs838Z/pJyi4itiiMPR/ZU/uBD9J/zSt+r/AObVJ0qIa0NaIa0BrRwAEAeSjOlP5nW/VH32oWy5wmZvwt520XjhqfeY8kss56/NtEisOGqtzU05ovmmzJ5/H1p2fULi+vvTdWAMhz0tnfigGHu080FXHH8Ea6J4+z8UHiW93LM+HNCgFeQDex018VaOq8QMXzFIXjg+faFWTRDnEFzWjdcQXbwB3RO6I1OQVo6rhbFkcKXsqLLrela9H2UzbFAb7u8+1V/ENVj2w+XHvPtVcxCxx4a2o+okJdRIW0QXTN1y8p5rkw0LA4z0vnirxsPF5LJ8PjvS8VbNjbXIi64rjryvKbbNSqy0dyHqU5Kh9l7XBYLjL3KSZjm8Qt+6WImOj4wtlF9ImgYTHf8Atnzy+qcpM44KK6RVZweP5UHDzo6+ZS8bh478sYoNuc9ckbT8oz8/WgaGd/bry46I1rYtx0t712OQTTaLnlGuR7soRFEWMagXnOL8EPSdeNcrZk8AE+XcfHj3fuQDjGeiYHPxtdPMpSL6cBGplNNAAJOkeXC3C6XRIc2WmQbi98o143TByl3ZZGw8FcerZsYh/wCyJ/66YVOBAyIiJ8TaVcurf84q6xSIGv8AOMU5cLw5aEoPa3TGhhqvZVBU3oDpa0FsOyvvA+pTwCy/rAf9sd+pT+6MvNZyba26m1nb1i4UwIrf4Yt3+kvWdYuEORq/4f8A+ll27J4Hh3yPPxSN4zFo00jjdPtT31q46wcJ/SqDvpOTjeneEP8ALf8A4VT4LKqbs4yyi17aJ+k75sb3T7S762ulUDmtcMnAOGlnCR6lGdKPzSr3D77Uds9v1NL9mz7gQHSo/ZKvc377VLS8MxczS/uTZ5hLd+HG3ck1Pxv3aBaRhTLj6zkL8PxTTuHstqnXPHCZGZ9nJNPYM59oPCEyD1RcjIxxE9/cgMSDAm/P5F9UbUIBgm+nwhC1gIPkO/uKQRmK9SuXVYfRxZ/Zepr1TsSL5+5XHqtbFPFyf6ozIMDdeYJGR5G6x63pW3Q9lB2nVknvPtUVVbKk8a2XO7z7UL2VlnOG3yiqlJMlqkqzEHUbZVKO0zTzXL2mLrlonQjt7o/CbTIUQTdKa5RqK2vezekpAiVPYXpRzWWsxRCLo7SPFZXBeNatS6TDijztDtcFtMg/k0IymfqJWS0tqkaq+dEsRv7J2q43ljv+miGok8w7xVPp2ExafXH4oxjfHkPUgKIMkDK5g5c7I5uWcCdPZHku15wqm2LaHPhGoHqRNO4kZQY9QE6ZIOmR+Mc0W0zOU+qY143ThHNI8+4eNk9QGQ9kHzt3pnK5vpyvn35J2n4eGUeHeimc3omSB+/KZtmrn1Zj7RVuD9Vw/wB434KlPdwHKJ08cvwV46tWjtqp17ID/uD4KcuF4ctCWW9YDZxrv1af3BkMlqSyvp+77bUHJl8oim34qMWmfCttzvxJ+faupYecwO7gvARlvAiL5nx1g5J2jln3eX4q2UI3oFuOkeCIpwb5Z6/PPzTA0yF4trmZjhZOsi+lic+SDbXgx9WwfoM+6FGdLjGDq/8AD98KVww9Bv6rfuhRHTM/Y6n/AA/eChteGXvbGnLvKQ5/dfj+C6qOfdcD8U0XkyPfcW4K453pOWtzwj8ExXd7PZy0K9qxl3jhNr380irETHdl8wmQcsn3+KYrt4mYt88M08SJue+6FxT7yMsvVmgAMS434aacVcOrBsYfHTGbOf8ANuVLxD7ZgiItyz8ZVx6t6m7hMcebP8sz4LDrelb9D3Uyu257z7ULUaU5VxEnxSXVFnGuvIKrkg6osja5QdRNr8B2C65etzXK0G9fH3pa8e1JQjg4naZTDSnWlTkvE45aH0Ix7P8AQ+06UjfDHuiYO65rR5SFnjirr0K2d/F21KxH8xuNPIuHvlT/AEdQWHcBe3HijW1IF87Z6Z80HSI3R64M37vNEb1hcZed4nLvXW4B7GgGdcyQRER8+SLaJz1IPO5GSjqVcCJPHkQIzHqRlJ2lr6Z6a8bkHwVfCRIFpBB9WXcl2MRlztNpgRz9qZDwCd6xNxlNzbQpba3C08fDl6uaIYlzY4Xy7zn48uSvPVgPrK18mNFjxedNFQbGJM5ZR4z5qw9E+lbcG+o403P7QMAAcGxul5JuLzI7oU2Lw8Vr6yjp0Yx1T/gPH8mk3RT461KcE9g+05VGXjha6pXSPbH0ms+u0FrXbvouMkbrQ05cx61ElXnZYBZU1Nje5t4eSW51s+Yvlbkm6dQ555zEZ/JC9D2jMjSxv4e/iq0zOR6M5aD9/DNOMdY5RByvfdF87ZQhg8F3MXm9h7vnXJ41PR0mCJkWkaHX5yTEbnS/Jb+qPuhQvTR8YOp3t+8FGM6ysOIBZVkDhTOQ/XUd0j6bUMRh3UmNqBzi2C4N3bGbkOKy1dt7lNKeT3c+cexNzf2R5cOOpXjqgkDPKdbXkpD6npGe6+tlq53NN75ZGY5cT3pNSO8Z8hf4rxla0ERJnMeM8MkzVrASTFjYjhNkAy8gkjjIt6/dZC4giTb3ctERVeAbecEePJDYt/Me8c0BHYo5xn8+RVy6uj9ix08Wnw7Iql4qp49ytfQetu7Mx5/SA/7X4rHr+jfoe6gvq3Xvb2QdV6R26j4a78inOTL15TqSvXZIamG5r1etzXKto09rU/amCpB1OUJVpwlsrDYKdYUynGBOxWJx5Wm9DyP4O7QOsuabc6RHf+Ustete2G2Oi1e1y2pMZknFNF/ABTrj7F+WfUGieXr/ABRlI5DIoKgb+F/w4Iyk/W3P8V0uAQw3sbd2XGPniiGkDMQOR8UxSMXJJ+TPgn2HLTXPITcTpYpwhD6pJ9L4d3sSw6DGd7R5yUMy4GYGYPK4TtMCBe47/Cc7qiLLrAHOc5yF7nn8U6IJ1kESZzy8kO6qDvRoDllOmc/JSmVJ8b8IMfuQotz8uPPL4cEt0bsxEm45eA5pqnU3iQTxNueuvrTzXTw4wb5DhF738VND2jAB8/ZfO/gnG1LmII0ytOkTlkmd/Ob+EDI3Epwug2jzjz4/gkCmkRNhOnrPJLY617aef4c01vQM7DTiTfL9xThdbiO6dZ8T8EwRUdBEG3eD48vJPNEy4HLTyBKEqAg2Ma662uTmnWuFrwRcZ5jX54oBYqDO3O5Oemfq5cl4TmABY8hmkioNIi5tleZsBqvO0nw5kT3cUB499+Wn4cCm67bGLjW2fz8V7UI5k+qx5pDqnl7/AIZoBnEcgfHgfmEJiR58uHAIjEujLhp3ZzCDqG17W8EgArn324QrT0T/ANlY7nVaPDs2qp4hwufnwVu6FX2Xi5MfXD/KYsev6Oj8f3Z5imoMqRxrUA5qnFb1jk9v2QwKVvqlTI403XJthuvUtDabZSQ2LoKXwlGV5jcJZYTLy1yx8K2aacbSTj2QUqmFpaWMMswpc6BqtcpYfs+jmIbwYLcJxDD71Sejmy9+oLLQOkILdk49pyaKLWjhL6Lj95R3byh5Y6xrKKOYyB56XRtF1vHvvzUfQd8/giGP490zwHz6l3aeakm1bSQJkRIFhc+tONffkO+I/cnqewMSMOMUaLhQgHtZpxul262Bvb35Rj8nVB0SCADzuNLHP1JzVngWUVTd6p0znjwtwTrH243kd/dpZL2fsPEVqbqlGg+oxkhzmlggtYHOF3gmGlptOaFZXyHEAgxfLUm90bLVEkyAJ4zaMxI+eSbYQBqfXGVoKS2tA77WM+te1GyCDnEX9iNDZ1tUSb8NIToqQIzyyHfE/ggXVPRcRwtlBMHl+9EtqHdB4QDPdkUwJY7TxMc/Uu3crzy7+PKPYmm1bjhcHMxrC76RNxIGQtOXf83S0Ylrrcxnnlr7kgPHPXxHOdUlta+Wh0Hh8/FeCplll8/PJAePcJF7aW1JyAS6Va8+R04T7kzXBaAS1wkSN5rgHN/pDeAkcxyS21Q0SXDLM2GffAyUg4alpz7pHlHNIabGeN7SPPTLhxSHVRnnPjHdoU25+WnmJj96qFTrqvC/MSfnRNGprHce+Ml4TOfP25zwTTnjQ8YPdoiiOec47vkoOu/PnGa9qYoAkbwm2o1TOIqzpbRSYGv8+CunQhs7Mxk/1vrFFkKj1wfmVd+hBP8AovGRn2pPlRYsev6Oj8f2UjGMQFRqPx70A5yjFYcrxKKSrg0VTzXL2mLrkyXDZ7phSFejLVA7ExV4KnMRiLWXJl4rs8WK1tShulDYa5UntBu8Cgtl4QmoAtPhE5aT0D2VYOUv00bu7M2j+0pDuh+HCM6JYbcpgKM6cV/4u2kCcq1O3AdrQFuNwVGPtPsZXxYx+i/L5t8+xP0Knz8+KDpFO06n4eS9J5vy2nGPjoxT4djR5Z4kLKxVi8aXE84j2rZNlbXoYXYOGq4mmatIUqQczcY+S+pDTuvIabwVCDrF2Mf/AEHP81wn/wB1hhlqcNc8Zl86H9Wv+ycUeLq58BhafwWVGrqcoF8rEa304rbdlbZw2I2ZiqmEo9jTDMQ0s7OnTl4w8ucWsJFw5t87LOuqfZLMTjm9o0EUaZrNabjfDmMpyNYLy7va1PG63Syx3qFYHoFj6zA9uHDWkAt7V9OkSNIY47wB/SA0UXtfZ1fCvDK9J1N35QmCHDUse2Q7nBMawj+mXWTjH4uq2lWqUaTKj2MbSduSGOLd95F3EkTcwMoVq2ZtJ21tiYk4iHVsPvltSACXU6YqsfAEBxaXMdAEjS6fdZ5pdmN8RnFGm6oRTYwve4w1rQXOcToGiSdfJWep0Fx4ZJwtSwEw6k4wc/QbULvACUd1GVaf0iuKhHamm3spidwOcawbzjsieQ5FHbR21tzDV3PfTdUp7xhrKTatAsmwHZgvYN3iQb3lPLO71BMJrdUV1SCQRESCHSCDqHNz8+aOOxsQxrC6hWAqbopk03E1CRIDBB3iWyYGiG6RdIn4uu+vUAaXCAGgQ1rZ3Wk5kiMzefJa7t7pN9A2bQqNaHVDTo06QdkCaLZcdYAGQzkIuVhTCVluM2FiaDd+tQrU229JzHBo0u68dxhCMxYF7WIdfIwQQCJyVy6G9alatim0MX2b2VndmHNYGFjnWaHAei5hMNMifSGgINd6e7GbhMZUp0xDHAVGDMBrxJaOQdIHcETL4o7fmLD086ZfSaFOm7C1qJ397erNIbvBp9Gm4t9IXzzsLL3q12NVOIZWfRPYmnULajmAsLvRDSCdbOgxOaleuapGHocqro/uAKO6qek1epVGFc5vY06DywBgB9F9OPSzP5ZU7/juL/bVA9OdjYj6ViKooVOy3i/tNwlm6AJdvDIfBU/6Re8X9pyg6yrb016eYpmIxOF3mGjvPpQabd7cNiN7XvUN0Q6XMwFSpUdSFUuphlM+iHMe0n8l5G81pBdIFyQ1VLe3hGUncaGycRump9GrhkXd2NWI793JRTq4uYPI5TC0PYPWHtGtiaQfhIovqNa4tw+IbuNc4Av7UmBAMybW0zUL1r4BlPGhzAGmrTD3gQN528Wl0cTHmljnu6oywmtxYcJTb/B5x3QT2dUzDZn6S4WMTw8lktV/JavQfHRr/lO9eKd8VkGIrafvS6fz9q6nMNVjPBXvoI8jZWMIzFR3+TTWfVnZq+dDHAbHxhP9a4f9qnCn8j0adD2UbGG6Fcn8S9MSs4qcmnLxL3V45Ut1PNcvaQuuT2nQ3Av3XeKn6dSQq1TPpKwbKbKxza40Z9CkTCN2Dsn0weakMLgt5oVg2Vszdiyx3a31Fq2LhIaFU+sSkBgNomST29MRaB9fSK0HZNEboWfdZgAwW0uJxNOf8SlHsW/brt+3Pve2KsSw+/D59qHCWHLucljZukbo6L4cfoYX1vlZGx9vBG1+lWJfhxhnVnOoNDAKRDd0Cn+RECbd6jmv4fPBZ4Y6gz8tm6vH/wAQ4vl9L/8AjtVX6otusoY8B53RWYaIJyFQuY6mCdASwt73BVnA9L8VRoPw9OqW0X74cwCmQe0buvuWk3Fs1FOciYc/6O7j/F66X9W+Np4uoaNGpWpPe6ox1Mb0B7i7cqCZa4TF7GJnOLZg8B/ofYmIGILRXxG+AwEGH1KYptYCLOLWAucRYTE5E0TZ3WptCiwMFYPaBANZjKrgOG+4bx8SVCbX6Q18W/tMTVdUdBAmAGCZ3WtAAaO5KY5cU7lJ5if6IdDcVjW1KuHLWdkfQc5xYXVcwxjhdrt2+8bCRxkXzolj9ttxVOniKVR1HeAqvrtpw1n8pzazbudwu6T5rItj9Iq2Eqb+HqOpvAg7sQ4cHNIIeO8FWqr1w7Qe3d7Wm3TeZRY13fvXg9wCMsbSxsg7rlbTGPPZwHdi01t0Z1DvXd+l2e7Pgrz1idHK2J2bQbQaXvoim/s2xL29kGkNBzcLEDW8XgHCsZjnP3i4kudvFxJJJJBkk5lbZ1p7crYShg6lB5Y/fI0II7ES1zSCHDkeE2ISylmoc1d7UroB0KxNTGUqlSjVpUqL21HuqsfT3nUzvMY0OALiXBuQgAE8JX1pbZbV2g4MhwpNbRJFwXNJLxzhziPAoHanXFj6zDT3qdKRBdSYWvIjRxcd2f0YKqTat5HEH1qpLbuptkmo2XrvqfU4cf72ofJrR71Xupt0498f2epbn2tKw81Wuk3TjEY8MGI7P6suc0sZuflgTMuM5BR2yNuVcNWbWoO3Htm8BwIcIc1zcnNIsR7wETC9uh3Tu2svT3ZOIbjcVWNCqKfaF3abjuzLHEBrt8ejckRfVWzoHRbh9kvxtCiK2J+tMRLvQqFoptIuAGjfIFzvHlFR231pYnFUH0KlOi1rwA9zGVAbODrFzyG3A0UR0a6a4nAl3YOG64y+k9u8wuAjeiQQ6P5TSLATMBK45WaOZSXa49GesTaeNxdJm63st9vbCnRG62lvemXVHEltpAvMwheuer9rpfsB/mP96jtrdcmOqt3WdnRuCTTa9zjHOo5wE6wLqL6W9Oqu0G0u1ZTZ2YNqYN3HN0ukgWHogwFOOGUy3pWWUuOtr8xp/gyIBceymGguMfSSSYHJY9imkEtc0tNrOBByBFjyIKtnRPrPxGBpijuMq0gSWNeXMdTJMkNe3+TJmCDyhV/pP0gfjcS6vUYxjnBoLWTHoiAZcSSYGaeEuNuyz1lwjHlaD0RcBsTFzkarp/w6fvWdvcr50dP8R4i/887MkZMZwU/kejTo8qRiEyERXamS1Zw3hCbcnYSKgTaV5TN1y8pi69TI+0Kd2BU9KF4uWeXB48tC2M2SArphsIIC5csMW2XCd2XwWW9Z+EBpbRde1WmYkxIqUgbTrPqXLl05fr9ufH9mMgpQXLl1RlS2leNd6ly5UilMclz8Vy5CSSVwcV4uTD15i687SFy5I4bfiCSUdidt16zQ2rWq1ALtFSo94aYiwcTFly5ZzleXCO7Q5oyjVkLlyrFGT1tRL7UyFy5aM3doYXgeuXIBlzkousuXJVZDXJE+9cuSpwglW7YrXP2W9u8Q3tXuLYFy1jCuXLn/ACPWfbo6XP8AxAVhdNFq9XLKFCHBNuXLlTS8EtzXq5cmT//Z"/>
          <p:cNvSpPr>
            <a:spLocks noChangeAspect="1" noChangeArrowheads="1"/>
          </p:cNvSpPr>
          <p:nvPr/>
        </p:nvSpPr>
        <p:spPr bwMode="auto">
          <a:xfrm>
            <a:off x="63500" y="-157163"/>
            <a:ext cx="304800" cy="304801"/>
          </a:xfrm>
          <a:prstGeom prst="rect">
            <a:avLst/>
          </a:prstGeom>
          <a:noFill/>
          <a:ln w="9525">
            <a:noFill/>
            <a:miter lim="800000"/>
            <a:headEnd/>
            <a:tailEnd/>
          </a:ln>
        </p:spPr>
        <p:txBody>
          <a:bodyPr/>
          <a:lstStyle/>
          <a:p>
            <a:endParaRPr lang="es-ES"/>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31075" name="Text Box 5"/>
          <p:cNvSpPr txBox="1">
            <a:spLocks noChangeArrowheads="1"/>
          </p:cNvSpPr>
          <p:nvPr/>
        </p:nvSpPr>
        <p:spPr bwMode="auto">
          <a:xfrm>
            <a:off x="7667625" y="5643563"/>
            <a:ext cx="1139825" cy="276225"/>
          </a:xfrm>
          <a:prstGeom prst="rect">
            <a:avLst/>
          </a:prstGeom>
          <a:noFill/>
          <a:ln w="9525">
            <a:noFill/>
            <a:miter lim="800000"/>
            <a:headEnd/>
            <a:tailEnd/>
          </a:ln>
        </p:spPr>
        <p:txBody>
          <a:bodyPr wrap="none">
            <a:spAutoFit/>
          </a:bodyPr>
          <a:lstStyle/>
          <a:p>
            <a:r>
              <a:rPr lang="es-CL" sz="1200" i="1">
                <a:solidFill>
                  <a:srgbClr val="FFFFFF"/>
                </a:solidFill>
                <a:latin typeface="Calibri" pitchFamily="34" charset="0"/>
              </a:rPr>
              <a:t>FEBRERO, 2010</a:t>
            </a:r>
            <a:endParaRPr lang="es-ES" sz="1200" i="1">
              <a:solidFill>
                <a:srgbClr val="FFFFFF"/>
              </a:solidFill>
              <a:latin typeface="Calibri" pitchFamily="34" charset="0"/>
            </a:endParaRPr>
          </a:p>
        </p:txBody>
      </p:sp>
      <p:sp>
        <p:nvSpPr>
          <p:cNvPr id="131076" name="5 Marcador de número de diapositiva"/>
          <p:cNvSpPr txBox="1">
            <a:spLocks noGrp="1"/>
          </p:cNvSpPr>
          <p:nvPr/>
        </p:nvSpPr>
        <p:spPr bwMode="auto">
          <a:xfrm>
            <a:off x="7812088" y="6040438"/>
            <a:ext cx="909637" cy="365125"/>
          </a:xfrm>
          <a:prstGeom prst="rect">
            <a:avLst/>
          </a:prstGeom>
          <a:noFill/>
          <a:ln w="9525">
            <a:noFill/>
            <a:miter lim="800000"/>
            <a:headEnd/>
            <a:tailEnd/>
          </a:ln>
        </p:spPr>
        <p:txBody>
          <a:bodyPr anchor="ctr"/>
          <a:lstStyle/>
          <a:p>
            <a:pPr algn="r"/>
            <a:fld id="{B9E00D18-3E29-4D11-838E-3D084CF63AB7}" type="slidenum">
              <a:rPr lang="es-CL" sz="1200">
                <a:solidFill>
                  <a:srgbClr val="898989"/>
                </a:solidFill>
                <a:latin typeface="Calibri" pitchFamily="34" charset="0"/>
              </a:rPr>
              <a:pPr algn="r"/>
              <a:t>35</a:t>
            </a:fld>
            <a:endParaRPr lang="es-CL" sz="1200">
              <a:solidFill>
                <a:srgbClr val="898989"/>
              </a:solidFill>
              <a:latin typeface="Calibri" pitchFamily="34" charset="0"/>
            </a:endParaRPr>
          </a:p>
        </p:txBody>
      </p:sp>
      <p:pic>
        <p:nvPicPr>
          <p:cNvPr id="131077" name="5 Imagen" descr="lienzo1.png"/>
          <p:cNvPicPr>
            <a:picLocks noChangeAspect="1"/>
          </p:cNvPicPr>
          <p:nvPr/>
        </p:nvPicPr>
        <p:blipFill>
          <a:blip r:embed="rId3" cstate="print"/>
          <a:srcRect l="34148"/>
          <a:stretch>
            <a:fillRect/>
          </a:stretch>
        </p:blipFill>
        <p:spPr bwMode="auto">
          <a:xfrm>
            <a:off x="4284663" y="5445125"/>
            <a:ext cx="4859337" cy="960438"/>
          </a:xfrm>
          <a:prstGeom prst="rect">
            <a:avLst/>
          </a:prstGeom>
          <a:noFill/>
          <a:ln w="9525">
            <a:noFill/>
            <a:miter lim="800000"/>
            <a:headEnd/>
            <a:tailEnd/>
          </a:ln>
        </p:spPr>
      </p:pic>
      <p:sp>
        <p:nvSpPr>
          <p:cNvPr id="131078" name="8 Rectángulo"/>
          <p:cNvSpPr>
            <a:spLocks noChangeArrowheads="1"/>
          </p:cNvSpPr>
          <p:nvPr/>
        </p:nvSpPr>
        <p:spPr bwMode="auto">
          <a:xfrm>
            <a:off x="6189154" y="5732463"/>
            <a:ext cx="893193" cy="400110"/>
          </a:xfrm>
          <a:prstGeom prst="rect">
            <a:avLst/>
          </a:prstGeom>
          <a:noFill/>
          <a:ln w="9525">
            <a:noFill/>
            <a:miter lim="800000"/>
            <a:headEnd/>
            <a:tailEnd/>
          </a:ln>
        </p:spPr>
        <p:txBody>
          <a:bodyPr wrap="none">
            <a:spAutoFit/>
          </a:bodyPr>
          <a:lstStyle/>
          <a:p>
            <a:pPr algn="ctr"/>
            <a:r>
              <a:rPr lang="es-CL" sz="2000" b="1" dirty="0" smtClean="0">
                <a:solidFill>
                  <a:srgbClr val="FFFFFF"/>
                </a:solidFill>
                <a:latin typeface="Calibri" pitchFamily="34" charset="0"/>
              </a:rPr>
              <a:t>CASOS</a:t>
            </a:r>
            <a:endParaRPr lang="es-CL" sz="2000" b="1" dirty="0">
              <a:solidFill>
                <a:srgbClr val="FFFFFF"/>
              </a:solidFill>
              <a:latin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49154" name="Picture 2" descr="Abrir comillas"/>
          <p:cNvPicPr>
            <a:picLocks noChangeAspect="1" noChangeArrowheads="1"/>
          </p:cNvPicPr>
          <p:nvPr/>
        </p:nvPicPr>
        <p:blipFill>
          <a:blip r:embed="rId2" cstate="print"/>
          <a:srcRect/>
          <a:stretch>
            <a:fillRect/>
          </a:stretch>
        </p:blipFill>
        <p:spPr bwMode="auto">
          <a:xfrm>
            <a:off x="155575" y="-136525"/>
            <a:ext cx="190500" cy="114300"/>
          </a:xfrm>
          <a:prstGeom prst="rect">
            <a:avLst/>
          </a:prstGeom>
          <a:noFill/>
          <a:ln w="9525">
            <a:noFill/>
            <a:miter lim="800000"/>
            <a:headEnd/>
            <a:tailEnd/>
          </a:ln>
        </p:spPr>
      </p:pic>
      <p:sp>
        <p:nvSpPr>
          <p:cNvPr id="6" name="5 Rectángulo"/>
          <p:cNvSpPr/>
          <p:nvPr/>
        </p:nvSpPr>
        <p:spPr>
          <a:xfrm>
            <a:off x="1619672" y="476672"/>
            <a:ext cx="5724128" cy="646331"/>
          </a:xfrm>
          <a:prstGeom prst="rect">
            <a:avLst/>
          </a:prstGeom>
        </p:spPr>
        <p:txBody>
          <a:bodyPr wrap="square">
            <a:spAutoFit/>
          </a:bodyPr>
          <a:lstStyle/>
          <a:p>
            <a:pPr algn="ctr">
              <a:defRPr/>
            </a:pPr>
            <a:r>
              <a:rPr lang="es-CL" sz="3600" dirty="0" smtClean="0">
                <a:solidFill>
                  <a:schemeClr val="bg1"/>
                </a:solidFill>
                <a:latin typeface="+mj-lt"/>
                <a:cs typeface="Arial" charset="0"/>
              </a:rPr>
              <a:t>OPORTUNIDAD:</a:t>
            </a:r>
            <a:endParaRPr lang="es-CL" sz="3600" dirty="0">
              <a:solidFill>
                <a:schemeClr val="bg1"/>
              </a:solidFill>
              <a:latin typeface="+mj-lt"/>
              <a:cs typeface="Arial" charset="0"/>
            </a:endParaRPr>
          </a:p>
        </p:txBody>
      </p:sp>
      <p:pic>
        <p:nvPicPr>
          <p:cNvPr id="663554" name="Picture 2" descr="C:\Users\aossandon\Desktop\imagesCAZM5URP.jpg"/>
          <p:cNvPicPr>
            <a:picLocks noChangeAspect="1" noChangeArrowheads="1"/>
          </p:cNvPicPr>
          <p:nvPr/>
        </p:nvPicPr>
        <p:blipFill>
          <a:blip r:embed="rId3" cstate="print"/>
          <a:srcRect/>
          <a:stretch>
            <a:fillRect/>
          </a:stretch>
        </p:blipFill>
        <p:spPr bwMode="auto">
          <a:xfrm>
            <a:off x="2123728" y="1268760"/>
            <a:ext cx="4392488" cy="4392488"/>
          </a:xfrm>
          <a:prstGeom prst="rect">
            <a:avLst/>
          </a:prstGeom>
          <a:ln>
            <a:noFill/>
          </a:ln>
          <a:effectLst>
            <a:softEdge rad="112500"/>
          </a:effectLst>
        </p:spPr>
      </p:pic>
      <p:sp>
        <p:nvSpPr>
          <p:cNvPr id="9" name="8 Rectángulo"/>
          <p:cNvSpPr/>
          <p:nvPr/>
        </p:nvSpPr>
        <p:spPr>
          <a:xfrm>
            <a:off x="1547664" y="5877272"/>
            <a:ext cx="5724128" cy="646331"/>
          </a:xfrm>
          <a:prstGeom prst="rect">
            <a:avLst/>
          </a:prstGeom>
        </p:spPr>
        <p:txBody>
          <a:bodyPr wrap="square">
            <a:spAutoFit/>
          </a:bodyPr>
          <a:lstStyle/>
          <a:p>
            <a:pPr algn="ctr">
              <a:defRPr/>
            </a:pPr>
            <a:r>
              <a:rPr lang="es-CL" sz="3600" dirty="0" smtClean="0">
                <a:solidFill>
                  <a:schemeClr val="bg1"/>
                </a:solidFill>
                <a:latin typeface="+mj-lt"/>
                <a:cs typeface="Arial" charset="0"/>
              </a:rPr>
              <a:t>…cristalizar EXPERIENCIAS</a:t>
            </a:r>
            <a:endParaRPr lang="es-CL" sz="3600" dirty="0">
              <a:solidFill>
                <a:schemeClr val="bg1"/>
              </a:solidFill>
              <a:latin typeface="+mj-lt"/>
              <a:cs typeface="Arial" charset="0"/>
            </a:endParaRP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10"/>
          <p:cNvPicPr>
            <a:picLocks noChangeAspect="1" noChangeArrowheads="1"/>
          </p:cNvPicPr>
          <p:nvPr/>
        </p:nvPicPr>
        <p:blipFill>
          <a:blip r:embed="rId2" cstate="print"/>
          <a:srcRect/>
          <a:stretch>
            <a:fillRect/>
          </a:stretch>
        </p:blipFill>
        <p:spPr bwMode="auto">
          <a:xfrm>
            <a:off x="4435475" y="-15875"/>
            <a:ext cx="4708525" cy="6873875"/>
          </a:xfrm>
          <a:prstGeom prst="rect">
            <a:avLst/>
          </a:prstGeom>
          <a:noFill/>
          <a:ln w="9525">
            <a:noFill/>
            <a:miter lim="800000"/>
            <a:headEnd/>
            <a:tailEnd/>
          </a:ln>
        </p:spPr>
      </p:pic>
      <p:sp>
        <p:nvSpPr>
          <p:cNvPr id="137219" name="5 Marcador de número de diapositiva"/>
          <p:cNvSpPr txBox="1">
            <a:spLocks noGrp="1"/>
          </p:cNvSpPr>
          <p:nvPr/>
        </p:nvSpPr>
        <p:spPr bwMode="auto">
          <a:xfrm>
            <a:off x="7812088" y="6303963"/>
            <a:ext cx="909637" cy="365125"/>
          </a:xfrm>
          <a:prstGeom prst="rect">
            <a:avLst/>
          </a:prstGeom>
          <a:noFill/>
          <a:ln w="9525">
            <a:noFill/>
            <a:miter lim="800000"/>
            <a:headEnd/>
            <a:tailEnd/>
          </a:ln>
        </p:spPr>
        <p:txBody>
          <a:bodyPr anchor="ctr"/>
          <a:lstStyle/>
          <a:p>
            <a:pPr algn="r"/>
            <a:fld id="{DE994150-079B-4B27-A446-BE998A5276A5}" type="slidenum">
              <a:rPr lang="es-CL" sz="1200">
                <a:solidFill>
                  <a:srgbClr val="898989"/>
                </a:solidFill>
                <a:latin typeface="Calibri" pitchFamily="34" charset="0"/>
              </a:rPr>
              <a:pPr algn="r"/>
              <a:t>37</a:t>
            </a:fld>
            <a:endParaRPr lang="es-CL" sz="1200">
              <a:solidFill>
                <a:srgbClr val="898989"/>
              </a:solidFill>
              <a:latin typeface="Calibri" pitchFamily="34" charset="0"/>
            </a:endParaRPr>
          </a:p>
        </p:txBody>
      </p:sp>
      <p:pic>
        <p:nvPicPr>
          <p:cNvPr id="137220" name="5 Imagen" descr="lienzo1.png"/>
          <p:cNvPicPr>
            <a:picLocks noChangeAspect="1"/>
          </p:cNvPicPr>
          <p:nvPr/>
        </p:nvPicPr>
        <p:blipFill>
          <a:blip r:embed="rId3" cstate="print"/>
          <a:srcRect l="34148"/>
          <a:stretch>
            <a:fillRect/>
          </a:stretch>
        </p:blipFill>
        <p:spPr bwMode="auto">
          <a:xfrm>
            <a:off x="1403350" y="5492750"/>
            <a:ext cx="3960813" cy="960438"/>
          </a:xfrm>
          <a:prstGeom prst="rect">
            <a:avLst/>
          </a:prstGeom>
          <a:noFill/>
          <a:ln w="9525">
            <a:noFill/>
            <a:miter lim="800000"/>
            <a:headEnd/>
            <a:tailEnd/>
          </a:ln>
        </p:spPr>
      </p:pic>
      <p:sp>
        <p:nvSpPr>
          <p:cNvPr id="9" name="8 Rectángulo"/>
          <p:cNvSpPr/>
          <p:nvPr/>
        </p:nvSpPr>
        <p:spPr>
          <a:xfrm>
            <a:off x="2654679" y="5780088"/>
            <a:ext cx="1701043" cy="400110"/>
          </a:xfrm>
          <a:prstGeom prst="rect">
            <a:avLst/>
          </a:prstGeom>
        </p:spPr>
        <p:txBody>
          <a:bodyPr wrap="none">
            <a:spAutoFit/>
          </a:bodyPr>
          <a:lstStyle/>
          <a:p>
            <a:pPr algn="ctr" fontAlgn="auto">
              <a:spcBef>
                <a:spcPts val="0"/>
              </a:spcBef>
              <a:spcAft>
                <a:spcPts val="0"/>
              </a:spcAft>
              <a:defRPr/>
            </a:pPr>
            <a:r>
              <a:rPr lang="es-CL" sz="2000" b="1" dirty="0" smtClean="0">
                <a:solidFill>
                  <a:schemeClr val="bg1"/>
                </a:solidFill>
                <a:latin typeface="+mj-lt"/>
                <a:ea typeface="MS PGothic" charset="0"/>
              </a:rPr>
              <a:t>IDEAS </a:t>
            </a:r>
            <a:r>
              <a:rPr lang="es-CL" sz="2000" b="1" dirty="0">
                <a:solidFill>
                  <a:schemeClr val="bg1"/>
                </a:solidFill>
                <a:latin typeface="+mj-lt"/>
                <a:ea typeface="MS PGothic" charset="0"/>
              </a:rPr>
              <a:t>FUERZA</a:t>
            </a: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4034" name="17 CuadroTexto"/>
          <p:cNvSpPr txBox="1">
            <a:spLocks noChangeArrowheads="1"/>
          </p:cNvSpPr>
          <p:nvPr/>
        </p:nvSpPr>
        <p:spPr bwMode="auto">
          <a:xfrm>
            <a:off x="250825" y="188913"/>
            <a:ext cx="4933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s-CL" sz="4000" b="1" dirty="0" smtClean="0">
                <a:solidFill>
                  <a:srgbClr val="FFFFFF"/>
                </a:solidFill>
                <a:latin typeface="Calibri" charset="0"/>
                <a:cs typeface="Arial" charset="0"/>
              </a:rPr>
              <a:t>PROPUESTA DE VALOR</a:t>
            </a:r>
          </a:p>
        </p:txBody>
      </p:sp>
      <p:pic>
        <p:nvPicPr>
          <p:cNvPr id="5122" name="Picture 2" descr="C:\Users\ANDRÉS OSSANDÓN\Pictures\bbva\FOTO PRESENTACIONES BBVA\jardinzen.JPG"/>
          <p:cNvPicPr>
            <a:picLocks noChangeAspect="1" noChangeArrowheads="1"/>
          </p:cNvPicPr>
          <p:nvPr/>
        </p:nvPicPr>
        <p:blipFill>
          <a:blip r:embed="rId2" cstate="print"/>
          <a:srcRect t="20600"/>
          <a:stretch>
            <a:fillRect/>
          </a:stretch>
        </p:blipFill>
        <p:spPr bwMode="auto">
          <a:xfrm>
            <a:off x="1187624" y="980728"/>
            <a:ext cx="7020273" cy="4180551"/>
          </a:xfrm>
          <a:prstGeom prst="rect">
            <a:avLst/>
          </a:prstGeom>
          <a:ln>
            <a:noFill/>
          </a:ln>
          <a:effectLst>
            <a:softEdge rad="112500"/>
          </a:effectLst>
        </p:spPr>
      </p:pic>
      <p:sp>
        <p:nvSpPr>
          <p:cNvPr id="44036" name="3 CuadroTexto"/>
          <p:cNvSpPr txBox="1">
            <a:spLocks noChangeArrowheads="1"/>
          </p:cNvSpPr>
          <p:nvPr/>
        </p:nvSpPr>
        <p:spPr bwMode="auto">
          <a:xfrm>
            <a:off x="900113" y="5229225"/>
            <a:ext cx="79930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s-CL" sz="1600" dirty="0" smtClean="0">
                <a:solidFill>
                  <a:srgbClr val="FFFFFF"/>
                </a:solidFill>
                <a:latin typeface="Calibri" charset="0"/>
                <a:cs typeface="Arial" charset="0"/>
              </a:rPr>
              <a:t>La Propuesta de valor, define el tipo de experiencia que se quiere generar con los pacientes / comunidad  y que le confiere un sentido a las acciones del Modelo de Servicios / Experiencias. Para definirla, se considera la voz de los pacientes/ comunidad,  la voz de la organización, las mejores prácticas nacionales e internacionales y, fundamentalmente, los valores representativos de la cultura  </a:t>
            </a:r>
          </a:p>
        </p:txBody>
      </p:sp>
    </p:spTree>
    <p:extLst>
      <p:ext uri="{BB962C8B-B14F-4D97-AF65-F5344CB8AC3E}">
        <p14:creationId xmlns:p14="http://schemas.microsoft.com/office/powerpoint/2010/main" val="3520098549"/>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6146" name="Picture 2" descr="C:\Users\ANDRÉS OSSANDÓN\Pictures\bbva\FOTO PRESENTACIONES BBVA\nino pintando.JPG"/>
          <p:cNvPicPr>
            <a:picLocks noChangeAspect="1" noChangeArrowheads="1"/>
          </p:cNvPicPr>
          <p:nvPr/>
        </p:nvPicPr>
        <p:blipFill>
          <a:blip r:embed="rId2" cstate="print"/>
          <a:srcRect/>
          <a:stretch>
            <a:fillRect/>
          </a:stretch>
        </p:blipFill>
        <p:spPr bwMode="auto">
          <a:xfrm>
            <a:off x="0" y="0"/>
            <a:ext cx="9144000" cy="3861048"/>
          </a:xfrm>
          <a:prstGeom prst="rect">
            <a:avLst/>
          </a:prstGeom>
          <a:ln>
            <a:noFill/>
          </a:ln>
          <a:effectLst>
            <a:softEdge rad="112500"/>
          </a:effectLst>
        </p:spPr>
      </p:pic>
      <p:sp>
        <p:nvSpPr>
          <p:cNvPr id="45059" name="2 CuadroTexto"/>
          <p:cNvSpPr txBox="1">
            <a:spLocks noChangeArrowheads="1"/>
          </p:cNvSpPr>
          <p:nvPr/>
        </p:nvSpPr>
        <p:spPr bwMode="auto">
          <a:xfrm>
            <a:off x="1279525" y="3933825"/>
            <a:ext cx="70373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s-CL" sz="4000" b="1" smtClean="0">
                <a:solidFill>
                  <a:srgbClr val="FFFFFF"/>
                </a:solidFill>
                <a:latin typeface="Calibri" charset="0"/>
                <a:cs typeface="Arial" charset="0"/>
              </a:rPr>
              <a:t>CONSTRUCCIÓN COLABORATIVA</a:t>
            </a:r>
          </a:p>
        </p:txBody>
      </p:sp>
      <p:sp>
        <p:nvSpPr>
          <p:cNvPr id="45060" name="3 CuadroTexto"/>
          <p:cNvSpPr txBox="1">
            <a:spLocks noChangeArrowheads="1"/>
          </p:cNvSpPr>
          <p:nvPr/>
        </p:nvSpPr>
        <p:spPr bwMode="auto">
          <a:xfrm>
            <a:off x="827088" y="4868863"/>
            <a:ext cx="79930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s-CL" sz="1600" dirty="0" smtClean="0">
                <a:solidFill>
                  <a:srgbClr val="FFFFFF"/>
                </a:solidFill>
                <a:latin typeface="Calibri" charset="0"/>
                <a:cs typeface="Arial" charset="0"/>
              </a:rPr>
              <a:t>La metodología que se sugiere es de Construcción Colaborativa, esto es, diseñar un Modelo de Servicios / Experiencias construido entre todos los actores de la organización de manera participativa e inclusiva. De este modo, se contará con un Modelo que represente las expectativas de todos y que sistematiza la mejores prácticas para generar experiencias memorables. La organización entrega unos mínimos y los máximos los proporcionan las personas, agregando valor en un esquema de mejora continua.</a:t>
            </a:r>
          </a:p>
        </p:txBody>
      </p:sp>
    </p:spTree>
    <p:extLst>
      <p:ext uri="{BB962C8B-B14F-4D97-AF65-F5344CB8AC3E}">
        <p14:creationId xmlns:p14="http://schemas.microsoft.com/office/powerpoint/2010/main" val="1701753824"/>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76109"/>
        </a:solidFill>
        <a:effectLst/>
      </p:bgPr>
    </p:bg>
    <p:spTree>
      <p:nvGrpSpPr>
        <p:cNvPr id="1" name=""/>
        <p:cNvGrpSpPr/>
        <p:nvPr/>
      </p:nvGrpSpPr>
      <p:grpSpPr>
        <a:xfrm>
          <a:off x="0" y="0"/>
          <a:ext cx="0" cy="0"/>
          <a:chOff x="0" y="0"/>
          <a:chExt cx="0" cy="0"/>
        </a:xfrm>
      </p:grpSpPr>
      <p:sp>
        <p:nvSpPr>
          <p:cNvPr id="46082" name="3 CuadroTexto"/>
          <p:cNvSpPr txBox="1">
            <a:spLocks noChangeArrowheads="1"/>
          </p:cNvSpPr>
          <p:nvPr/>
        </p:nvSpPr>
        <p:spPr bwMode="auto">
          <a:xfrm>
            <a:off x="2699792" y="620688"/>
            <a:ext cx="394851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s-CL" sz="8000" b="1" dirty="0" smtClean="0">
                <a:solidFill>
                  <a:srgbClr val="FFFFFF"/>
                </a:solidFill>
                <a:latin typeface="Calibri" charset="0"/>
                <a:cs typeface="Arial" charset="0"/>
              </a:rPr>
              <a:t>CALIDAD</a:t>
            </a:r>
          </a:p>
        </p:txBody>
      </p:sp>
      <p:pic>
        <p:nvPicPr>
          <p:cNvPr id="5" name="5 Imagen" descr="12514309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2132856"/>
            <a:ext cx="5580112" cy="372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82883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76109"/>
        </a:solidFill>
        <a:effectLst/>
      </p:bgPr>
    </p:bg>
    <p:spTree>
      <p:nvGrpSpPr>
        <p:cNvPr id="1" name=""/>
        <p:cNvGrpSpPr/>
        <p:nvPr/>
      </p:nvGrpSpPr>
      <p:grpSpPr>
        <a:xfrm>
          <a:off x="0" y="0"/>
          <a:ext cx="0" cy="0"/>
          <a:chOff x="0" y="0"/>
          <a:chExt cx="0" cy="0"/>
        </a:xfrm>
      </p:grpSpPr>
      <p:sp>
        <p:nvSpPr>
          <p:cNvPr id="46082" name="3 CuadroTexto"/>
          <p:cNvSpPr txBox="1">
            <a:spLocks noChangeArrowheads="1"/>
          </p:cNvSpPr>
          <p:nvPr/>
        </p:nvSpPr>
        <p:spPr bwMode="auto">
          <a:xfrm>
            <a:off x="2987675" y="333375"/>
            <a:ext cx="3186113"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s-CL" sz="4000" b="1" smtClean="0">
                <a:solidFill>
                  <a:srgbClr val="FFFFFF"/>
                </a:solidFill>
                <a:latin typeface="Calibri" charset="0"/>
                <a:cs typeface="Arial" charset="0"/>
              </a:rPr>
              <a:t>ENTREGABLES</a:t>
            </a:r>
          </a:p>
        </p:txBody>
      </p:sp>
      <p:pic>
        <p:nvPicPr>
          <p:cNvPr id="5" name="Picture 2" descr="C:\Users\ANDRÉS OSSANDÓN\Pictures\Jacques Despres\orange-3.jpg"/>
          <p:cNvPicPr>
            <a:picLocks noChangeAspect="1" noChangeArrowheads="1"/>
          </p:cNvPicPr>
          <p:nvPr/>
        </p:nvPicPr>
        <p:blipFill>
          <a:blip r:embed="rId2" cstate="print"/>
          <a:srcRect/>
          <a:stretch>
            <a:fillRect/>
          </a:stretch>
        </p:blipFill>
        <p:spPr bwMode="auto">
          <a:xfrm>
            <a:off x="2627784" y="1060275"/>
            <a:ext cx="3888432" cy="3871985"/>
          </a:xfrm>
          <a:prstGeom prst="rect">
            <a:avLst/>
          </a:prstGeom>
          <a:ln>
            <a:noFill/>
          </a:ln>
          <a:effectLst>
            <a:softEdge rad="112500"/>
          </a:effectLst>
        </p:spPr>
      </p:pic>
      <p:sp>
        <p:nvSpPr>
          <p:cNvPr id="46084" name="5 CuadroTexto"/>
          <p:cNvSpPr txBox="1">
            <a:spLocks noChangeArrowheads="1"/>
          </p:cNvSpPr>
          <p:nvPr/>
        </p:nvSpPr>
        <p:spPr bwMode="auto">
          <a:xfrm>
            <a:off x="827088" y="4986338"/>
            <a:ext cx="7993062"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s-CL" sz="1600" dirty="0" smtClean="0">
                <a:solidFill>
                  <a:srgbClr val="FFFFFF"/>
                </a:solidFill>
                <a:latin typeface="Calibri" charset="0"/>
                <a:cs typeface="Arial" charset="0"/>
              </a:rPr>
              <a:t>La Idea Fuerza de “Entregables” se refiera a la necesidad de contar con indicadores claros en cuanto a la gestión del Modelo de  Servicios / Experiencias que permitan agregar valor a la marca.  De este modo, se podrá monitorear la experiencia definiendo acciones correctivas y orientar las nuevas oportunidades de desarrollo. Los entregables,  a su vez, permiten realizar sinergia con otras iniciativas emprendidas al interior de la organización.</a:t>
            </a:r>
          </a:p>
        </p:txBody>
      </p:sp>
    </p:spTree>
    <p:extLst>
      <p:ext uri="{BB962C8B-B14F-4D97-AF65-F5344CB8AC3E}">
        <p14:creationId xmlns:p14="http://schemas.microsoft.com/office/powerpoint/2010/main" val="36282883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8 Grupo"/>
          <p:cNvGrpSpPr/>
          <p:nvPr/>
        </p:nvGrpSpPr>
        <p:grpSpPr>
          <a:xfrm>
            <a:off x="250825" y="1310655"/>
            <a:ext cx="8893175" cy="5547345"/>
            <a:chOff x="250825" y="1310655"/>
            <a:chExt cx="8893175" cy="5547345"/>
          </a:xfrm>
        </p:grpSpPr>
        <p:pic>
          <p:nvPicPr>
            <p:cNvPr id="3" name="Picture 18" descr="bola gris"/>
            <p:cNvPicPr>
              <a:picLocks noChangeAspect="1" noChangeArrowheads="1"/>
            </p:cNvPicPr>
            <p:nvPr/>
          </p:nvPicPr>
          <p:blipFill>
            <a:blip r:embed="rId2" cstate="print">
              <a:duotone>
                <a:prstClr val="black"/>
                <a:schemeClr val="accent1">
                  <a:tint val="45000"/>
                  <a:satMod val="400000"/>
                </a:schemeClr>
              </a:duotone>
            </a:blip>
            <a:srcRect l="14331" r="14252"/>
            <a:stretch>
              <a:fillRect/>
            </a:stretch>
          </p:blipFill>
          <p:spPr bwMode="auto">
            <a:xfrm>
              <a:off x="2268538" y="1310655"/>
              <a:ext cx="1439862" cy="1320945"/>
            </a:xfrm>
            <a:prstGeom prst="rect">
              <a:avLst/>
            </a:prstGeom>
            <a:noFill/>
          </p:spPr>
        </p:pic>
        <p:sp>
          <p:nvSpPr>
            <p:cNvPr id="4" name="Text Box 26"/>
            <p:cNvSpPr txBox="1">
              <a:spLocks noChangeArrowheads="1"/>
            </p:cNvSpPr>
            <p:nvPr/>
          </p:nvSpPr>
          <p:spPr bwMode="auto">
            <a:xfrm>
              <a:off x="2268538" y="1804988"/>
              <a:ext cx="1439862" cy="390525"/>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de-DE" sz="2000" b="1" dirty="0">
                  <a:solidFill>
                    <a:prstClr val="white"/>
                  </a:solidFill>
                  <a:latin typeface="Calibri"/>
                  <a:cs typeface="Arial" pitchFamily="34" charset="0"/>
                </a:rPr>
                <a:t>HISTORIA</a:t>
              </a:r>
            </a:p>
          </p:txBody>
        </p:sp>
        <p:pic>
          <p:nvPicPr>
            <p:cNvPr id="5" name="Picture 19" descr="bola gris"/>
            <p:cNvPicPr>
              <a:picLocks noChangeAspect="1" noChangeArrowheads="1"/>
            </p:cNvPicPr>
            <p:nvPr/>
          </p:nvPicPr>
          <p:blipFill>
            <a:blip r:embed="rId3" cstate="print">
              <a:duotone>
                <a:prstClr val="black"/>
                <a:schemeClr val="tx2">
                  <a:tint val="45000"/>
                  <a:satMod val="400000"/>
                </a:schemeClr>
              </a:duotone>
            </a:blip>
            <a:srcRect l="15059" r="15100"/>
            <a:stretch>
              <a:fillRect/>
            </a:stretch>
          </p:blipFill>
          <p:spPr bwMode="auto">
            <a:xfrm>
              <a:off x="250825" y="1851821"/>
              <a:ext cx="2665413" cy="2499971"/>
            </a:xfrm>
            <a:prstGeom prst="rect">
              <a:avLst/>
            </a:prstGeom>
            <a:noFill/>
          </p:spPr>
        </p:pic>
        <p:sp>
          <p:nvSpPr>
            <p:cNvPr id="6" name="Text Box 25"/>
            <p:cNvSpPr txBox="1">
              <a:spLocks noChangeArrowheads="1"/>
            </p:cNvSpPr>
            <p:nvPr/>
          </p:nvSpPr>
          <p:spPr bwMode="auto">
            <a:xfrm>
              <a:off x="341313" y="2679006"/>
              <a:ext cx="2087562" cy="461962"/>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de-DE" sz="2400" b="1" dirty="0">
                  <a:solidFill>
                    <a:prstClr val="white"/>
                  </a:solidFill>
                  <a:latin typeface="Calibri"/>
                  <a:cs typeface="Arial" pitchFamily="34" charset="0"/>
                </a:rPr>
                <a:t>VALORES</a:t>
              </a:r>
            </a:p>
          </p:txBody>
        </p:sp>
        <p:pic>
          <p:nvPicPr>
            <p:cNvPr id="7" name="Picture 7" descr="bolas amarilla"/>
            <p:cNvPicPr>
              <a:picLocks noChangeAspect="1" noChangeArrowheads="1"/>
            </p:cNvPicPr>
            <p:nvPr/>
          </p:nvPicPr>
          <p:blipFill>
            <a:blip r:embed="rId4" cstate="print">
              <a:duotone>
                <a:schemeClr val="accent1">
                  <a:shade val="45000"/>
                  <a:satMod val="135000"/>
                </a:schemeClr>
                <a:prstClr val="white"/>
              </a:duotone>
            </a:blip>
            <a:srcRect r="15"/>
            <a:stretch>
              <a:fillRect/>
            </a:stretch>
          </p:blipFill>
          <p:spPr bwMode="auto">
            <a:xfrm>
              <a:off x="1187624" y="2657162"/>
              <a:ext cx="4392612" cy="4103196"/>
            </a:xfrm>
            <a:prstGeom prst="rect">
              <a:avLst/>
            </a:prstGeom>
            <a:noFill/>
          </p:spPr>
        </p:pic>
        <p:sp>
          <p:nvSpPr>
            <p:cNvPr id="8" name="Text Box 24"/>
            <p:cNvSpPr txBox="1">
              <a:spLocks noChangeArrowheads="1"/>
            </p:cNvSpPr>
            <p:nvPr/>
          </p:nvSpPr>
          <p:spPr bwMode="auto">
            <a:xfrm>
              <a:off x="1476375" y="4352925"/>
              <a:ext cx="3311525" cy="1058863"/>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de-DE" sz="3200" b="1" dirty="0">
                  <a:solidFill>
                    <a:srgbClr val="1F497D">
                      <a:lumMod val="60000"/>
                      <a:lumOff val="40000"/>
                    </a:srgbClr>
                  </a:solidFill>
                  <a:latin typeface="Calibri"/>
                  <a:cs typeface="Arial" pitchFamily="34" charset="0"/>
                </a:rPr>
                <a:t>PROPUESTA</a:t>
              </a:r>
            </a:p>
            <a:p>
              <a:pPr algn="ctr" fontAlgn="auto">
                <a:spcBef>
                  <a:spcPts val="0"/>
                </a:spcBef>
                <a:spcAft>
                  <a:spcPts val="0"/>
                </a:spcAft>
                <a:defRPr/>
              </a:pPr>
              <a:r>
                <a:rPr lang="de-DE" sz="3200" b="1" dirty="0">
                  <a:solidFill>
                    <a:srgbClr val="1F497D">
                      <a:lumMod val="60000"/>
                      <a:lumOff val="40000"/>
                    </a:srgbClr>
                  </a:solidFill>
                  <a:latin typeface="Calibri"/>
                  <a:cs typeface="Arial" pitchFamily="34" charset="0"/>
                </a:rPr>
                <a:t>DE VALOR</a:t>
              </a:r>
            </a:p>
          </p:txBody>
        </p:sp>
        <p:pic>
          <p:nvPicPr>
            <p:cNvPr id="9" name="Picture 20" descr="bola gris"/>
            <p:cNvPicPr>
              <a:picLocks noChangeAspect="1" noChangeArrowheads="1"/>
            </p:cNvPicPr>
            <p:nvPr/>
          </p:nvPicPr>
          <p:blipFill>
            <a:blip r:embed="rId5" cstate="print">
              <a:duotone>
                <a:schemeClr val="accent1">
                  <a:shade val="45000"/>
                  <a:satMod val="135000"/>
                </a:schemeClr>
                <a:prstClr val="white"/>
              </a:duotone>
            </a:blip>
            <a:srcRect l="15645" r="23044" b="31349"/>
            <a:stretch>
              <a:fillRect/>
            </a:stretch>
          </p:blipFill>
          <p:spPr bwMode="auto">
            <a:xfrm>
              <a:off x="4067175" y="3135337"/>
              <a:ext cx="5076825" cy="3722663"/>
            </a:xfrm>
            <a:prstGeom prst="rect">
              <a:avLst/>
            </a:prstGeom>
            <a:ln>
              <a:noFill/>
            </a:ln>
            <a:effectLst>
              <a:outerShdw blurRad="292100" dist="139700" dir="2700000" algn="tl" rotWithShape="0">
                <a:srgbClr val="333333">
                  <a:alpha val="65000"/>
                </a:srgbClr>
              </a:outerShdw>
            </a:effectLst>
          </p:spPr>
        </p:pic>
        <p:sp>
          <p:nvSpPr>
            <p:cNvPr id="10" name="Text Box 23"/>
            <p:cNvSpPr txBox="1">
              <a:spLocks noChangeArrowheads="1"/>
            </p:cNvSpPr>
            <p:nvPr/>
          </p:nvSpPr>
          <p:spPr bwMode="auto">
            <a:xfrm>
              <a:off x="4967288" y="4941888"/>
              <a:ext cx="4176712" cy="1322387"/>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de-DE" sz="4000" b="1" dirty="0">
                  <a:solidFill>
                    <a:prstClr val="black"/>
                  </a:solidFill>
                  <a:latin typeface="Calibri"/>
                  <a:cs typeface="Arial" pitchFamily="34" charset="0"/>
                </a:rPr>
                <a:t>EXPERIENCIAS</a:t>
              </a:r>
            </a:p>
            <a:p>
              <a:pPr algn="ctr" fontAlgn="auto">
                <a:spcBef>
                  <a:spcPts val="0"/>
                </a:spcBef>
                <a:spcAft>
                  <a:spcPts val="0"/>
                </a:spcAft>
                <a:defRPr/>
              </a:pPr>
              <a:r>
                <a:rPr lang="de-DE" sz="4000" b="1" dirty="0">
                  <a:solidFill>
                    <a:prstClr val="black"/>
                  </a:solidFill>
                  <a:latin typeface="Calibri"/>
                  <a:cs typeface="Arial" pitchFamily="34" charset="0"/>
                </a:rPr>
                <a:t>Y CONDUCTAS</a:t>
              </a:r>
            </a:p>
          </p:txBody>
        </p:sp>
      </p:grpSp>
      <p:sp>
        <p:nvSpPr>
          <p:cNvPr id="13" name="10 CuadroTexto"/>
          <p:cNvSpPr txBox="1">
            <a:spLocks noChangeArrowheads="1"/>
          </p:cNvSpPr>
          <p:nvPr/>
        </p:nvSpPr>
        <p:spPr bwMode="auto">
          <a:xfrm>
            <a:off x="2749551" y="225029"/>
            <a:ext cx="238125" cy="369887"/>
          </a:xfrm>
          <a:prstGeom prst="rect">
            <a:avLst/>
          </a:prstGeom>
          <a:noFill/>
          <a:ln w="9525">
            <a:noFill/>
            <a:miter lim="800000"/>
            <a:headEnd/>
            <a:tailEnd/>
          </a:ln>
        </p:spPr>
        <p:txBody>
          <a:bodyPr wrap="none">
            <a:spAutoFit/>
          </a:bodyPr>
          <a:lstStyle/>
          <a:p>
            <a:r>
              <a:rPr lang="es-CL" b="1">
                <a:solidFill>
                  <a:schemeClr val="bg1"/>
                </a:solidFill>
              </a:rPr>
              <a:t> </a:t>
            </a:r>
          </a:p>
        </p:txBody>
      </p:sp>
      <p:sp>
        <p:nvSpPr>
          <p:cNvPr id="14" name="10 CuadroTexto"/>
          <p:cNvSpPr txBox="1">
            <a:spLocks noChangeArrowheads="1"/>
          </p:cNvSpPr>
          <p:nvPr/>
        </p:nvSpPr>
        <p:spPr bwMode="auto">
          <a:xfrm>
            <a:off x="2699792" y="118373"/>
            <a:ext cx="4918075" cy="369332"/>
          </a:xfrm>
          <a:prstGeom prst="rect">
            <a:avLst/>
          </a:prstGeom>
          <a:noFill/>
          <a:ln w="9525">
            <a:noFill/>
            <a:miter lim="800000"/>
            <a:headEnd/>
            <a:tailEnd/>
          </a:ln>
        </p:spPr>
        <p:txBody>
          <a:bodyPr>
            <a:spAutoFit/>
          </a:bodyPr>
          <a:lstStyle/>
          <a:p>
            <a:pPr algn="ctr"/>
            <a:r>
              <a:rPr lang="es-CL" b="1" dirty="0" smtClean="0">
                <a:solidFill>
                  <a:schemeClr val="accent1">
                    <a:lumMod val="50000"/>
                  </a:schemeClr>
                </a:solidFill>
                <a:latin typeface="Calibri" pitchFamily="34" charset="0"/>
              </a:rPr>
              <a:t>PROPUESTA DE VALOR</a:t>
            </a:r>
            <a:endParaRPr lang="es-CL" b="1" dirty="0">
              <a:solidFill>
                <a:schemeClr val="accent1">
                  <a:lumMod val="50000"/>
                </a:schemeClr>
              </a:solidFill>
              <a:latin typeface="Calibri" pitchFamily="34" charset="0"/>
            </a:endParaRPr>
          </a:p>
        </p:txBody>
      </p:sp>
      <p:cxnSp>
        <p:nvCxnSpPr>
          <p:cNvPr id="16" name="15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67799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08 Grupo"/>
          <p:cNvGrpSpPr/>
          <p:nvPr/>
        </p:nvGrpSpPr>
        <p:grpSpPr>
          <a:xfrm>
            <a:off x="2195736" y="1340768"/>
            <a:ext cx="4848139" cy="4536504"/>
            <a:chOff x="1854885" y="1268760"/>
            <a:chExt cx="5333006" cy="5043248"/>
          </a:xfrm>
        </p:grpSpPr>
        <p:sp>
          <p:nvSpPr>
            <p:cNvPr id="4" name="AutoShape 4"/>
            <p:cNvSpPr>
              <a:spLocks noChangeArrowheads="1"/>
            </p:cNvSpPr>
            <p:nvPr/>
          </p:nvSpPr>
          <p:spPr bwMode="gray">
            <a:xfrm>
              <a:off x="2420938" y="2017713"/>
              <a:ext cx="4311650" cy="4051300"/>
            </a:xfrm>
            <a:custGeom>
              <a:avLst/>
              <a:gdLst>
                <a:gd name="G0" fmla="+- 3552 0 0"/>
                <a:gd name="G1" fmla="+- 21600 0 3552"/>
                <a:gd name="G2" fmla="+- 21600 0 355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552" y="10800"/>
                  </a:moveTo>
                  <a:cubicBezTo>
                    <a:pt x="3552" y="14803"/>
                    <a:pt x="6797" y="18048"/>
                    <a:pt x="10800" y="18048"/>
                  </a:cubicBezTo>
                  <a:cubicBezTo>
                    <a:pt x="14803" y="18048"/>
                    <a:pt x="18048" y="14803"/>
                    <a:pt x="18048" y="10800"/>
                  </a:cubicBezTo>
                  <a:cubicBezTo>
                    <a:pt x="18048" y="6797"/>
                    <a:pt x="14803" y="3552"/>
                    <a:pt x="10800" y="3552"/>
                  </a:cubicBezTo>
                  <a:cubicBezTo>
                    <a:pt x="6797" y="3552"/>
                    <a:pt x="3552" y="6797"/>
                    <a:pt x="3552" y="10800"/>
                  </a:cubicBezTo>
                  <a:close/>
                </a:path>
              </a:pathLst>
            </a:custGeom>
            <a:solidFill>
              <a:srgbClr val="EAEAEA"/>
            </a:solidFill>
            <a:ln w="12700">
              <a:noFill/>
              <a:round/>
              <a:headEnd/>
              <a:tailEnd/>
            </a:ln>
          </p:spPr>
          <p:txBody>
            <a:bodyPr wrap="none" lIns="90000" tIns="90000" rIns="72000" bIns="90000" anchor="ctr"/>
            <a:lstStyle/>
            <a:p>
              <a:pPr>
                <a:defRPr/>
              </a:pPr>
              <a:endParaRPr lang="es-CL">
                <a:latin typeface="+mj-lt"/>
                <a:ea typeface="ＭＳ Ｐゴシック" charset="0"/>
                <a:cs typeface="ＭＳ Ｐゴシック" charset="0"/>
              </a:endParaRPr>
            </a:p>
          </p:txBody>
        </p:sp>
        <p:sp>
          <p:nvSpPr>
            <p:cNvPr id="5" name="AutoShape 6"/>
            <p:cNvSpPr>
              <a:spLocks noChangeArrowheads="1"/>
            </p:cNvSpPr>
            <p:nvPr/>
          </p:nvSpPr>
          <p:spPr bwMode="gray">
            <a:xfrm>
              <a:off x="3201988" y="2744788"/>
              <a:ext cx="2754312" cy="2587625"/>
            </a:xfrm>
            <a:custGeom>
              <a:avLst/>
              <a:gdLst>
                <a:gd name="G0" fmla="+- 3552 0 0"/>
                <a:gd name="G1" fmla="+- 21600 0 3552"/>
                <a:gd name="G2" fmla="+- 21600 0 355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552" y="10800"/>
                  </a:moveTo>
                  <a:cubicBezTo>
                    <a:pt x="3552" y="14803"/>
                    <a:pt x="6797" y="18048"/>
                    <a:pt x="10800" y="18048"/>
                  </a:cubicBezTo>
                  <a:cubicBezTo>
                    <a:pt x="14803" y="18048"/>
                    <a:pt x="18048" y="14803"/>
                    <a:pt x="18048" y="10800"/>
                  </a:cubicBezTo>
                  <a:cubicBezTo>
                    <a:pt x="18048" y="6797"/>
                    <a:pt x="14803" y="3552"/>
                    <a:pt x="10800" y="3552"/>
                  </a:cubicBezTo>
                  <a:cubicBezTo>
                    <a:pt x="6797" y="3552"/>
                    <a:pt x="3552" y="6797"/>
                    <a:pt x="3552" y="10800"/>
                  </a:cubicBezTo>
                  <a:close/>
                </a:path>
              </a:pathLst>
            </a:custGeom>
            <a:gradFill rotWithShape="1">
              <a:gsLst>
                <a:gs pos="0">
                  <a:srgbClr val="A5A5A5">
                    <a:gamma/>
                    <a:shade val="38431"/>
                    <a:invGamma/>
                  </a:srgbClr>
                </a:gs>
                <a:gs pos="100000">
                  <a:srgbClr val="A5A5A5"/>
                </a:gs>
              </a:gsLst>
              <a:path path="rect">
                <a:fillToRect l="50000" t="50000" r="50000" b="50000"/>
              </a:path>
            </a:gradFill>
            <a:ln w="12700">
              <a:noFill/>
              <a:round/>
              <a:headEnd/>
              <a:tailEnd/>
            </a:ln>
          </p:spPr>
          <p:txBody>
            <a:bodyPr wrap="none" lIns="90000" tIns="90000" rIns="72000" bIns="90000" anchor="ctr"/>
            <a:lstStyle/>
            <a:p>
              <a:pPr>
                <a:defRPr/>
              </a:pPr>
              <a:endParaRPr lang="es-CL">
                <a:latin typeface="+mj-lt"/>
                <a:ea typeface="ＭＳ Ｐゴシック" charset="0"/>
                <a:cs typeface="ＭＳ Ｐゴシック" charset="0"/>
              </a:endParaRPr>
            </a:p>
          </p:txBody>
        </p:sp>
        <p:sp>
          <p:nvSpPr>
            <p:cNvPr id="7" name="Freeform 8"/>
            <p:cNvSpPr>
              <a:spLocks/>
            </p:cNvSpPr>
            <p:nvPr/>
          </p:nvSpPr>
          <p:spPr bwMode="auto">
            <a:xfrm rot="3791747">
              <a:off x="3785394" y="3852069"/>
              <a:ext cx="82550" cy="1020762"/>
            </a:xfrm>
            <a:custGeom>
              <a:avLst/>
              <a:gdLst/>
              <a:ahLst/>
              <a:cxnLst>
                <a:cxn ang="0">
                  <a:pos x="0" y="725"/>
                </a:cxn>
                <a:cxn ang="0">
                  <a:pos x="0" y="719"/>
                </a:cxn>
                <a:cxn ang="0">
                  <a:pos x="1" y="713"/>
                </a:cxn>
                <a:cxn ang="0">
                  <a:pos x="16" y="66"/>
                </a:cxn>
                <a:cxn ang="0">
                  <a:pos x="35" y="42"/>
                </a:cxn>
                <a:cxn ang="0">
                  <a:pos x="61" y="63"/>
                </a:cxn>
                <a:cxn ang="0">
                  <a:pos x="65" y="714"/>
                </a:cxn>
                <a:cxn ang="0">
                  <a:pos x="66" y="720"/>
                </a:cxn>
                <a:cxn ang="0">
                  <a:pos x="65" y="726"/>
                </a:cxn>
                <a:cxn ang="0">
                  <a:pos x="65" y="726"/>
                </a:cxn>
                <a:cxn ang="0">
                  <a:pos x="65" y="726"/>
                </a:cxn>
                <a:cxn ang="0">
                  <a:pos x="33" y="749"/>
                </a:cxn>
                <a:cxn ang="0">
                  <a:pos x="0" y="725"/>
                </a:cxn>
                <a:cxn ang="0">
                  <a:pos x="0" y="725"/>
                </a:cxn>
              </a:cxnLst>
              <a:rect l="0" t="0" r="r" b="b"/>
              <a:pathLst>
                <a:path w="66" h="776">
                  <a:moveTo>
                    <a:pt x="0" y="725"/>
                  </a:moveTo>
                  <a:cubicBezTo>
                    <a:pt x="0" y="723"/>
                    <a:pt x="0" y="721"/>
                    <a:pt x="0" y="719"/>
                  </a:cubicBezTo>
                  <a:cubicBezTo>
                    <a:pt x="0" y="717"/>
                    <a:pt x="0" y="715"/>
                    <a:pt x="1" y="713"/>
                  </a:cubicBezTo>
                  <a:cubicBezTo>
                    <a:pt x="16" y="0"/>
                    <a:pt x="16" y="66"/>
                    <a:pt x="16" y="66"/>
                  </a:cubicBezTo>
                  <a:cubicBezTo>
                    <a:pt x="16" y="55"/>
                    <a:pt x="23" y="41"/>
                    <a:pt x="35" y="42"/>
                  </a:cubicBezTo>
                  <a:cubicBezTo>
                    <a:pt x="47" y="42"/>
                    <a:pt x="61" y="52"/>
                    <a:pt x="61" y="63"/>
                  </a:cubicBezTo>
                  <a:cubicBezTo>
                    <a:pt x="66" y="776"/>
                    <a:pt x="65" y="714"/>
                    <a:pt x="65" y="714"/>
                  </a:cubicBezTo>
                  <a:cubicBezTo>
                    <a:pt x="66" y="716"/>
                    <a:pt x="66" y="718"/>
                    <a:pt x="66" y="720"/>
                  </a:cubicBezTo>
                  <a:cubicBezTo>
                    <a:pt x="66" y="722"/>
                    <a:pt x="66" y="724"/>
                    <a:pt x="65" y="726"/>
                  </a:cubicBezTo>
                  <a:cubicBezTo>
                    <a:pt x="65" y="726"/>
                    <a:pt x="65" y="726"/>
                    <a:pt x="65" y="726"/>
                  </a:cubicBezTo>
                  <a:cubicBezTo>
                    <a:pt x="65" y="726"/>
                    <a:pt x="65" y="726"/>
                    <a:pt x="65" y="726"/>
                  </a:cubicBezTo>
                  <a:cubicBezTo>
                    <a:pt x="63" y="739"/>
                    <a:pt x="49" y="750"/>
                    <a:pt x="33" y="749"/>
                  </a:cubicBezTo>
                  <a:cubicBezTo>
                    <a:pt x="17" y="749"/>
                    <a:pt x="3" y="738"/>
                    <a:pt x="0" y="725"/>
                  </a:cubicBezTo>
                  <a:cubicBezTo>
                    <a:pt x="0" y="725"/>
                    <a:pt x="0" y="725"/>
                    <a:pt x="0" y="725"/>
                  </a:cubicBezTo>
                  <a:close/>
                </a:path>
              </a:pathLst>
            </a:custGeom>
            <a:gradFill rotWithShape="1">
              <a:gsLst>
                <a:gs pos="0">
                  <a:srgbClr val="020202"/>
                </a:gs>
                <a:gs pos="50000">
                  <a:srgbClr val="020202">
                    <a:gamma/>
                    <a:tint val="0"/>
                    <a:invGamma/>
                  </a:srgbClr>
                </a:gs>
                <a:gs pos="100000">
                  <a:srgbClr val="020202"/>
                </a:gs>
              </a:gsLst>
              <a:lin ang="0" scaled="1"/>
            </a:gradFill>
            <a:ln w="9525">
              <a:noFill/>
              <a:round/>
              <a:headEnd/>
              <a:tailEnd/>
            </a:ln>
          </p:spPr>
          <p:txBody>
            <a:bodyPr/>
            <a:lstStyle/>
            <a:p>
              <a:pPr>
                <a:defRPr/>
              </a:pPr>
              <a:endParaRPr lang="es-CL">
                <a:latin typeface="+mj-lt"/>
                <a:ea typeface="ＭＳ Ｐゴシック" charset="0"/>
                <a:cs typeface="ＭＳ Ｐゴシック" charset="0"/>
              </a:endParaRPr>
            </a:p>
          </p:txBody>
        </p:sp>
        <p:sp>
          <p:nvSpPr>
            <p:cNvPr id="13" name="Freeform 14"/>
            <p:cNvSpPr>
              <a:spLocks/>
            </p:cNvSpPr>
            <p:nvPr/>
          </p:nvSpPr>
          <p:spPr bwMode="auto">
            <a:xfrm flipV="1">
              <a:off x="4549775" y="2895600"/>
              <a:ext cx="87313" cy="957263"/>
            </a:xfrm>
            <a:custGeom>
              <a:avLst/>
              <a:gdLst/>
              <a:ahLst/>
              <a:cxnLst>
                <a:cxn ang="0">
                  <a:pos x="0" y="725"/>
                </a:cxn>
                <a:cxn ang="0">
                  <a:pos x="0" y="719"/>
                </a:cxn>
                <a:cxn ang="0">
                  <a:pos x="1" y="713"/>
                </a:cxn>
                <a:cxn ang="0">
                  <a:pos x="16" y="66"/>
                </a:cxn>
                <a:cxn ang="0">
                  <a:pos x="35" y="42"/>
                </a:cxn>
                <a:cxn ang="0">
                  <a:pos x="61" y="63"/>
                </a:cxn>
                <a:cxn ang="0">
                  <a:pos x="65" y="714"/>
                </a:cxn>
                <a:cxn ang="0">
                  <a:pos x="66" y="720"/>
                </a:cxn>
                <a:cxn ang="0">
                  <a:pos x="65" y="726"/>
                </a:cxn>
                <a:cxn ang="0">
                  <a:pos x="65" y="726"/>
                </a:cxn>
                <a:cxn ang="0">
                  <a:pos x="65" y="726"/>
                </a:cxn>
                <a:cxn ang="0">
                  <a:pos x="33" y="749"/>
                </a:cxn>
                <a:cxn ang="0">
                  <a:pos x="0" y="725"/>
                </a:cxn>
                <a:cxn ang="0">
                  <a:pos x="0" y="725"/>
                </a:cxn>
              </a:cxnLst>
              <a:rect l="0" t="0" r="r" b="b"/>
              <a:pathLst>
                <a:path w="66" h="776">
                  <a:moveTo>
                    <a:pt x="0" y="725"/>
                  </a:moveTo>
                  <a:cubicBezTo>
                    <a:pt x="0" y="723"/>
                    <a:pt x="0" y="721"/>
                    <a:pt x="0" y="719"/>
                  </a:cubicBezTo>
                  <a:cubicBezTo>
                    <a:pt x="0" y="717"/>
                    <a:pt x="0" y="715"/>
                    <a:pt x="1" y="713"/>
                  </a:cubicBezTo>
                  <a:cubicBezTo>
                    <a:pt x="16" y="0"/>
                    <a:pt x="16" y="66"/>
                    <a:pt x="16" y="66"/>
                  </a:cubicBezTo>
                  <a:cubicBezTo>
                    <a:pt x="16" y="55"/>
                    <a:pt x="23" y="41"/>
                    <a:pt x="35" y="42"/>
                  </a:cubicBezTo>
                  <a:cubicBezTo>
                    <a:pt x="47" y="42"/>
                    <a:pt x="61" y="52"/>
                    <a:pt x="61" y="63"/>
                  </a:cubicBezTo>
                  <a:cubicBezTo>
                    <a:pt x="66" y="776"/>
                    <a:pt x="65" y="714"/>
                    <a:pt x="65" y="714"/>
                  </a:cubicBezTo>
                  <a:cubicBezTo>
                    <a:pt x="66" y="716"/>
                    <a:pt x="66" y="718"/>
                    <a:pt x="66" y="720"/>
                  </a:cubicBezTo>
                  <a:cubicBezTo>
                    <a:pt x="66" y="722"/>
                    <a:pt x="66" y="724"/>
                    <a:pt x="65" y="726"/>
                  </a:cubicBezTo>
                  <a:cubicBezTo>
                    <a:pt x="65" y="726"/>
                    <a:pt x="65" y="726"/>
                    <a:pt x="65" y="726"/>
                  </a:cubicBezTo>
                  <a:cubicBezTo>
                    <a:pt x="65" y="726"/>
                    <a:pt x="65" y="726"/>
                    <a:pt x="65" y="726"/>
                  </a:cubicBezTo>
                  <a:cubicBezTo>
                    <a:pt x="63" y="739"/>
                    <a:pt x="49" y="750"/>
                    <a:pt x="33" y="749"/>
                  </a:cubicBezTo>
                  <a:cubicBezTo>
                    <a:pt x="17" y="749"/>
                    <a:pt x="3" y="738"/>
                    <a:pt x="0" y="725"/>
                  </a:cubicBezTo>
                  <a:cubicBezTo>
                    <a:pt x="0" y="725"/>
                    <a:pt x="0" y="725"/>
                    <a:pt x="0" y="725"/>
                  </a:cubicBezTo>
                  <a:close/>
                </a:path>
              </a:pathLst>
            </a:custGeom>
            <a:gradFill rotWithShape="1">
              <a:gsLst>
                <a:gs pos="0">
                  <a:srgbClr val="020202"/>
                </a:gs>
                <a:gs pos="50000">
                  <a:srgbClr val="020202">
                    <a:gamma/>
                    <a:tint val="0"/>
                    <a:invGamma/>
                  </a:srgbClr>
                </a:gs>
                <a:gs pos="100000">
                  <a:srgbClr val="020202"/>
                </a:gs>
              </a:gsLst>
              <a:lin ang="0" scaled="1"/>
            </a:gradFill>
            <a:ln w="9525">
              <a:noFill/>
              <a:round/>
              <a:headEnd/>
              <a:tailEnd/>
            </a:ln>
          </p:spPr>
          <p:txBody>
            <a:bodyPr/>
            <a:lstStyle/>
            <a:p>
              <a:pPr>
                <a:defRPr/>
              </a:pPr>
              <a:endParaRPr lang="es-CL">
                <a:latin typeface="+mj-lt"/>
                <a:ea typeface="ＭＳ Ｐゴシック" charset="0"/>
                <a:cs typeface="ＭＳ Ｐゴシック" charset="0"/>
              </a:endParaRPr>
            </a:p>
          </p:txBody>
        </p:sp>
        <p:sp>
          <p:nvSpPr>
            <p:cNvPr id="14" name="Freeform 15"/>
            <p:cNvSpPr>
              <a:spLocks/>
            </p:cNvSpPr>
            <p:nvPr/>
          </p:nvSpPr>
          <p:spPr bwMode="auto">
            <a:xfrm rot="17808253" flipH="1">
              <a:off x="5241132" y="3872706"/>
              <a:ext cx="80962" cy="1019175"/>
            </a:xfrm>
            <a:custGeom>
              <a:avLst/>
              <a:gdLst/>
              <a:ahLst/>
              <a:cxnLst>
                <a:cxn ang="0">
                  <a:pos x="0" y="725"/>
                </a:cxn>
                <a:cxn ang="0">
                  <a:pos x="0" y="719"/>
                </a:cxn>
                <a:cxn ang="0">
                  <a:pos x="1" y="713"/>
                </a:cxn>
                <a:cxn ang="0">
                  <a:pos x="16" y="66"/>
                </a:cxn>
                <a:cxn ang="0">
                  <a:pos x="35" y="42"/>
                </a:cxn>
                <a:cxn ang="0">
                  <a:pos x="61" y="63"/>
                </a:cxn>
                <a:cxn ang="0">
                  <a:pos x="65" y="714"/>
                </a:cxn>
                <a:cxn ang="0">
                  <a:pos x="66" y="720"/>
                </a:cxn>
                <a:cxn ang="0">
                  <a:pos x="65" y="726"/>
                </a:cxn>
                <a:cxn ang="0">
                  <a:pos x="65" y="726"/>
                </a:cxn>
                <a:cxn ang="0">
                  <a:pos x="65" y="726"/>
                </a:cxn>
                <a:cxn ang="0">
                  <a:pos x="33" y="749"/>
                </a:cxn>
                <a:cxn ang="0">
                  <a:pos x="0" y="725"/>
                </a:cxn>
                <a:cxn ang="0">
                  <a:pos x="0" y="725"/>
                </a:cxn>
              </a:cxnLst>
              <a:rect l="0" t="0" r="r" b="b"/>
              <a:pathLst>
                <a:path w="66" h="776">
                  <a:moveTo>
                    <a:pt x="0" y="725"/>
                  </a:moveTo>
                  <a:cubicBezTo>
                    <a:pt x="0" y="723"/>
                    <a:pt x="0" y="721"/>
                    <a:pt x="0" y="719"/>
                  </a:cubicBezTo>
                  <a:cubicBezTo>
                    <a:pt x="0" y="717"/>
                    <a:pt x="0" y="715"/>
                    <a:pt x="1" y="713"/>
                  </a:cubicBezTo>
                  <a:cubicBezTo>
                    <a:pt x="16" y="0"/>
                    <a:pt x="16" y="66"/>
                    <a:pt x="16" y="66"/>
                  </a:cubicBezTo>
                  <a:cubicBezTo>
                    <a:pt x="16" y="55"/>
                    <a:pt x="23" y="41"/>
                    <a:pt x="35" y="42"/>
                  </a:cubicBezTo>
                  <a:cubicBezTo>
                    <a:pt x="47" y="42"/>
                    <a:pt x="61" y="52"/>
                    <a:pt x="61" y="63"/>
                  </a:cubicBezTo>
                  <a:cubicBezTo>
                    <a:pt x="66" y="776"/>
                    <a:pt x="65" y="714"/>
                    <a:pt x="65" y="714"/>
                  </a:cubicBezTo>
                  <a:cubicBezTo>
                    <a:pt x="66" y="716"/>
                    <a:pt x="66" y="718"/>
                    <a:pt x="66" y="720"/>
                  </a:cubicBezTo>
                  <a:cubicBezTo>
                    <a:pt x="66" y="722"/>
                    <a:pt x="66" y="724"/>
                    <a:pt x="65" y="726"/>
                  </a:cubicBezTo>
                  <a:cubicBezTo>
                    <a:pt x="65" y="726"/>
                    <a:pt x="65" y="726"/>
                    <a:pt x="65" y="726"/>
                  </a:cubicBezTo>
                  <a:cubicBezTo>
                    <a:pt x="65" y="726"/>
                    <a:pt x="65" y="726"/>
                    <a:pt x="65" y="726"/>
                  </a:cubicBezTo>
                  <a:cubicBezTo>
                    <a:pt x="63" y="739"/>
                    <a:pt x="49" y="750"/>
                    <a:pt x="33" y="749"/>
                  </a:cubicBezTo>
                  <a:cubicBezTo>
                    <a:pt x="17" y="749"/>
                    <a:pt x="3" y="738"/>
                    <a:pt x="0" y="725"/>
                  </a:cubicBezTo>
                  <a:cubicBezTo>
                    <a:pt x="0" y="725"/>
                    <a:pt x="0" y="725"/>
                    <a:pt x="0" y="725"/>
                  </a:cubicBezTo>
                  <a:close/>
                </a:path>
              </a:pathLst>
            </a:custGeom>
            <a:gradFill rotWithShape="1">
              <a:gsLst>
                <a:gs pos="0">
                  <a:srgbClr val="020202"/>
                </a:gs>
                <a:gs pos="50000">
                  <a:srgbClr val="020202">
                    <a:gamma/>
                    <a:tint val="0"/>
                    <a:invGamma/>
                  </a:srgbClr>
                </a:gs>
                <a:gs pos="100000">
                  <a:srgbClr val="020202"/>
                </a:gs>
              </a:gsLst>
              <a:lin ang="0" scaled="1"/>
            </a:gradFill>
            <a:ln w="9525">
              <a:noFill/>
              <a:round/>
              <a:headEnd/>
              <a:tailEnd/>
            </a:ln>
          </p:spPr>
          <p:txBody>
            <a:bodyPr/>
            <a:lstStyle/>
            <a:p>
              <a:pPr>
                <a:defRPr/>
              </a:pPr>
              <a:endParaRPr lang="es-CL">
                <a:latin typeface="+mj-lt"/>
                <a:ea typeface="ＭＳ Ｐゴシック" charset="0"/>
                <a:cs typeface="ＭＳ Ｐゴシック" charset="0"/>
              </a:endParaRPr>
            </a:p>
          </p:txBody>
        </p:sp>
        <p:pic>
          <p:nvPicPr>
            <p:cNvPr id="6163" name="Picture 20"/>
            <p:cNvPicPr>
              <a:picLocks noChangeAspect="1" noChangeArrowheads="1"/>
            </p:cNvPicPr>
            <p:nvPr/>
          </p:nvPicPr>
          <p:blipFill>
            <a:blip r:embed="rId2" cstate="print"/>
            <a:srcRect/>
            <a:stretch>
              <a:fillRect/>
            </a:stretch>
          </p:blipFill>
          <p:spPr bwMode="gray">
            <a:xfrm>
              <a:off x="4305300" y="3665538"/>
              <a:ext cx="558800" cy="307975"/>
            </a:xfrm>
            <a:prstGeom prst="rect">
              <a:avLst/>
            </a:prstGeom>
            <a:noFill/>
            <a:ln w="9525">
              <a:noFill/>
              <a:miter lim="800000"/>
              <a:headEnd/>
              <a:tailEnd/>
            </a:ln>
          </p:spPr>
        </p:pic>
        <p:sp>
          <p:nvSpPr>
            <p:cNvPr id="230" name="Oval 8"/>
            <p:cNvSpPr>
              <a:spLocks noChangeArrowheads="1"/>
            </p:cNvSpPr>
            <p:nvPr/>
          </p:nvSpPr>
          <p:spPr bwMode="auto">
            <a:xfrm>
              <a:off x="3851275" y="3284538"/>
              <a:ext cx="1382713" cy="1377950"/>
            </a:xfrm>
            <a:prstGeom prst="ellipse">
              <a:avLst/>
            </a:prstGeom>
            <a:solidFill>
              <a:schemeClr val="bg1">
                <a:lumMod val="85000"/>
                <a:alpha val="50000"/>
              </a:schemeClr>
            </a:solidFill>
            <a:ln w="19050">
              <a:noFill/>
              <a:miter lim="800000"/>
              <a:headEnd/>
              <a:tailEnd/>
            </a:ln>
          </p:spPr>
          <p:txBody>
            <a:bodyPr/>
            <a:lstStyle/>
            <a:p>
              <a:pPr>
                <a:defRPr/>
              </a:pPr>
              <a:endParaRPr lang="es-CL">
                <a:ea typeface="ＭＳ Ｐゴシック" charset="0"/>
                <a:cs typeface="ＭＳ Ｐゴシック" charset="0"/>
              </a:endParaRPr>
            </a:p>
          </p:txBody>
        </p:sp>
        <p:sp>
          <p:nvSpPr>
            <p:cNvPr id="232" name="Text Box 30"/>
            <p:cNvSpPr txBox="1">
              <a:spLocks noChangeArrowheads="1"/>
            </p:cNvSpPr>
            <p:nvPr/>
          </p:nvSpPr>
          <p:spPr bwMode="auto">
            <a:xfrm>
              <a:off x="3995738" y="3606800"/>
              <a:ext cx="1193800" cy="830263"/>
            </a:xfrm>
            <a:prstGeom prst="rect">
              <a:avLst/>
            </a:prstGeom>
            <a:noFill/>
            <a:ln w="9525" algn="ctr">
              <a:noFill/>
              <a:miter lim="800000"/>
              <a:headEnd/>
              <a:tailEnd/>
            </a:ln>
            <a:effectLst/>
          </p:spPr>
          <p:txBody>
            <a:bodyPr wrap="none">
              <a:spAutoFit/>
            </a:bodyPr>
            <a:lstStyle/>
            <a:p>
              <a:pPr algn="ctr">
                <a:defRPr/>
              </a:pPr>
              <a:r>
                <a:rPr lang="de-DE" sz="1600" b="1" dirty="0">
                  <a:solidFill>
                    <a:schemeClr val="accent1">
                      <a:lumMod val="50000"/>
                    </a:schemeClr>
                  </a:solidFill>
                  <a:latin typeface="+mj-lt"/>
                  <a:ea typeface="ＭＳ Ｐゴシック" charset="0"/>
                  <a:cs typeface="ＭＳ Ｐゴシック" charset="0"/>
                </a:rPr>
                <a:t>PROPUESTA</a:t>
              </a:r>
            </a:p>
            <a:p>
              <a:pPr algn="ctr">
                <a:defRPr/>
              </a:pPr>
              <a:r>
                <a:rPr lang="de-DE" sz="1600" b="1" dirty="0">
                  <a:solidFill>
                    <a:schemeClr val="accent1">
                      <a:lumMod val="50000"/>
                    </a:schemeClr>
                  </a:solidFill>
                  <a:latin typeface="+mj-lt"/>
                  <a:ea typeface="ＭＳ Ｐゴシック" charset="0"/>
                  <a:cs typeface="ＭＳ Ｐゴシック" charset="0"/>
                </a:rPr>
                <a:t> DE VALOR</a:t>
              </a:r>
            </a:p>
            <a:p>
              <a:pPr algn="ctr">
                <a:defRPr/>
              </a:pPr>
              <a:endParaRPr lang="de-DE" sz="1600" b="1" dirty="0">
                <a:solidFill>
                  <a:schemeClr val="accent1">
                    <a:lumMod val="50000"/>
                  </a:schemeClr>
                </a:solidFill>
                <a:latin typeface="+mj-lt"/>
                <a:ea typeface="ＭＳ Ｐゴシック" charset="0"/>
                <a:cs typeface="ＭＳ Ｐゴシック" charset="0"/>
              </a:endParaRPr>
            </a:p>
          </p:txBody>
        </p:sp>
        <p:grpSp>
          <p:nvGrpSpPr>
            <p:cNvPr id="3" name="Group 17"/>
            <p:cNvGrpSpPr>
              <a:grpSpLocks/>
            </p:cNvGrpSpPr>
            <p:nvPr/>
          </p:nvGrpSpPr>
          <p:grpSpPr bwMode="auto">
            <a:xfrm>
              <a:off x="4121968" y="2276872"/>
              <a:ext cx="954088" cy="954088"/>
              <a:chOff x="453" y="1933"/>
              <a:chExt cx="849" cy="862"/>
            </a:xfrm>
          </p:grpSpPr>
          <p:sp>
            <p:nvSpPr>
              <p:cNvPr id="234" name="Oval 5"/>
              <p:cNvSpPr>
                <a:spLocks noChangeArrowheads="1"/>
              </p:cNvSpPr>
              <p:nvPr/>
            </p:nvSpPr>
            <p:spPr bwMode="gray">
              <a:xfrm>
                <a:off x="453" y="1933"/>
                <a:ext cx="849" cy="862"/>
              </a:xfrm>
              <a:prstGeom prst="ellipse">
                <a:avLst/>
              </a:prstGeom>
              <a:solidFill>
                <a:schemeClr val="tx2">
                  <a:lumMod val="40000"/>
                  <a:lumOff val="60000"/>
                </a:schemeClr>
              </a:solidFill>
              <a:ln w="19050">
                <a:noFill/>
                <a:round/>
                <a:headEnd/>
                <a:tailEnd/>
              </a:ln>
            </p:spPr>
            <p:txBody>
              <a:bodyPr wrap="none" lIns="90000" tIns="90000" rIns="72000" bIns="90000" anchor="ctr"/>
              <a:lstStyle/>
              <a:p>
                <a:pPr algn="ctr">
                  <a:defRPr/>
                </a:pPr>
                <a:r>
                  <a:rPr lang="es-CL" sz="1200" b="1" noProof="1" smtClean="0">
                    <a:latin typeface="+mj-lt"/>
                    <a:ea typeface="ＭＳ Ｐゴシック" charset="0"/>
                    <a:cs typeface="ＭＳ Ｐゴシック" charset="0"/>
                  </a:rPr>
                  <a:t>VALOR </a:t>
                </a:r>
              </a:p>
              <a:p>
                <a:pPr algn="ctr">
                  <a:defRPr/>
                </a:pPr>
                <a:r>
                  <a:rPr lang="es-CL" sz="1200" b="1" noProof="1" smtClean="0">
                    <a:latin typeface="+mj-lt"/>
                    <a:ea typeface="ＭＳ Ｐゴシック" charset="0"/>
                    <a:cs typeface="ＭＳ Ｐゴシック" charset="0"/>
                  </a:rPr>
                  <a:t>1</a:t>
                </a:r>
                <a:endParaRPr lang="es-CL" sz="1200" b="1" noProof="1">
                  <a:latin typeface="+mj-lt"/>
                  <a:ea typeface="ＭＳ Ｐゴシック" charset="0"/>
                  <a:cs typeface="ＭＳ Ｐゴシック" charset="0"/>
                </a:endParaRPr>
              </a:p>
            </p:txBody>
          </p:sp>
          <p:sp>
            <p:nvSpPr>
              <p:cNvPr id="235" name="Freeform 6"/>
              <p:cNvSpPr>
                <a:spLocks/>
              </p:cNvSpPr>
              <p:nvPr/>
            </p:nvSpPr>
            <p:spPr bwMode="gray">
              <a:xfrm>
                <a:off x="464" y="2310"/>
                <a:ext cx="828" cy="476"/>
              </a:xfrm>
              <a:custGeom>
                <a:avLst/>
                <a:gdLst>
                  <a:gd name="T0" fmla="*/ 2147483647 w 412"/>
                  <a:gd name="T1" fmla="*/ 2147483647 h 234"/>
                  <a:gd name="T2" fmla="*/ 27018714 w 412"/>
                  <a:gd name="T3" fmla="*/ 0 h 234"/>
                  <a:gd name="T4" fmla="*/ 0 w 412"/>
                  <a:gd name="T5" fmla="*/ 727246090 h 234"/>
                  <a:gd name="T6" fmla="*/ 2147483647 w 412"/>
                  <a:gd name="T7" fmla="*/ 2147483647 h 234"/>
                  <a:gd name="T8" fmla="*/ 2147483647 w 412"/>
                  <a:gd name="T9" fmla="*/ 727246090 h 234"/>
                  <a:gd name="T10" fmla="*/ 2147483647 w 412"/>
                  <a:gd name="T11" fmla="*/ 0 h 234"/>
                  <a:gd name="T12" fmla="*/ 2147483647 w 412"/>
                  <a:gd name="T13" fmla="*/ 2147483647 h 234"/>
                  <a:gd name="T14" fmla="*/ 0 60000 65536"/>
                  <a:gd name="T15" fmla="*/ 0 60000 65536"/>
                  <a:gd name="T16" fmla="*/ 0 60000 65536"/>
                  <a:gd name="T17" fmla="*/ 0 60000 65536"/>
                  <a:gd name="T18" fmla="*/ 0 60000 65536"/>
                  <a:gd name="T19" fmla="*/ 0 60000 65536"/>
                  <a:gd name="T20" fmla="*/ 0 60000 65536"/>
                  <a:gd name="T21" fmla="*/ 0 w 412"/>
                  <a:gd name="T22" fmla="*/ 0 h 234"/>
                  <a:gd name="T23" fmla="*/ 412 w 412"/>
                  <a:gd name="T24" fmla="*/ 234 h 2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2" h="234">
                    <a:moveTo>
                      <a:pt x="206" y="179"/>
                    </a:moveTo>
                    <a:cubicBezTo>
                      <a:pt x="101" y="179"/>
                      <a:pt x="15" y="101"/>
                      <a:pt x="1" y="0"/>
                    </a:cubicBezTo>
                    <a:cubicBezTo>
                      <a:pt x="0" y="9"/>
                      <a:pt x="0" y="18"/>
                      <a:pt x="0" y="27"/>
                    </a:cubicBezTo>
                    <a:cubicBezTo>
                      <a:pt x="0" y="141"/>
                      <a:pt x="92" y="234"/>
                      <a:pt x="206" y="234"/>
                    </a:cubicBezTo>
                    <a:cubicBezTo>
                      <a:pt x="320" y="234"/>
                      <a:pt x="412" y="141"/>
                      <a:pt x="412" y="27"/>
                    </a:cubicBezTo>
                    <a:cubicBezTo>
                      <a:pt x="412" y="18"/>
                      <a:pt x="411" y="9"/>
                      <a:pt x="410" y="0"/>
                    </a:cubicBezTo>
                    <a:cubicBezTo>
                      <a:pt x="397" y="101"/>
                      <a:pt x="310" y="179"/>
                      <a:pt x="206" y="179"/>
                    </a:cubicBezTo>
                    <a:close/>
                  </a:path>
                </a:pathLst>
              </a:custGeom>
              <a:solidFill>
                <a:schemeClr val="accent1">
                  <a:lumMod val="60000"/>
                  <a:lumOff val="40000"/>
                </a:schemeClr>
              </a:solidFill>
              <a:ln w="9525">
                <a:noFill/>
                <a:round/>
                <a:headEnd/>
                <a:tailEnd/>
              </a:ln>
            </p:spPr>
            <p:txBody>
              <a:bodyPr/>
              <a:lstStyle/>
              <a:p>
                <a:pPr>
                  <a:defRPr/>
                </a:pPr>
                <a:endParaRPr lang="es-CL" noProof="1">
                  <a:latin typeface="+mj-lt"/>
                  <a:ea typeface="ＭＳ Ｐゴシック" charset="0"/>
                  <a:cs typeface="ＭＳ Ｐゴシック" charset="0"/>
                </a:endParaRPr>
              </a:p>
            </p:txBody>
          </p:sp>
          <p:pic>
            <p:nvPicPr>
              <p:cNvPr id="6211" name="Picture 7"/>
              <p:cNvPicPr>
                <a:picLocks noChangeAspect="1" noChangeArrowheads="1"/>
              </p:cNvPicPr>
              <p:nvPr/>
            </p:nvPicPr>
            <p:blipFill>
              <a:blip r:embed="rId3" cstate="print"/>
              <a:srcRect/>
              <a:stretch>
                <a:fillRect/>
              </a:stretch>
            </p:blipFill>
            <p:spPr bwMode="gray">
              <a:xfrm>
                <a:off x="614" y="1951"/>
                <a:ext cx="530" cy="312"/>
              </a:xfrm>
              <a:prstGeom prst="rect">
                <a:avLst/>
              </a:prstGeom>
              <a:noFill/>
              <a:ln w="9525">
                <a:noFill/>
                <a:miter lim="800000"/>
                <a:headEnd/>
                <a:tailEnd/>
              </a:ln>
            </p:spPr>
          </p:pic>
        </p:grpSp>
        <p:grpSp>
          <p:nvGrpSpPr>
            <p:cNvPr id="6" name="Group 25"/>
            <p:cNvGrpSpPr>
              <a:grpSpLocks/>
            </p:cNvGrpSpPr>
            <p:nvPr/>
          </p:nvGrpSpPr>
          <p:grpSpPr bwMode="auto">
            <a:xfrm>
              <a:off x="2970213" y="4059238"/>
              <a:ext cx="954087" cy="954087"/>
              <a:chOff x="453" y="1933"/>
              <a:chExt cx="849" cy="862"/>
            </a:xfrm>
          </p:grpSpPr>
          <p:sp>
            <p:nvSpPr>
              <p:cNvPr id="238" name="Oval 5"/>
              <p:cNvSpPr>
                <a:spLocks noChangeArrowheads="1"/>
              </p:cNvSpPr>
              <p:nvPr/>
            </p:nvSpPr>
            <p:spPr bwMode="gray">
              <a:xfrm>
                <a:off x="453" y="1933"/>
                <a:ext cx="849" cy="862"/>
              </a:xfrm>
              <a:prstGeom prst="ellipse">
                <a:avLst/>
              </a:prstGeom>
              <a:solidFill>
                <a:schemeClr val="tx2">
                  <a:lumMod val="40000"/>
                  <a:lumOff val="60000"/>
                </a:schemeClr>
              </a:solidFill>
              <a:ln w="19050">
                <a:noFill/>
                <a:round/>
                <a:headEnd/>
                <a:tailEnd/>
              </a:ln>
            </p:spPr>
            <p:txBody>
              <a:bodyPr wrap="none" lIns="90000" tIns="90000" rIns="72000" bIns="90000" anchor="ctr"/>
              <a:lstStyle/>
              <a:p>
                <a:pPr algn="ctr">
                  <a:defRPr/>
                </a:pPr>
                <a:r>
                  <a:rPr lang="es-CL" sz="1200" b="1" noProof="1" smtClean="0">
                    <a:latin typeface="+mj-lt"/>
                  </a:rPr>
                  <a:t>VALOR</a:t>
                </a:r>
              </a:p>
              <a:p>
                <a:pPr algn="ctr">
                  <a:defRPr/>
                </a:pPr>
                <a:r>
                  <a:rPr lang="es-CL" sz="1200" b="1" noProof="1" smtClean="0">
                    <a:latin typeface="+mj-lt"/>
                    <a:ea typeface="ＭＳ Ｐゴシック" charset="0"/>
                    <a:cs typeface="ＭＳ Ｐゴシック" charset="0"/>
                  </a:rPr>
                  <a:t>2</a:t>
                </a:r>
                <a:endParaRPr lang="es-CL" sz="1200" b="1" noProof="1">
                  <a:latin typeface="+mj-lt"/>
                  <a:ea typeface="ＭＳ Ｐゴシック" charset="0"/>
                  <a:cs typeface="ＭＳ Ｐゴシック" charset="0"/>
                </a:endParaRPr>
              </a:p>
            </p:txBody>
          </p:sp>
          <p:sp>
            <p:nvSpPr>
              <p:cNvPr id="239" name="Freeform 6"/>
              <p:cNvSpPr>
                <a:spLocks/>
              </p:cNvSpPr>
              <p:nvPr/>
            </p:nvSpPr>
            <p:spPr bwMode="gray">
              <a:xfrm>
                <a:off x="464" y="2310"/>
                <a:ext cx="828" cy="476"/>
              </a:xfrm>
              <a:custGeom>
                <a:avLst/>
                <a:gdLst>
                  <a:gd name="T0" fmla="*/ 2147483647 w 412"/>
                  <a:gd name="T1" fmla="*/ 2147483647 h 234"/>
                  <a:gd name="T2" fmla="*/ 27018714 w 412"/>
                  <a:gd name="T3" fmla="*/ 0 h 234"/>
                  <a:gd name="T4" fmla="*/ 0 w 412"/>
                  <a:gd name="T5" fmla="*/ 727246090 h 234"/>
                  <a:gd name="T6" fmla="*/ 2147483647 w 412"/>
                  <a:gd name="T7" fmla="*/ 2147483647 h 234"/>
                  <a:gd name="T8" fmla="*/ 2147483647 w 412"/>
                  <a:gd name="T9" fmla="*/ 727246090 h 234"/>
                  <a:gd name="T10" fmla="*/ 2147483647 w 412"/>
                  <a:gd name="T11" fmla="*/ 0 h 234"/>
                  <a:gd name="T12" fmla="*/ 2147483647 w 412"/>
                  <a:gd name="T13" fmla="*/ 2147483647 h 234"/>
                  <a:gd name="T14" fmla="*/ 0 60000 65536"/>
                  <a:gd name="T15" fmla="*/ 0 60000 65536"/>
                  <a:gd name="T16" fmla="*/ 0 60000 65536"/>
                  <a:gd name="T17" fmla="*/ 0 60000 65536"/>
                  <a:gd name="T18" fmla="*/ 0 60000 65536"/>
                  <a:gd name="T19" fmla="*/ 0 60000 65536"/>
                  <a:gd name="T20" fmla="*/ 0 60000 65536"/>
                  <a:gd name="T21" fmla="*/ 0 w 412"/>
                  <a:gd name="T22" fmla="*/ 0 h 234"/>
                  <a:gd name="T23" fmla="*/ 412 w 412"/>
                  <a:gd name="T24" fmla="*/ 234 h 2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2" h="234">
                    <a:moveTo>
                      <a:pt x="206" y="179"/>
                    </a:moveTo>
                    <a:cubicBezTo>
                      <a:pt x="101" y="179"/>
                      <a:pt x="15" y="101"/>
                      <a:pt x="1" y="0"/>
                    </a:cubicBezTo>
                    <a:cubicBezTo>
                      <a:pt x="0" y="9"/>
                      <a:pt x="0" y="18"/>
                      <a:pt x="0" y="27"/>
                    </a:cubicBezTo>
                    <a:cubicBezTo>
                      <a:pt x="0" y="141"/>
                      <a:pt x="92" y="234"/>
                      <a:pt x="206" y="234"/>
                    </a:cubicBezTo>
                    <a:cubicBezTo>
                      <a:pt x="320" y="234"/>
                      <a:pt x="412" y="141"/>
                      <a:pt x="412" y="27"/>
                    </a:cubicBezTo>
                    <a:cubicBezTo>
                      <a:pt x="412" y="18"/>
                      <a:pt x="411" y="9"/>
                      <a:pt x="410" y="0"/>
                    </a:cubicBezTo>
                    <a:cubicBezTo>
                      <a:pt x="397" y="101"/>
                      <a:pt x="310" y="179"/>
                      <a:pt x="206" y="179"/>
                    </a:cubicBezTo>
                    <a:close/>
                  </a:path>
                </a:pathLst>
              </a:custGeom>
              <a:solidFill>
                <a:schemeClr val="accent1">
                  <a:lumMod val="60000"/>
                  <a:lumOff val="40000"/>
                </a:schemeClr>
              </a:solidFill>
              <a:ln w="9525">
                <a:noFill/>
                <a:round/>
                <a:headEnd/>
                <a:tailEnd/>
              </a:ln>
            </p:spPr>
            <p:txBody>
              <a:bodyPr/>
              <a:lstStyle/>
              <a:p>
                <a:pPr>
                  <a:defRPr/>
                </a:pPr>
                <a:endParaRPr lang="es-CL" noProof="1">
                  <a:latin typeface="+mj-lt"/>
                  <a:ea typeface="ＭＳ Ｐゴシック" charset="0"/>
                  <a:cs typeface="ＭＳ Ｐゴシック" charset="0"/>
                </a:endParaRPr>
              </a:p>
            </p:txBody>
          </p:sp>
          <p:pic>
            <p:nvPicPr>
              <p:cNvPr id="6208" name="Picture 7"/>
              <p:cNvPicPr>
                <a:picLocks noChangeAspect="1" noChangeArrowheads="1"/>
              </p:cNvPicPr>
              <p:nvPr/>
            </p:nvPicPr>
            <p:blipFill>
              <a:blip r:embed="rId3" cstate="print"/>
              <a:srcRect/>
              <a:stretch>
                <a:fillRect/>
              </a:stretch>
            </p:blipFill>
            <p:spPr bwMode="gray">
              <a:xfrm>
                <a:off x="614" y="1951"/>
                <a:ext cx="530" cy="312"/>
              </a:xfrm>
              <a:prstGeom prst="rect">
                <a:avLst/>
              </a:prstGeom>
              <a:noFill/>
              <a:ln w="9525">
                <a:noFill/>
                <a:miter lim="800000"/>
                <a:headEnd/>
                <a:tailEnd/>
              </a:ln>
            </p:spPr>
          </p:pic>
        </p:grpSp>
        <p:grpSp>
          <p:nvGrpSpPr>
            <p:cNvPr id="8" name="Group 21"/>
            <p:cNvGrpSpPr>
              <a:grpSpLocks/>
            </p:cNvGrpSpPr>
            <p:nvPr/>
          </p:nvGrpSpPr>
          <p:grpSpPr bwMode="auto">
            <a:xfrm>
              <a:off x="5057775" y="4130675"/>
              <a:ext cx="954088" cy="954088"/>
              <a:chOff x="453" y="1933"/>
              <a:chExt cx="849" cy="862"/>
            </a:xfrm>
          </p:grpSpPr>
          <p:sp>
            <p:nvSpPr>
              <p:cNvPr id="242" name="Oval 5"/>
              <p:cNvSpPr>
                <a:spLocks noChangeArrowheads="1"/>
              </p:cNvSpPr>
              <p:nvPr/>
            </p:nvSpPr>
            <p:spPr bwMode="gray">
              <a:xfrm>
                <a:off x="453" y="1933"/>
                <a:ext cx="849" cy="862"/>
              </a:xfrm>
              <a:prstGeom prst="ellipse">
                <a:avLst/>
              </a:prstGeom>
              <a:solidFill>
                <a:schemeClr val="tx2">
                  <a:lumMod val="40000"/>
                  <a:lumOff val="60000"/>
                </a:schemeClr>
              </a:solidFill>
              <a:ln w="19050">
                <a:noFill/>
                <a:round/>
                <a:headEnd/>
                <a:tailEnd/>
              </a:ln>
            </p:spPr>
            <p:txBody>
              <a:bodyPr wrap="none" lIns="90000" tIns="90000" rIns="72000" bIns="90000" anchor="ctr"/>
              <a:lstStyle/>
              <a:p>
                <a:pPr algn="ctr">
                  <a:defRPr/>
                </a:pPr>
                <a:r>
                  <a:rPr lang="es-CL" sz="1200" b="1" noProof="1" smtClean="0">
                    <a:latin typeface="+mj-lt"/>
                  </a:rPr>
                  <a:t>VALOR </a:t>
                </a:r>
              </a:p>
              <a:p>
                <a:pPr algn="ctr">
                  <a:defRPr/>
                </a:pPr>
                <a:r>
                  <a:rPr lang="es-CL" sz="1200" b="1" noProof="1" smtClean="0">
                    <a:latin typeface="+mj-lt"/>
                    <a:ea typeface="ＭＳ Ｐゴシック" charset="0"/>
                    <a:cs typeface="ＭＳ Ｐゴシック" charset="0"/>
                  </a:rPr>
                  <a:t>3</a:t>
                </a:r>
                <a:endParaRPr lang="es-CL" sz="1200" b="1" noProof="1">
                  <a:latin typeface="+mj-lt"/>
                  <a:ea typeface="ＭＳ Ｐゴシック" charset="0"/>
                  <a:cs typeface="ＭＳ Ｐゴシック" charset="0"/>
                </a:endParaRPr>
              </a:p>
            </p:txBody>
          </p:sp>
          <p:sp>
            <p:nvSpPr>
              <p:cNvPr id="243" name="Freeform 6"/>
              <p:cNvSpPr>
                <a:spLocks/>
              </p:cNvSpPr>
              <p:nvPr/>
            </p:nvSpPr>
            <p:spPr bwMode="gray">
              <a:xfrm>
                <a:off x="464" y="2310"/>
                <a:ext cx="828" cy="476"/>
              </a:xfrm>
              <a:custGeom>
                <a:avLst/>
                <a:gdLst>
                  <a:gd name="T0" fmla="*/ 2147483647 w 412"/>
                  <a:gd name="T1" fmla="*/ 2147483647 h 234"/>
                  <a:gd name="T2" fmla="*/ 27018714 w 412"/>
                  <a:gd name="T3" fmla="*/ 0 h 234"/>
                  <a:gd name="T4" fmla="*/ 0 w 412"/>
                  <a:gd name="T5" fmla="*/ 727246090 h 234"/>
                  <a:gd name="T6" fmla="*/ 2147483647 w 412"/>
                  <a:gd name="T7" fmla="*/ 2147483647 h 234"/>
                  <a:gd name="T8" fmla="*/ 2147483647 w 412"/>
                  <a:gd name="T9" fmla="*/ 727246090 h 234"/>
                  <a:gd name="T10" fmla="*/ 2147483647 w 412"/>
                  <a:gd name="T11" fmla="*/ 0 h 234"/>
                  <a:gd name="T12" fmla="*/ 2147483647 w 412"/>
                  <a:gd name="T13" fmla="*/ 2147483647 h 234"/>
                  <a:gd name="T14" fmla="*/ 0 60000 65536"/>
                  <a:gd name="T15" fmla="*/ 0 60000 65536"/>
                  <a:gd name="T16" fmla="*/ 0 60000 65536"/>
                  <a:gd name="T17" fmla="*/ 0 60000 65536"/>
                  <a:gd name="T18" fmla="*/ 0 60000 65536"/>
                  <a:gd name="T19" fmla="*/ 0 60000 65536"/>
                  <a:gd name="T20" fmla="*/ 0 60000 65536"/>
                  <a:gd name="T21" fmla="*/ 0 w 412"/>
                  <a:gd name="T22" fmla="*/ 0 h 234"/>
                  <a:gd name="T23" fmla="*/ 412 w 412"/>
                  <a:gd name="T24" fmla="*/ 234 h 2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2" h="234">
                    <a:moveTo>
                      <a:pt x="206" y="179"/>
                    </a:moveTo>
                    <a:cubicBezTo>
                      <a:pt x="101" y="179"/>
                      <a:pt x="15" y="101"/>
                      <a:pt x="1" y="0"/>
                    </a:cubicBezTo>
                    <a:cubicBezTo>
                      <a:pt x="0" y="9"/>
                      <a:pt x="0" y="18"/>
                      <a:pt x="0" y="27"/>
                    </a:cubicBezTo>
                    <a:cubicBezTo>
                      <a:pt x="0" y="141"/>
                      <a:pt x="92" y="234"/>
                      <a:pt x="206" y="234"/>
                    </a:cubicBezTo>
                    <a:cubicBezTo>
                      <a:pt x="320" y="234"/>
                      <a:pt x="412" y="141"/>
                      <a:pt x="412" y="27"/>
                    </a:cubicBezTo>
                    <a:cubicBezTo>
                      <a:pt x="412" y="18"/>
                      <a:pt x="411" y="9"/>
                      <a:pt x="410" y="0"/>
                    </a:cubicBezTo>
                    <a:cubicBezTo>
                      <a:pt x="397" y="101"/>
                      <a:pt x="310" y="179"/>
                      <a:pt x="206" y="179"/>
                    </a:cubicBezTo>
                    <a:close/>
                  </a:path>
                </a:pathLst>
              </a:custGeom>
              <a:solidFill>
                <a:schemeClr val="accent1">
                  <a:lumMod val="60000"/>
                  <a:lumOff val="40000"/>
                </a:schemeClr>
              </a:solidFill>
              <a:ln w="9525">
                <a:noFill/>
                <a:round/>
                <a:headEnd/>
                <a:tailEnd/>
              </a:ln>
            </p:spPr>
            <p:txBody>
              <a:bodyPr/>
              <a:lstStyle/>
              <a:p>
                <a:pPr>
                  <a:defRPr/>
                </a:pPr>
                <a:endParaRPr lang="es-CL" noProof="1">
                  <a:latin typeface="+mj-lt"/>
                  <a:ea typeface="ＭＳ Ｐゴシック" charset="0"/>
                  <a:cs typeface="ＭＳ Ｐゴシック" charset="0"/>
                </a:endParaRPr>
              </a:p>
            </p:txBody>
          </p:sp>
          <p:pic>
            <p:nvPicPr>
              <p:cNvPr id="6205" name="Picture 7"/>
              <p:cNvPicPr>
                <a:picLocks noChangeAspect="1" noChangeArrowheads="1"/>
              </p:cNvPicPr>
              <p:nvPr/>
            </p:nvPicPr>
            <p:blipFill>
              <a:blip r:embed="rId3" cstate="print"/>
              <a:srcRect/>
              <a:stretch>
                <a:fillRect/>
              </a:stretch>
            </p:blipFill>
            <p:spPr bwMode="gray">
              <a:xfrm>
                <a:off x="614" y="1951"/>
                <a:ext cx="530" cy="312"/>
              </a:xfrm>
              <a:prstGeom prst="rect">
                <a:avLst/>
              </a:prstGeom>
              <a:noFill/>
              <a:ln w="9525">
                <a:noFill/>
                <a:miter lim="800000"/>
                <a:headEnd/>
                <a:tailEnd/>
              </a:ln>
            </p:spPr>
          </p:pic>
        </p:grpSp>
        <p:grpSp>
          <p:nvGrpSpPr>
            <p:cNvPr id="9" name="106 Grupo"/>
            <p:cNvGrpSpPr/>
            <p:nvPr/>
          </p:nvGrpSpPr>
          <p:grpSpPr>
            <a:xfrm>
              <a:off x="3419872" y="1268760"/>
              <a:ext cx="2232025" cy="1370655"/>
              <a:chOff x="3420095" y="1292225"/>
              <a:chExt cx="2232025" cy="1370655"/>
            </a:xfrm>
          </p:grpSpPr>
          <p:sp>
            <p:nvSpPr>
              <p:cNvPr id="211" name="Freeform 70"/>
              <p:cNvSpPr>
                <a:spLocks/>
              </p:cNvSpPr>
              <p:nvPr/>
            </p:nvSpPr>
            <p:spPr bwMode="auto">
              <a:xfrm rot="12743813">
                <a:off x="4030600" y="1931190"/>
                <a:ext cx="1077833" cy="731690"/>
              </a:xfrm>
              <a:custGeom>
                <a:avLst/>
                <a:gdLst/>
                <a:ahLst/>
                <a:cxnLst>
                  <a:cxn ang="0">
                    <a:pos x="0" y="547"/>
                  </a:cxn>
                  <a:cxn ang="0">
                    <a:pos x="1085" y="0"/>
                  </a:cxn>
                </a:cxnLst>
                <a:rect l="0" t="0" r="r" b="b"/>
                <a:pathLst>
                  <a:path w="1085" h="547">
                    <a:moveTo>
                      <a:pt x="0" y="547"/>
                    </a:moveTo>
                    <a:cubicBezTo>
                      <a:pt x="444" y="547"/>
                      <a:pt x="843" y="335"/>
                      <a:pt x="1085" y="0"/>
                    </a:cubicBezTo>
                  </a:path>
                </a:pathLst>
              </a:custGeom>
              <a:noFill/>
              <a:ln w="38100" cap="rnd">
                <a:solidFill>
                  <a:srgbClr val="5A5A5A"/>
                </a:solidFill>
                <a:prstDash val="sysDot"/>
                <a:miter lim="800000"/>
                <a:headEnd/>
                <a:tailEnd/>
              </a:ln>
            </p:spPr>
            <p:txBody>
              <a:bodyPr/>
              <a:lstStyle/>
              <a:p>
                <a:pPr>
                  <a:defRPr/>
                </a:pPr>
                <a:endParaRPr lang="es-CL">
                  <a:latin typeface="+mj-lt"/>
                  <a:ea typeface="ＭＳ Ｐゴシック" charset="0"/>
                  <a:cs typeface="ＭＳ Ｐゴシック" charset="0"/>
                </a:endParaRPr>
              </a:p>
            </p:txBody>
          </p:sp>
          <p:grpSp>
            <p:nvGrpSpPr>
              <p:cNvPr id="10" name="Group 25"/>
              <p:cNvGrpSpPr>
                <a:grpSpLocks/>
              </p:cNvGrpSpPr>
              <p:nvPr/>
            </p:nvGrpSpPr>
            <p:grpSpPr bwMode="auto">
              <a:xfrm flipH="1">
                <a:off x="3420095" y="1484313"/>
                <a:ext cx="720725" cy="696912"/>
                <a:chOff x="465" y="2114"/>
                <a:chExt cx="1165" cy="1167"/>
              </a:xfrm>
            </p:grpSpPr>
            <p:sp>
              <p:nvSpPr>
                <p:cNvPr id="300" name="Oval 26"/>
                <p:cNvSpPr>
                  <a:spLocks noChangeAspect="1" noChangeArrowheads="1"/>
                </p:cNvSpPr>
                <p:nvPr/>
              </p:nvSpPr>
              <p:spPr bwMode="gray">
                <a:xfrm>
                  <a:off x="465" y="2114"/>
                  <a:ext cx="1165" cy="1167"/>
                </a:xfrm>
                <a:prstGeom prst="ellipse">
                  <a:avLst/>
                </a:prstGeom>
                <a:solidFill>
                  <a:schemeClr val="bg1">
                    <a:lumMod val="75000"/>
                  </a:schemeClr>
                </a:solidFill>
                <a:ln w="19050">
                  <a:solidFill>
                    <a:schemeClr val="bg1"/>
                  </a:solidFill>
                  <a:round/>
                  <a:headEnd/>
                  <a:tailEnd/>
                </a:ln>
              </p:spPr>
              <p:txBody>
                <a:bodyPr wrap="none" lIns="90000" tIns="90000" rIns="72000" bIns="90000" anchor="ctr"/>
                <a:lstStyle/>
                <a:p>
                  <a:pPr algn="ctr">
                    <a:defRPr/>
                  </a:pPr>
                  <a:r>
                    <a:rPr lang="es-CL" sz="800" dirty="0" smtClean="0">
                      <a:latin typeface="+mj-lt"/>
                      <a:ea typeface="ＭＳ Ｐゴシック" charset="0"/>
                      <a:cs typeface="ＭＳ Ｐゴシック" charset="0"/>
                    </a:rPr>
                    <a:t>ATRIBUTO</a:t>
                  </a:r>
                </a:p>
                <a:p>
                  <a:pPr algn="ctr">
                    <a:defRPr/>
                  </a:pPr>
                  <a:r>
                    <a:rPr lang="es-CL" sz="800" dirty="0" smtClean="0">
                      <a:latin typeface="+mj-lt"/>
                      <a:ea typeface="ＭＳ Ｐゴシック" charset="0"/>
                      <a:cs typeface="ＭＳ Ｐゴシック" charset="0"/>
                    </a:rPr>
                    <a:t>1</a:t>
                  </a:r>
                  <a:endParaRPr lang="es-CL" sz="800" dirty="0">
                    <a:latin typeface="+mj-lt"/>
                    <a:ea typeface="ＭＳ Ｐゴシック" charset="0"/>
                    <a:cs typeface="ＭＳ Ｐゴシック" charset="0"/>
                  </a:endParaRPr>
                </a:p>
              </p:txBody>
            </p:sp>
            <p:sp>
              <p:nvSpPr>
                <p:cNvPr id="301" name="Freeform 27"/>
                <p:cNvSpPr>
                  <a:spLocks/>
                </p:cNvSpPr>
                <p:nvPr/>
              </p:nvSpPr>
              <p:spPr bwMode="gray">
                <a:xfrm>
                  <a:off x="483" y="2624"/>
                  <a:ext cx="1137" cy="641"/>
                </a:xfrm>
                <a:custGeom>
                  <a:avLst/>
                  <a:gdLst/>
                  <a:ahLst/>
                  <a:cxnLst>
                    <a:cxn ang="0">
                      <a:pos x="175" y="151"/>
                    </a:cxn>
                    <a:cxn ang="0">
                      <a:pos x="2" y="0"/>
                    </a:cxn>
                    <a:cxn ang="0">
                      <a:pos x="0" y="23"/>
                    </a:cxn>
                    <a:cxn ang="0">
                      <a:pos x="175" y="198"/>
                    </a:cxn>
                    <a:cxn ang="0">
                      <a:pos x="350" y="23"/>
                    </a:cxn>
                    <a:cxn ang="0">
                      <a:pos x="348" y="0"/>
                    </a:cxn>
                    <a:cxn ang="0">
                      <a:pos x="175" y="151"/>
                    </a:cxn>
                  </a:cxnLst>
                  <a:rect l="0" t="0" r="r" b="b"/>
                  <a:pathLst>
                    <a:path w="350" h="198">
                      <a:moveTo>
                        <a:pt x="175" y="151"/>
                      </a:moveTo>
                      <a:cubicBezTo>
                        <a:pt x="86" y="151"/>
                        <a:pt x="13" y="85"/>
                        <a:pt x="2" y="0"/>
                      </a:cubicBezTo>
                      <a:cubicBezTo>
                        <a:pt x="1" y="7"/>
                        <a:pt x="0" y="15"/>
                        <a:pt x="0" y="23"/>
                      </a:cubicBezTo>
                      <a:cubicBezTo>
                        <a:pt x="0" y="119"/>
                        <a:pt x="78" y="198"/>
                        <a:pt x="175" y="198"/>
                      </a:cubicBezTo>
                      <a:cubicBezTo>
                        <a:pt x="272" y="198"/>
                        <a:pt x="350" y="119"/>
                        <a:pt x="350" y="23"/>
                      </a:cubicBezTo>
                      <a:cubicBezTo>
                        <a:pt x="350" y="15"/>
                        <a:pt x="349" y="7"/>
                        <a:pt x="348" y="0"/>
                      </a:cubicBezTo>
                      <a:cubicBezTo>
                        <a:pt x="337" y="85"/>
                        <a:pt x="264" y="151"/>
                        <a:pt x="175" y="151"/>
                      </a:cubicBezTo>
                      <a:close/>
                    </a:path>
                  </a:pathLst>
                </a:custGeom>
                <a:solidFill>
                  <a:schemeClr val="bg1">
                    <a:lumMod val="75000"/>
                  </a:schemeClr>
                </a:solidFill>
                <a:ln w="9525">
                  <a:noFill/>
                  <a:round/>
                  <a:headEnd/>
                  <a:tailEnd/>
                </a:ln>
              </p:spPr>
              <p:txBody>
                <a:bodyPr/>
                <a:lstStyle/>
                <a:p>
                  <a:pPr>
                    <a:defRPr/>
                  </a:pPr>
                  <a:endParaRPr lang="es-CL" sz="800">
                    <a:latin typeface="+mj-lt"/>
                    <a:ea typeface="ＭＳ Ｐゴシック" charset="0"/>
                    <a:cs typeface="ＭＳ Ｐゴシック" charset="0"/>
                  </a:endParaRPr>
                </a:p>
              </p:txBody>
            </p:sp>
            <p:pic>
              <p:nvPicPr>
                <p:cNvPr id="6223" name="Picture 28"/>
                <p:cNvPicPr>
                  <a:picLocks noChangeAspect="1" noChangeArrowheads="1"/>
                </p:cNvPicPr>
                <p:nvPr/>
              </p:nvPicPr>
              <p:blipFill>
                <a:blip r:embed="rId4" cstate="print"/>
                <a:srcRect/>
                <a:stretch>
                  <a:fillRect/>
                </a:stretch>
              </p:blipFill>
              <p:spPr bwMode="gray">
                <a:xfrm>
                  <a:off x="677" y="2138"/>
                  <a:ext cx="732" cy="425"/>
                </a:xfrm>
                <a:prstGeom prst="rect">
                  <a:avLst/>
                </a:prstGeom>
                <a:noFill/>
                <a:ln w="9525">
                  <a:noFill/>
                  <a:miter lim="800000"/>
                  <a:headEnd/>
                  <a:tailEnd/>
                </a:ln>
              </p:spPr>
            </p:pic>
          </p:grpSp>
          <p:grpSp>
            <p:nvGrpSpPr>
              <p:cNvPr id="11" name="Group 25"/>
              <p:cNvGrpSpPr>
                <a:grpSpLocks/>
              </p:cNvGrpSpPr>
              <p:nvPr/>
            </p:nvGrpSpPr>
            <p:grpSpPr bwMode="auto">
              <a:xfrm flipH="1">
                <a:off x="4140820" y="1292225"/>
                <a:ext cx="719138" cy="696913"/>
                <a:chOff x="465" y="2114"/>
                <a:chExt cx="1165" cy="1167"/>
              </a:xfrm>
            </p:grpSpPr>
            <p:sp>
              <p:nvSpPr>
                <p:cNvPr id="296" name="Oval 26"/>
                <p:cNvSpPr>
                  <a:spLocks noChangeAspect="1" noChangeArrowheads="1"/>
                </p:cNvSpPr>
                <p:nvPr/>
              </p:nvSpPr>
              <p:spPr bwMode="gray">
                <a:xfrm>
                  <a:off x="465" y="2114"/>
                  <a:ext cx="1165" cy="1167"/>
                </a:xfrm>
                <a:prstGeom prst="ellipse">
                  <a:avLst/>
                </a:prstGeom>
                <a:solidFill>
                  <a:schemeClr val="bg1">
                    <a:lumMod val="75000"/>
                  </a:schemeClr>
                </a:solidFill>
                <a:ln w="19050">
                  <a:solidFill>
                    <a:schemeClr val="bg1"/>
                  </a:solidFill>
                  <a:round/>
                  <a:headEnd/>
                  <a:tailEnd/>
                </a:ln>
              </p:spPr>
              <p:txBody>
                <a:bodyPr wrap="none" lIns="90000" tIns="90000" rIns="72000" bIns="90000" anchor="ctr"/>
                <a:lstStyle/>
                <a:p>
                  <a:pPr algn="ctr">
                    <a:defRPr/>
                  </a:pPr>
                  <a:r>
                    <a:rPr lang="es-CL" sz="800" dirty="0" smtClean="0">
                      <a:latin typeface="+mj-lt"/>
                      <a:ea typeface="ＭＳ Ｐゴシック" charset="0"/>
                      <a:cs typeface="ＭＳ Ｐゴシック" charset="0"/>
                    </a:rPr>
                    <a:t>ATRIBUTO</a:t>
                  </a:r>
                </a:p>
                <a:p>
                  <a:pPr algn="ctr">
                    <a:defRPr/>
                  </a:pPr>
                  <a:r>
                    <a:rPr lang="es-CL" sz="800" dirty="0" smtClean="0">
                      <a:latin typeface="+mj-lt"/>
                      <a:ea typeface="ＭＳ Ｐゴシック" charset="0"/>
                      <a:cs typeface="ＭＳ Ｐゴシック" charset="0"/>
                    </a:rPr>
                    <a:t>2</a:t>
                  </a:r>
                  <a:endParaRPr lang="es-CL" sz="800" dirty="0">
                    <a:latin typeface="+mj-lt"/>
                    <a:ea typeface="ＭＳ Ｐゴシック" charset="0"/>
                    <a:cs typeface="ＭＳ Ｐゴシック" charset="0"/>
                  </a:endParaRPr>
                </a:p>
              </p:txBody>
            </p:sp>
            <p:sp>
              <p:nvSpPr>
                <p:cNvPr id="297" name="Freeform 27"/>
                <p:cNvSpPr>
                  <a:spLocks/>
                </p:cNvSpPr>
                <p:nvPr/>
              </p:nvSpPr>
              <p:spPr bwMode="gray">
                <a:xfrm>
                  <a:off x="483" y="2624"/>
                  <a:ext cx="1137" cy="641"/>
                </a:xfrm>
                <a:custGeom>
                  <a:avLst/>
                  <a:gdLst/>
                  <a:ahLst/>
                  <a:cxnLst>
                    <a:cxn ang="0">
                      <a:pos x="175" y="151"/>
                    </a:cxn>
                    <a:cxn ang="0">
                      <a:pos x="2" y="0"/>
                    </a:cxn>
                    <a:cxn ang="0">
                      <a:pos x="0" y="23"/>
                    </a:cxn>
                    <a:cxn ang="0">
                      <a:pos x="175" y="198"/>
                    </a:cxn>
                    <a:cxn ang="0">
                      <a:pos x="350" y="23"/>
                    </a:cxn>
                    <a:cxn ang="0">
                      <a:pos x="348" y="0"/>
                    </a:cxn>
                    <a:cxn ang="0">
                      <a:pos x="175" y="151"/>
                    </a:cxn>
                  </a:cxnLst>
                  <a:rect l="0" t="0" r="r" b="b"/>
                  <a:pathLst>
                    <a:path w="350" h="198">
                      <a:moveTo>
                        <a:pt x="175" y="151"/>
                      </a:moveTo>
                      <a:cubicBezTo>
                        <a:pt x="86" y="151"/>
                        <a:pt x="13" y="85"/>
                        <a:pt x="2" y="0"/>
                      </a:cubicBezTo>
                      <a:cubicBezTo>
                        <a:pt x="1" y="7"/>
                        <a:pt x="0" y="15"/>
                        <a:pt x="0" y="23"/>
                      </a:cubicBezTo>
                      <a:cubicBezTo>
                        <a:pt x="0" y="119"/>
                        <a:pt x="78" y="198"/>
                        <a:pt x="175" y="198"/>
                      </a:cubicBezTo>
                      <a:cubicBezTo>
                        <a:pt x="272" y="198"/>
                        <a:pt x="350" y="119"/>
                        <a:pt x="350" y="23"/>
                      </a:cubicBezTo>
                      <a:cubicBezTo>
                        <a:pt x="350" y="15"/>
                        <a:pt x="349" y="7"/>
                        <a:pt x="348" y="0"/>
                      </a:cubicBezTo>
                      <a:cubicBezTo>
                        <a:pt x="337" y="85"/>
                        <a:pt x="264" y="151"/>
                        <a:pt x="175" y="151"/>
                      </a:cubicBezTo>
                      <a:close/>
                    </a:path>
                  </a:pathLst>
                </a:custGeom>
                <a:solidFill>
                  <a:schemeClr val="bg1">
                    <a:lumMod val="75000"/>
                  </a:schemeClr>
                </a:solidFill>
                <a:ln w="9525">
                  <a:noFill/>
                  <a:round/>
                  <a:headEnd/>
                  <a:tailEnd/>
                </a:ln>
              </p:spPr>
              <p:txBody>
                <a:bodyPr/>
                <a:lstStyle/>
                <a:p>
                  <a:pPr>
                    <a:defRPr/>
                  </a:pPr>
                  <a:endParaRPr lang="es-CL" sz="800">
                    <a:latin typeface="+mj-lt"/>
                    <a:ea typeface="ＭＳ Ｐゴシック" charset="0"/>
                    <a:cs typeface="ＭＳ Ｐゴシック" charset="0"/>
                  </a:endParaRPr>
                </a:p>
              </p:txBody>
            </p:sp>
            <p:pic>
              <p:nvPicPr>
                <p:cNvPr id="6220" name="Picture 28"/>
                <p:cNvPicPr>
                  <a:picLocks noChangeAspect="1" noChangeArrowheads="1"/>
                </p:cNvPicPr>
                <p:nvPr/>
              </p:nvPicPr>
              <p:blipFill>
                <a:blip r:embed="rId4" cstate="print"/>
                <a:srcRect/>
                <a:stretch>
                  <a:fillRect/>
                </a:stretch>
              </p:blipFill>
              <p:spPr bwMode="gray">
                <a:xfrm>
                  <a:off x="677" y="2138"/>
                  <a:ext cx="732" cy="425"/>
                </a:xfrm>
                <a:prstGeom prst="rect">
                  <a:avLst/>
                </a:prstGeom>
                <a:noFill/>
                <a:ln w="9525">
                  <a:noFill/>
                  <a:miter lim="800000"/>
                  <a:headEnd/>
                  <a:tailEnd/>
                </a:ln>
              </p:spPr>
            </p:pic>
          </p:grpSp>
          <p:grpSp>
            <p:nvGrpSpPr>
              <p:cNvPr id="12" name="Group 25"/>
              <p:cNvGrpSpPr>
                <a:grpSpLocks/>
              </p:cNvGrpSpPr>
              <p:nvPr/>
            </p:nvGrpSpPr>
            <p:grpSpPr bwMode="auto">
              <a:xfrm flipH="1">
                <a:off x="4932983" y="1341438"/>
                <a:ext cx="719137" cy="695325"/>
                <a:chOff x="465" y="2114"/>
                <a:chExt cx="1165" cy="1167"/>
              </a:xfrm>
            </p:grpSpPr>
            <p:sp>
              <p:nvSpPr>
                <p:cNvPr id="292" name="Oval 26"/>
                <p:cNvSpPr>
                  <a:spLocks noChangeAspect="1" noChangeArrowheads="1"/>
                </p:cNvSpPr>
                <p:nvPr/>
              </p:nvSpPr>
              <p:spPr bwMode="gray">
                <a:xfrm>
                  <a:off x="465" y="2114"/>
                  <a:ext cx="1165" cy="1167"/>
                </a:xfrm>
                <a:prstGeom prst="ellipse">
                  <a:avLst/>
                </a:prstGeom>
                <a:solidFill>
                  <a:schemeClr val="bg1">
                    <a:lumMod val="75000"/>
                  </a:schemeClr>
                </a:solidFill>
                <a:ln w="19050">
                  <a:solidFill>
                    <a:schemeClr val="bg1"/>
                  </a:solidFill>
                  <a:round/>
                  <a:headEnd/>
                  <a:tailEnd/>
                </a:ln>
              </p:spPr>
              <p:txBody>
                <a:bodyPr wrap="none" lIns="90000" tIns="90000" rIns="72000" bIns="90000" anchor="ctr"/>
                <a:lstStyle/>
                <a:p>
                  <a:pPr algn="ctr">
                    <a:defRPr/>
                  </a:pPr>
                  <a:r>
                    <a:rPr lang="es-CL" sz="800" dirty="0" smtClean="0">
                      <a:latin typeface="+mj-lt"/>
                      <a:ea typeface="ＭＳ Ｐゴシック" charset="0"/>
                      <a:cs typeface="ＭＳ Ｐゴシック" charset="0"/>
                    </a:rPr>
                    <a:t>ATRIBUTO</a:t>
                  </a:r>
                </a:p>
                <a:p>
                  <a:pPr algn="ctr">
                    <a:defRPr/>
                  </a:pPr>
                  <a:r>
                    <a:rPr lang="es-CL" sz="800" dirty="0" smtClean="0">
                      <a:latin typeface="+mj-lt"/>
                      <a:ea typeface="ＭＳ Ｐゴシック" charset="0"/>
                      <a:cs typeface="ＭＳ Ｐゴシック" charset="0"/>
                    </a:rPr>
                    <a:t>3</a:t>
                  </a:r>
                  <a:endParaRPr lang="es-CL" sz="800" dirty="0">
                    <a:latin typeface="+mj-lt"/>
                    <a:ea typeface="ＭＳ Ｐゴシック" charset="0"/>
                    <a:cs typeface="ＭＳ Ｐゴシック" charset="0"/>
                  </a:endParaRPr>
                </a:p>
              </p:txBody>
            </p:sp>
            <p:sp>
              <p:nvSpPr>
                <p:cNvPr id="293" name="Freeform 27"/>
                <p:cNvSpPr>
                  <a:spLocks/>
                </p:cNvSpPr>
                <p:nvPr/>
              </p:nvSpPr>
              <p:spPr bwMode="gray">
                <a:xfrm>
                  <a:off x="483" y="2623"/>
                  <a:ext cx="1137" cy="642"/>
                </a:xfrm>
                <a:custGeom>
                  <a:avLst/>
                  <a:gdLst/>
                  <a:ahLst/>
                  <a:cxnLst>
                    <a:cxn ang="0">
                      <a:pos x="175" y="151"/>
                    </a:cxn>
                    <a:cxn ang="0">
                      <a:pos x="2" y="0"/>
                    </a:cxn>
                    <a:cxn ang="0">
                      <a:pos x="0" y="23"/>
                    </a:cxn>
                    <a:cxn ang="0">
                      <a:pos x="175" y="198"/>
                    </a:cxn>
                    <a:cxn ang="0">
                      <a:pos x="350" y="23"/>
                    </a:cxn>
                    <a:cxn ang="0">
                      <a:pos x="348" y="0"/>
                    </a:cxn>
                    <a:cxn ang="0">
                      <a:pos x="175" y="151"/>
                    </a:cxn>
                  </a:cxnLst>
                  <a:rect l="0" t="0" r="r" b="b"/>
                  <a:pathLst>
                    <a:path w="350" h="198">
                      <a:moveTo>
                        <a:pt x="175" y="151"/>
                      </a:moveTo>
                      <a:cubicBezTo>
                        <a:pt x="86" y="151"/>
                        <a:pt x="13" y="85"/>
                        <a:pt x="2" y="0"/>
                      </a:cubicBezTo>
                      <a:cubicBezTo>
                        <a:pt x="1" y="7"/>
                        <a:pt x="0" y="15"/>
                        <a:pt x="0" y="23"/>
                      </a:cubicBezTo>
                      <a:cubicBezTo>
                        <a:pt x="0" y="119"/>
                        <a:pt x="78" y="198"/>
                        <a:pt x="175" y="198"/>
                      </a:cubicBezTo>
                      <a:cubicBezTo>
                        <a:pt x="272" y="198"/>
                        <a:pt x="350" y="119"/>
                        <a:pt x="350" y="23"/>
                      </a:cubicBezTo>
                      <a:cubicBezTo>
                        <a:pt x="350" y="15"/>
                        <a:pt x="349" y="7"/>
                        <a:pt x="348" y="0"/>
                      </a:cubicBezTo>
                      <a:cubicBezTo>
                        <a:pt x="337" y="85"/>
                        <a:pt x="264" y="151"/>
                        <a:pt x="175" y="151"/>
                      </a:cubicBezTo>
                      <a:close/>
                    </a:path>
                  </a:pathLst>
                </a:custGeom>
                <a:solidFill>
                  <a:schemeClr val="bg1">
                    <a:lumMod val="75000"/>
                  </a:schemeClr>
                </a:solidFill>
                <a:ln w="9525">
                  <a:noFill/>
                  <a:round/>
                  <a:headEnd/>
                  <a:tailEnd/>
                </a:ln>
              </p:spPr>
              <p:txBody>
                <a:bodyPr/>
                <a:lstStyle/>
                <a:p>
                  <a:pPr>
                    <a:defRPr/>
                  </a:pPr>
                  <a:endParaRPr lang="es-CL" sz="800">
                    <a:latin typeface="+mj-lt"/>
                    <a:ea typeface="ＭＳ Ｐゴシック" charset="0"/>
                    <a:cs typeface="ＭＳ Ｐゴシック" charset="0"/>
                  </a:endParaRPr>
                </a:p>
              </p:txBody>
            </p:sp>
            <p:pic>
              <p:nvPicPr>
                <p:cNvPr id="6217" name="Picture 28"/>
                <p:cNvPicPr>
                  <a:picLocks noChangeAspect="1" noChangeArrowheads="1"/>
                </p:cNvPicPr>
                <p:nvPr/>
              </p:nvPicPr>
              <p:blipFill>
                <a:blip r:embed="rId4" cstate="print"/>
                <a:srcRect/>
                <a:stretch>
                  <a:fillRect/>
                </a:stretch>
              </p:blipFill>
              <p:spPr bwMode="gray">
                <a:xfrm>
                  <a:off x="677" y="2138"/>
                  <a:ext cx="732" cy="425"/>
                </a:xfrm>
                <a:prstGeom prst="rect">
                  <a:avLst/>
                </a:prstGeom>
                <a:noFill/>
                <a:ln w="9525">
                  <a:noFill/>
                  <a:miter lim="800000"/>
                  <a:headEnd/>
                  <a:tailEnd/>
                </a:ln>
              </p:spPr>
            </p:pic>
          </p:grpSp>
          <p:sp>
            <p:nvSpPr>
              <p:cNvPr id="213" name="Freeform 80"/>
              <p:cNvSpPr>
                <a:spLocks/>
              </p:cNvSpPr>
              <p:nvPr/>
            </p:nvSpPr>
            <p:spPr bwMode="auto">
              <a:xfrm rot="9077064">
                <a:off x="5196508" y="2076450"/>
                <a:ext cx="68262" cy="80963"/>
              </a:xfrm>
              <a:custGeom>
                <a:avLst/>
                <a:gdLst/>
                <a:ahLst/>
                <a:cxnLst>
                  <a:cxn ang="0">
                    <a:pos x="43" y="0"/>
                  </a:cxn>
                  <a:cxn ang="0">
                    <a:pos x="0" y="51"/>
                  </a:cxn>
                </a:cxnLst>
                <a:rect l="0" t="0" r="r" b="b"/>
                <a:pathLst>
                  <a:path w="43" h="51">
                    <a:moveTo>
                      <a:pt x="43" y="0"/>
                    </a:moveTo>
                    <a:lnTo>
                      <a:pt x="0" y="51"/>
                    </a:lnTo>
                  </a:path>
                </a:pathLst>
              </a:custGeom>
              <a:noFill/>
              <a:ln w="38100" cap="rnd">
                <a:solidFill>
                  <a:srgbClr val="5A5A5A"/>
                </a:solidFill>
                <a:prstDash val="sysDot"/>
                <a:round/>
                <a:headEnd/>
                <a:tailEnd/>
              </a:ln>
            </p:spPr>
            <p:txBody>
              <a:bodyPr/>
              <a:lstStyle/>
              <a:p>
                <a:pPr>
                  <a:defRPr/>
                </a:pPr>
                <a:endParaRPr lang="es-CL" sz="800">
                  <a:latin typeface="+mj-lt"/>
                  <a:ea typeface="ＭＳ Ｐゴシック" charset="0"/>
                  <a:cs typeface="ＭＳ Ｐゴシック" charset="0"/>
                </a:endParaRPr>
              </a:p>
            </p:txBody>
          </p:sp>
          <p:sp>
            <p:nvSpPr>
              <p:cNvPr id="214" name="Freeform 81"/>
              <p:cNvSpPr>
                <a:spLocks/>
              </p:cNvSpPr>
              <p:nvPr/>
            </p:nvSpPr>
            <p:spPr bwMode="auto">
              <a:xfrm rot="12743813">
                <a:off x="4488483" y="2022475"/>
                <a:ext cx="53975" cy="76200"/>
              </a:xfrm>
              <a:custGeom>
                <a:avLst/>
                <a:gdLst/>
                <a:ahLst/>
                <a:cxnLst>
                  <a:cxn ang="0">
                    <a:pos x="0" y="0"/>
                  </a:cxn>
                  <a:cxn ang="0">
                    <a:pos x="34" y="48"/>
                  </a:cxn>
                </a:cxnLst>
                <a:rect l="0" t="0" r="r" b="b"/>
                <a:pathLst>
                  <a:path w="34" h="48">
                    <a:moveTo>
                      <a:pt x="0" y="0"/>
                    </a:moveTo>
                    <a:lnTo>
                      <a:pt x="34" y="48"/>
                    </a:lnTo>
                  </a:path>
                </a:pathLst>
              </a:custGeom>
              <a:noFill/>
              <a:ln w="38100" cap="rnd">
                <a:solidFill>
                  <a:srgbClr val="5A5A5A"/>
                </a:solidFill>
                <a:prstDash val="sysDot"/>
                <a:round/>
                <a:headEnd/>
                <a:tailEnd/>
              </a:ln>
            </p:spPr>
            <p:txBody>
              <a:bodyPr/>
              <a:lstStyle/>
              <a:p>
                <a:pPr>
                  <a:defRPr/>
                </a:pPr>
                <a:endParaRPr lang="es-CL" sz="800">
                  <a:latin typeface="+mj-lt"/>
                  <a:ea typeface="ＭＳ Ｐゴシック" charset="0"/>
                  <a:cs typeface="ＭＳ Ｐゴシック" charset="0"/>
                </a:endParaRPr>
              </a:p>
            </p:txBody>
          </p:sp>
          <p:sp>
            <p:nvSpPr>
              <p:cNvPr id="215" name="Freeform 82"/>
              <p:cNvSpPr>
                <a:spLocks/>
              </p:cNvSpPr>
              <p:nvPr/>
            </p:nvSpPr>
            <p:spPr bwMode="auto">
              <a:xfrm rot="11761400">
                <a:off x="3870945" y="2154238"/>
                <a:ext cx="53975" cy="76200"/>
              </a:xfrm>
              <a:custGeom>
                <a:avLst/>
                <a:gdLst/>
                <a:ahLst/>
                <a:cxnLst>
                  <a:cxn ang="0">
                    <a:pos x="0" y="0"/>
                  </a:cxn>
                  <a:cxn ang="0">
                    <a:pos x="34" y="48"/>
                  </a:cxn>
                </a:cxnLst>
                <a:rect l="0" t="0" r="r" b="b"/>
                <a:pathLst>
                  <a:path w="34" h="48">
                    <a:moveTo>
                      <a:pt x="0" y="0"/>
                    </a:moveTo>
                    <a:lnTo>
                      <a:pt x="34" y="48"/>
                    </a:lnTo>
                  </a:path>
                </a:pathLst>
              </a:custGeom>
              <a:noFill/>
              <a:ln w="38100" cap="rnd">
                <a:solidFill>
                  <a:srgbClr val="5A5A5A"/>
                </a:solidFill>
                <a:prstDash val="sysDot"/>
                <a:round/>
                <a:headEnd/>
                <a:tailEnd/>
              </a:ln>
            </p:spPr>
            <p:txBody>
              <a:bodyPr/>
              <a:lstStyle/>
              <a:p>
                <a:pPr>
                  <a:defRPr/>
                </a:pPr>
                <a:endParaRPr lang="es-CL" sz="800">
                  <a:latin typeface="+mj-lt"/>
                  <a:ea typeface="ＭＳ Ｐゴシック" charset="0"/>
                  <a:cs typeface="ＭＳ Ｐゴシック" charset="0"/>
                </a:endParaRPr>
              </a:p>
            </p:txBody>
          </p:sp>
        </p:grpSp>
        <p:grpSp>
          <p:nvGrpSpPr>
            <p:cNvPr id="15" name="107 Grupo"/>
            <p:cNvGrpSpPr/>
            <p:nvPr/>
          </p:nvGrpSpPr>
          <p:grpSpPr>
            <a:xfrm rot="20825279">
              <a:off x="1854885" y="4056170"/>
              <a:ext cx="1328555" cy="2255838"/>
              <a:chOff x="1692275" y="3597275"/>
              <a:chExt cx="1328555" cy="2255838"/>
            </a:xfrm>
          </p:grpSpPr>
          <p:grpSp>
            <p:nvGrpSpPr>
              <p:cNvPr id="16" name="Group 25"/>
              <p:cNvGrpSpPr>
                <a:grpSpLocks/>
              </p:cNvGrpSpPr>
              <p:nvPr/>
            </p:nvGrpSpPr>
            <p:grpSpPr bwMode="auto">
              <a:xfrm flipH="1">
                <a:off x="2124075" y="5157788"/>
                <a:ext cx="719138" cy="695325"/>
                <a:chOff x="465" y="2114"/>
                <a:chExt cx="1165" cy="1167"/>
              </a:xfrm>
            </p:grpSpPr>
            <p:sp>
              <p:nvSpPr>
                <p:cNvPr id="328" name="Oval 26"/>
                <p:cNvSpPr>
                  <a:spLocks noChangeAspect="1" noChangeArrowheads="1"/>
                </p:cNvSpPr>
                <p:nvPr/>
              </p:nvSpPr>
              <p:spPr bwMode="gray">
                <a:xfrm>
                  <a:off x="465" y="2114"/>
                  <a:ext cx="1165" cy="1167"/>
                </a:xfrm>
                <a:prstGeom prst="ellipse">
                  <a:avLst/>
                </a:prstGeom>
                <a:solidFill>
                  <a:schemeClr val="bg1">
                    <a:lumMod val="75000"/>
                  </a:schemeClr>
                </a:solidFill>
                <a:ln w="19050">
                  <a:solidFill>
                    <a:schemeClr val="bg1"/>
                  </a:solidFill>
                  <a:round/>
                  <a:headEnd/>
                  <a:tailEnd/>
                </a:ln>
              </p:spPr>
              <p:txBody>
                <a:bodyPr wrap="none" lIns="90000" tIns="90000" rIns="72000" bIns="90000" anchor="ctr"/>
                <a:lstStyle/>
                <a:p>
                  <a:pPr>
                    <a:defRPr/>
                  </a:pPr>
                  <a:endParaRPr lang="es-CL" sz="800">
                    <a:latin typeface="+mj-lt"/>
                    <a:ea typeface="ＭＳ Ｐゴシック" charset="0"/>
                    <a:cs typeface="ＭＳ Ｐゴシック" charset="0"/>
                  </a:endParaRPr>
                </a:p>
              </p:txBody>
            </p:sp>
            <p:sp>
              <p:nvSpPr>
                <p:cNvPr id="329" name="Freeform 27"/>
                <p:cNvSpPr>
                  <a:spLocks/>
                </p:cNvSpPr>
                <p:nvPr/>
              </p:nvSpPr>
              <p:spPr bwMode="gray">
                <a:xfrm>
                  <a:off x="483" y="2623"/>
                  <a:ext cx="1137" cy="642"/>
                </a:xfrm>
                <a:custGeom>
                  <a:avLst/>
                  <a:gdLst/>
                  <a:ahLst/>
                  <a:cxnLst>
                    <a:cxn ang="0">
                      <a:pos x="175" y="151"/>
                    </a:cxn>
                    <a:cxn ang="0">
                      <a:pos x="2" y="0"/>
                    </a:cxn>
                    <a:cxn ang="0">
                      <a:pos x="0" y="23"/>
                    </a:cxn>
                    <a:cxn ang="0">
                      <a:pos x="175" y="198"/>
                    </a:cxn>
                    <a:cxn ang="0">
                      <a:pos x="350" y="23"/>
                    </a:cxn>
                    <a:cxn ang="0">
                      <a:pos x="348" y="0"/>
                    </a:cxn>
                    <a:cxn ang="0">
                      <a:pos x="175" y="151"/>
                    </a:cxn>
                  </a:cxnLst>
                  <a:rect l="0" t="0" r="r" b="b"/>
                  <a:pathLst>
                    <a:path w="350" h="198">
                      <a:moveTo>
                        <a:pt x="175" y="151"/>
                      </a:moveTo>
                      <a:cubicBezTo>
                        <a:pt x="86" y="151"/>
                        <a:pt x="13" y="85"/>
                        <a:pt x="2" y="0"/>
                      </a:cubicBezTo>
                      <a:cubicBezTo>
                        <a:pt x="1" y="7"/>
                        <a:pt x="0" y="15"/>
                        <a:pt x="0" y="23"/>
                      </a:cubicBezTo>
                      <a:cubicBezTo>
                        <a:pt x="0" y="119"/>
                        <a:pt x="78" y="198"/>
                        <a:pt x="175" y="198"/>
                      </a:cubicBezTo>
                      <a:cubicBezTo>
                        <a:pt x="272" y="198"/>
                        <a:pt x="350" y="119"/>
                        <a:pt x="350" y="23"/>
                      </a:cubicBezTo>
                      <a:cubicBezTo>
                        <a:pt x="350" y="15"/>
                        <a:pt x="349" y="7"/>
                        <a:pt x="348" y="0"/>
                      </a:cubicBezTo>
                      <a:cubicBezTo>
                        <a:pt x="337" y="85"/>
                        <a:pt x="264" y="151"/>
                        <a:pt x="175" y="151"/>
                      </a:cubicBezTo>
                      <a:close/>
                    </a:path>
                  </a:pathLst>
                </a:custGeom>
                <a:solidFill>
                  <a:schemeClr val="bg1">
                    <a:lumMod val="75000"/>
                  </a:schemeClr>
                </a:solidFill>
                <a:ln w="9525">
                  <a:noFill/>
                  <a:round/>
                  <a:headEnd/>
                  <a:tailEnd/>
                </a:ln>
              </p:spPr>
              <p:txBody>
                <a:bodyPr/>
                <a:lstStyle/>
                <a:p>
                  <a:pPr>
                    <a:defRPr/>
                  </a:pPr>
                  <a:endParaRPr lang="es-CL" sz="800">
                    <a:latin typeface="+mj-lt"/>
                    <a:ea typeface="ＭＳ Ｐゴシック" charset="0"/>
                    <a:cs typeface="ＭＳ Ｐゴシック" charset="0"/>
                  </a:endParaRPr>
                </a:p>
              </p:txBody>
            </p:sp>
            <p:pic>
              <p:nvPicPr>
                <p:cNvPr id="6244" name="Picture 28"/>
                <p:cNvPicPr>
                  <a:picLocks noChangeAspect="1" noChangeArrowheads="1"/>
                </p:cNvPicPr>
                <p:nvPr/>
              </p:nvPicPr>
              <p:blipFill>
                <a:blip r:embed="rId4" cstate="print"/>
                <a:srcRect/>
                <a:stretch>
                  <a:fillRect/>
                </a:stretch>
              </p:blipFill>
              <p:spPr bwMode="gray">
                <a:xfrm>
                  <a:off x="677" y="2138"/>
                  <a:ext cx="732" cy="425"/>
                </a:xfrm>
                <a:prstGeom prst="rect">
                  <a:avLst/>
                </a:prstGeom>
                <a:noFill/>
                <a:ln w="9525">
                  <a:noFill/>
                  <a:miter lim="800000"/>
                  <a:headEnd/>
                  <a:tailEnd/>
                </a:ln>
              </p:spPr>
            </p:pic>
          </p:grpSp>
          <p:grpSp>
            <p:nvGrpSpPr>
              <p:cNvPr id="17" name="Group 25"/>
              <p:cNvGrpSpPr>
                <a:grpSpLocks/>
              </p:cNvGrpSpPr>
              <p:nvPr/>
            </p:nvGrpSpPr>
            <p:grpSpPr bwMode="auto">
              <a:xfrm flipH="1">
                <a:off x="1835150" y="4437063"/>
                <a:ext cx="720725" cy="695325"/>
                <a:chOff x="465" y="2114"/>
                <a:chExt cx="1165" cy="1167"/>
              </a:xfrm>
            </p:grpSpPr>
            <p:sp>
              <p:nvSpPr>
                <p:cNvPr id="324" name="Oval 26"/>
                <p:cNvSpPr>
                  <a:spLocks noChangeAspect="1" noChangeArrowheads="1"/>
                </p:cNvSpPr>
                <p:nvPr/>
              </p:nvSpPr>
              <p:spPr bwMode="gray">
                <a:xfrm>
                  <a:off x="465" y="2114"/>
                  <a:ext cx="1165" cy="1167"/>
                </a:xfrm>
                <a:prstGeom prst="ellipse">
                  <a:avLst/>
                </a:prstGeom>
                <a:solidFill>
                  <a:schemeClr val="bg1">
                    <a:lumMod val="75000"/>
                  </a:schemeClr>
                </a:solidFill>
                <a:ln w="19050">
                  <a:solidFill>
                    <a:schemeClr val="bg1"/>
                  </a:solidFill>
                  <a:round/>
                  <a:headEnd/>
                  <a:tailEnd/>
                </a:ln>
              </p:spPr>
              <p:txBody>
                <a:bodyPr wrap="none" lIns="90000" tIns="90000" rIns="72000" bIns="90000" anchor="ctr"/>
                <a:lstStyle/>
                <a:p>
                  <a:pPr>
                    <a:defRPr/>
                  </a:pPr>
                  <a:endParaRPr lang="es-CL" sz="800">
                    <a:latin typeface="+mj-lt"/>
                    <a:ea typeface="ＭＳ Ｐゴシック" charset="0"/>
                    <a:cs typeface="ＭＳ Ｐゴシック" charset="0"/>
                  </a:endParaRPr>
                </a:p>
              </p:txBody>
            </p:sp>
            <p:sp>
              <p:nvSpPr>
                <p:cNvPr id="325" name="Freeform 27"/>
                <p:cNvSpPr>
                  <a:spLocks/>
                </p:cNvSpPr>
                <p:nvPr/>
              </p:nvSpPr>
              <p:spPr bwMode="gray">
                <a:xfrm>
                  <a:off x="483" y="2623"/>
                  <a:ext cx="1137" cy="642"/>
                </a:xfrm>
                <a:custGeom>
                  <a:avLst/>
                  <a:gdLst/>
                  <a:ahLst/>
                  <a:cxnLst>
                    <a:cxn ang="0">
                      <a:pos x="175" y="151"/>
                    </a:cxn>
                    <a:cxn ang="0">
                      <a:pos x="2" y="0"/>
                    </a:cxn>
                    <a:cxn ang="0">
                      <a:pos x="0" y="23"/>
                    </a:cxn>
                    <a:cxn ang="0">
                      <a:pos x="175" y="198"/>
                    </a:cxn>
                    <a:cxn ang="0">
                      <a:pos x="350" y="23"/>
                    </a:cxn>
                    <a:cxn ang="0">
                      <a:pos x="348" y="0"/>
                    </a:cxn>
                    <a:cxn ang="0">
                      <a:pos x="175" y="151"/>
                    </a:cxn>
                  </a:cxnLst>
                  <a:rect l="0" t="0" r="r" b="b"/>
                  <a:pathLst>
                    <a:path w="350" h="198">
                      <a:moveTo>
                        <a:pt x="175" y="151"/>
                      </a:moveTo>
                      <a:cubicBezTo>
                        <a:pt x="86" y="151"/>
                        <a:pt x="13" y="85"/>
                        <a:pt x="2" y="0"/>
                      </a:cubicBezTo>
                      <a:cubicBezTo>
                        <a:pt x="1" y="7"/>
                        <a:pt x="0" y="15"/>
                        <a:pt x="0" y="23"/>
                      </a:cubicBezTo>
                      <a:cubicBezTo>
                        <a:pt x="0" y="119"/>
                        <a:pt x="78" y="198"/>
                        <a:pt x="175" y="198"/>
                      </a:cubicBezTo>
                      <a:cubicBezTo>
                        <a:pt x="272" y="198"/>
                        <a:pt x="350" y="119"/>
                        <a:pt x="350" y="23"/>
                      </a:cubicBezTo>
                      <a:cubicBezTo>
                        <a:pt x="350" y="15"/>
                        <a:pt x="349" y="7"/>
                        <a:pt x="348" y="0"/>
                      </a:cubicBezTo>
                      <a:cubicBezTo>
                        <a:pt x="337" y="85"/>
                        <a:pt x="264" y="151"/>
                        <a:pt x="175" y="151"/>
                      </a:cubicBezTo>
                      <a:close/>
                    </a:path>
                  </a:pathLst>
                </a:custGeom>
                <a:solidFill>
                  <a:schemeClr val="bg1">
                    <a:lumMod val="75000"/>
                  </a:schemeClr>
                </a:solidFill>
                <a:ln w="9525">
                  <a:noFill/>
                  <a:round/>
                  <a:headEnd/>
                  <a:tailEnd/>
                </a:ln>
              </p:spPr>
              <p:txBody>
                <a:bodyPr/>
                <a:lstStyle/>
                <a:p>
                  <a:pPr>
                    <a:defRPr/>
                  </a:pPr>
                  <a:endParaRPr lang="es-CL" sz="800">
                    <a:latin typeface="+mj-lt"/>
                    <a:ea typeface="ＭＳ Ｐゴシック" charset="0"/>
                    <a:cs typeface="ＭＳ Ｐゴシック" charset="0"/>
                  </a:endParaRPr>
                </a:p>
              </p:txBody>
            </p:sp>
            <p:pic>
              <p:nvPicPr>
                <p:cNvPr id="6241" name="Picture 28"/>
                <p:cNvPicPr>
                  <a:picLocks noChangeAspect="1" noChangeArrowheads="1"/>
                </p:cNvPicPr>
                <p:nvPr/>
              </p:nvPicPr>
              <p:blipFill>
                <a:blip r:embed="rId4" cstate="print"/>
                <a:srcRect/>
                <a:stretch>
                  <a:fillRect/>
                </a:stretch>
              </p:blipFill>
              <p:spPr bwMode="gray">
                <a:xfrm>
                  <a:off x="677" y="2138"/>
                  <a:ext cx="732" cy="425"/>
                </a:xfrm>
                <a:prstGeom prst="rect">
                  <a:avLst/>
                </a:prstGeom>
                <a:noFill/>
                <a:ln w="9525">
                  <a:noFill/>
                  <a:miter lim="800000"/>
                  <a:headEnd/>
                  <a:tailEnd/>
                </a:ln>
              </p:spPr>
            </p:pic>
          </p:grpSp>
          <p:grpSp>
            <p:nvGrpSpPr>
              <p:cNvPr id="18" name="Group 25"/>
              <p:cNvGrpSpPr>
                <a:grpSpLocks/>
              </p:cNvGrpSpPr>
              <p:nvPr/>
            </p:nvGrpSpPr>
            <p:grpSpPr bwMode="auto">
              <a:xfrm flipH="1">
                <a:off x="1692275" y="3597275"/>
                <a:ext cx="719138" cy="695325"/>
                <a:chOff x="465" y="2114"/>
                <a:chExt cx="1165" cy="1167"/>
              </a:xfrm>
            </p:grpSpPr>
            <p:sp>
              <p:nvSpPr>
                <p:cNvPr id="320" name="Oval 26"/>
                <p:cNvSpPr>
                  <a:spLocks noChangeAspect="1" noChangeArrowheads="1"/>
                </p:cNvSpPr>
                <p:nvPr/>
              </p:nvSpPr>
              <p:spPr bwMode="gray">
                <a:xfrm>
                  <a:off x="465" y="2114"/>
                  <a:ext cx="1165" cy="1167"/>
                </a:xfrm>
                <a:prstGeom prst="ellipse">
                  <a:avLst/>
                </a:prstGeom>
                <a:solidFill>
                  <a:schemeClr val="bg1">
                    <a:lumMod val="75000"/>
                  </a:schemeClr>
                </a:solidFill>
                <a:ln w="19050">
                  <a:solidFill>
                    <a:schemeClr val="bg1"/>
                  </a:solidFill>
                  <a:round/>
                  <a:headEnd/>
                  <a:tailEnd/>
                </a:ln>
              </p:spPr>
              <p:txBody>
                <a:bodyPr wrap="none" lIns="90000" tIns="90000" rIns="72000" bIns="90000" anchor="ctr"/>
                <a:lstStyle/>
                <a:p>
                  <a:pPr>
                    <a:defRPr/>
                  </a:pPr>
                  <a:endParaRPr lang="es-CL" sz="800">
                    <a:latin typeface="+mj-lt"/>
                    <a:ea typeface="ＭＳ Ｐゴシック" charset="0"/>
                    <a:cs typeface="ＭＳ Ｐゴシック" charset="0"/>
                  </a:endParaRPr>
                </a:p>
              </p:txBody>
            </p:sp>
            <p:pic>
              <p:nvPicPr>
                <p:cNvPr id="6238" name="Picture 28"/>
                <p:cNvPicPr>
                  <a:picLocks noChangeAspect="1" noChangeArrowheads="1"/>
                </p:cNvPicPr>
                <p:nvPr/>
              </p:nvPicPr>
              <p:blipFill>
                <a:blip r:embed="rId4" cstate="print"/>
                <a:srcRect/>
                <a:stretch>
                  <a:fillRect/>
                </a:stretch>
              </p:blipFill>
              <p:spPr bwMode="gray">
                <a:xfrm>
                  <a:off x="677" y="2138"/>
                  <a:ext cx="732" cy="425"/>
                </a:xfrm>
                <a:prstGeom prst="rect">
                  <a:avLst/>
                </a:prstGeom>
                <a:noFill/>
                <a:ln w="9525">
                  <a:noFill/>
                  <a:miter lim="800000"/>
                  <a:headEnd/>
                  <a:tailEnd/>
                </a:ln>
              </p:spPr>
            </p:pic>
          </p:grpSp>
          <p:sp>
            <p:nvSpPr>
              <p:cNvPr id="177" name="Freeform 70"/>
              <p:cNvSpPr>
                <a:spLocks/>
              </p:cNvSpPr>
              <p:nvPr/>
            </p:nvSpPr>
            <p:spPr bwMode="auto">
              <a:xfrm rot="5590097">
                <a:off x="2207421" y="4332397"/>
                <a:ext cx="1182074" cy="444744"/>
              </a:xfrm>
              <a:custGeom>
                <a:avLst/>
                <a:gdLst/>
                <a:ahLst/>
                <a:cxnLst>
                  <a:cxn ang="0">
                    <a:pos x="0" y="547"/>
                  </a:cxn>
                  <a:cxn ang="0">
                    <a:pos x="1085" y="0"/>
                  </a:cxn>
                </a:cxnLst>
                <a:rect l="0" t="0" r="r" b="b"/>
                <a:pathLst>
                  <a:path w="1085" h="547">
                    <a:moveTo>
                      <a:pt x="0" y="547"/>
                    </a:moveTo>
                    <a:cubicBezTo>
                      <a:pt x="444" y="547"/>
                      <a:pt x="843" y="335"/>
                      <a:pt x="1085" y="0"/>
                    </a:cubicBezTo>
                  </a:path>
                </a:pathLst>
              </a:custGeom>
              <a:noFill/>
              <a:ln w="38100" cap="rnd">
                <a:solidFill>
                  <a:srgbClr val="5A5A5A"/>
                </a:solidFill>
                <a:prstDash val="sysDot"/>
                <a:miter lim="800000"/>
                <a:headEnd/>
                <a:tailEnd/>
              </a:ln>
            </p:spPr>
            <p:txBody>
              <a:bodyPr/>
              <a:lstStyle/>
              <a:p>
                <a:pPr>
                  <a:defRPr/>
                </a:pPr>
                <a:endParaRPr lang="es-CL" sz="800">
                  <a:latin typeface="+mj-lt"/>
                  <a:ea typeface="ＭＳ Ｐゴシック" charset="0"/>
                  <a:cs typeface="ＭＳ Ｐゴシック" charset="0"/>
                </a:endParaRPr>
              </a:p>
            </p:txBody>
          </p:sp>
          <p:sp>
            <p:nvSpPr>
              <p:cNvPr id="178" name="Freeform 78"/>
              <p:cNvSpPr>
                <a:spLocks/>
              </p:cNvSpPr>
              <p:nvPr/>
            </p:nvSpPr>
            <p:spPr bwMode="auto">
              <a:xfrm rot="3122334">
                <a:off x="2453482" y="3906044"/>
                <a:ext cx="65087" cy="85725"/>
              </a:xfrm>
              <a:custGeom>
                <a:avLst/>
                <a:gdLst/>
                <a:ahLst/>
                <a:cxnLst>
                  <a:cxn ang="0">
                    <a:pos x="43" y="0"/>
                  </a:cxn>
                  <a:cxn ang="0">
                    <a:pos x="0" y="51"/>
                  </a:cxn>
                </a:cxnLst>
                <a:rect l="0" t="0" r="r" b="b"/>
                <a:pathLst>
                  <a:path w="43" h="51">
                    <a:moveTo>
                      <a:pt x="43" y="0"/>
                    </a:moveTo>
                    <a:lnTo>
                      <a:pt x="0" y="51"/>
                    </a:lnTo>
                  </a:path>
                </a:pathLst>
              </a:custGeom>
              <a:noFill/>
              <a:ln w="38100" cap="rnd">
                <a:solidFill>
                  <a:srgbClr val="5A5A5A"/>
                </a:solidFill>
                <a:prstDash val="sysDot"/>
                <a:round/>
                <a:headEnd/>
                <a:tailEnd/>
              </a:ln>
            </p:spPr>
            <p:txBody>
              <a:bodyPr/>
              <a:lstStyle/>
              <a:p>
                <a:pPr>
                  <a:defRPr/>
                </a:pPr>
                <a:endParaRPr lang="es-CL" sz="800">
                  <a:latin typeface="+mj-lt"/>
                  <a:ea typeface="ＭＳ Ｐゴシック" charset="0"/>
                  <a:cs typeface="ＭＳ Ｐゴシック" charset="0"/>
                </a:endParaRPr>
              </a:p>
            </p:txBody>
          </p:sp>
          <p:sp>
            <p:nvSpPr>
              <p:cNvPr id="179" name="Freeform 80"/>
              <p:cNvSpPr>
                <a:spLocks/>
              </p:cNvSpPr>
              <p:nvPr/>
            </p:nvSpPr>
            <p:spPr bwMode="auto">
              <a:xfrm rot="1923348">
                <a:off x="2530475" y="4586288"/>
                <a:ext cx="73025" cy="76200"/>
              </a:xfrm>
              <a:custGeom>
                <a:avLst/>
                <a:gdLst/>
                <a:ahLst/>
                <a:cxnLst>
                  <a:cxn ang="0">
                    <a:pos x="43" y="0"/>
                  </a:cxn>
                  <a:cxn ang="0">
                    <a:pos x="0" y="51"/>
                  </a:cxn>
                </a:cxnLst>
                <a:rect l="0" t="0" r="r" b="b"/>
                <a:pathLst>
                  <a:path w="43" h="51">
                    <a:moveTo>
                      <a:pt x="43" y="0"/>
                    </a:moveTo>
                    <a:lnTo>
                      <a:pt x="0" y="51"/>
                    </a:lnTo>
                  </a:path>
                </a:pathLst>
              </a:custGeom>
              <a:noFill/>
              <a:ln w="38100" cap="rnd">
                <a:solidFill>
                  <a:srgbClr val="5A5A5A"/>
                </a:solidFill>
                <a:prstDash val="sysDot"/>
                <a:round/>
                <a:headEnd/>
                <a:tailEnd/>
              </a:ln>
            </p:spPr>
            <p:txBody>
              <a:bodyPr/>
              <a:lstStyle/>
              <a:p>
                <a:pPr>
                  <a:defRPr/>
                </a:pPr>
                <a:endParaRPr lang="es-CL" sz="800">
                  <a:latin typeface="+mj-lt"/>
                  <a:ea typeface="ＭＳ Ｐゴシック" charset="0"/>
                  <a:cs typeface="ＭＳ Ｐゴシック" charset="0"/>
                </a:endParaRPr>
              </a:p>
            </p:txBody>
          </p:sp>
          <p:sp>
            <p:nvSpPr>
              <p:cNvPr id="180" name="Freeform 81"/>
              <p:cNvSpPr>
                <a:spLocks/>
              </p:cNvSpPr>
              <p:nvPr/>
            </p:nvSpPr>
            <p:spPr bwMode="auto">
              <a:xfrm rot="5590097">
                <a:off x="2865437" y="5197476"/>
                <a:ext cx="49213" cy="80962"/>
              </a:xfrm>
              <a:custGeom>
                <a:avLst/>
                <a:gdLst/>
                <a:ahLst/>
                <a:cxnLst>
                  <a:cxn ang="0">
                    <a:pos x="0" y="0"/>
                  </a:cxn>
                  <a:cxn ang="0">
                    <a:pos x="34" y="48"/>
                  </a:cxn>
                </a:cxnLst>
                <a:rect l="0" t="0" r="r" b="b"/>
                <a:pathLst>
                  <a:path w="34" h="48">
                    <a:moveTo>
                      <a:pt x="0" y="0"/>
                    </a:moveTo>
                    <a:lnTo>
                      <a:pt x="34" y="48"/>
                    </a:lnTo>
                  </a:path>
                </a:pathLst>
              </a:custGeom>
              <a:noFill/>
              <a:ln w="38100" cap="rnd">
                <a:solidFill>
                  <a:srgbClr val="5A5A5A"/>
                </a:solidFill>
                <a:prstDash val="sysDot"/>
                <a:round/>
                <a:headEnd/>
                <a:tailEnd/>
              </a:ln>
            </p:spPr>
            <p:txBody>
              <a:bodyPr/>
              <a:lstStyle/>
              <a:p>
                <a:pPr>
                  <a:defRPr/>
                </a:pPr>
                <a:endParaRPr lang="es-CL" sz="800">
                  <a:latin typeface="+mj-lt"/>
                  <a:ea typeface="ＭＳ Ｐゴシック" charset="0"/>
                  <a:cs typeface="ＭＳ Ｐゴシック" charset="0"/>
                </a:endParaRPr>
              </a:p>
            </p:txBody>
          </p:sp>
        </p:grpSp>
        <p:grpSp>
          <p:nvGrpSpPr>
            <p:cNvPr id="19" name="105 Grupo"/>
            <p:cNvGrpSpPr/>
            <p:nvPr/>
          </p:nvGrpSpPr>
          <p:grpSpPr>
            <a:xfrm rot="806245">
              <a:off x="5509432" y="3964698"/>
              <a:ext cx="1678459" cy="2281237"/>
              <a:chOff x="5773266" y="3500438"/>
              <a:chExt cx="1678459" cy="2281237"/>
            </a:xfrm>
          </p:grpSpPr>
          <p:grpSp>
            <p:nvGrpSpPr>
              <p:cNvPr id="20" name="Group 25"/>
              <p:cNvGrpSpPr>
                <a:grpSpLocks/>
              </p:cNvGrpSpPr>
              <p:nvPr/>
            </p:nvGrpSpPr>
            <p:grpSpPr bwMode="auto">
              <a:xfrm flipH="1">
                <a:off x="6227763" y="5084763"/>
                <a:ext cx="720725" cy="696912"/>
                <a:chOff x="465" y="2114"/>
                <a:chExt cx="1165" cy="1167"/>
              </a:xfrm>
            </p:grpSpPr>
            <p:sp>
              <p:nvSpPr>
                <p:cNvPr id="312" name="Oval 26"/>
                <p:cNvSpPr>
                  <a:spLocks noChangeAspect="1" noChangeArrowheads="1"/>
                </p:cNvSpPr>
                <p:nvPr/>
              </p:nvSpPr>
              <p:spPr bwMode="gray">
                <a:xfrm>
                  <a:off x="465" y="2114"/>
                  <a:ext cx="1165" cy="1167"/>
                </a:xfrm>
                <a:prstGeom prst="ellipse">
                  <a:avLst/>
                </a:prstGeom>
                <a:solidFill>
                  <a:schemeClr val="bg1">
                    <a:lumMod val="75000"/>
                  </a:schemeClr>
                </a:solidFill>
                <a:ln w="19050">
                  <a:solidFill>
                    <a:schemeClr val="bg1"/>
                  </a:solidFill>
                  <a:round/>
                  <a:headEnd/>
                  <a:tailEnd/>
                </a:ln>
              </p:spPr>
              <p:txBody>
                <a:bodyPr wrap="none" lIns="90000" tIns="90000" rIns="72000" bIns="90000" anchor="ctr"/>
                <a:lstStyle/>
                <a:p>
                  <a:pPr>
                    <a:defRPr/>
                  </a:pPr>
                  <a:endParaRPr lang="es-CL" sz="800">
                    <a:latin typeface="+mj-lt"/>
                    <a:ea typeface="ＭＳ Ｐゴシック" charset="0"/>
                    <a:cs typeface="ＭＳ Ｐゴシック" charset="0"/>
                  </a:endParaRPr>
                </a:p>
              </p:txBody>
            </p:sp>
            <p:pic>
              <p:nvPicPr>
                <p:cNvPr id="6232" name="Picture 28"/>
                <p:cNvPicPr>
                  <a:picLocks noChangeAspect="1" noChangeArrowheads="1"/>
                </p:cNvPicPr>
                <p:nvPr/>
              </p:nvPicPr>
              <p:blipFill>
                <a:blip r:embed="rId4" cstate="print"/>
                <a:srcRect/>
                <a:stretch>
                  <a:fillRect/>
                </a:stretch>
              </p:blipFill>
              <p:spPr bwMode="gray">
                <a:xfrm>
                  <a:off x="677" y="2138"/>
                  <a:ext cx="732" cy="425"/>
                </a:xfrm>
                <a:prstGeom prst="rect">
                  <a:avLst/>
                </a:prstGeom>
                <a:noFill/>
                <a:ln w="9525">
                  <a:noFill/>
                  <a:miter lim="800000"/>
                  <a:headEnd/>
                  <a:tailEnd/>
                </a:ln>
              </p:spPr>
            </p:pic>
          </p:grpSp>
          <p:grpSp>
            <p:nvGrpSpPr>
              <p:cNvPr id="21" name="Group 25"/>
              <p:cNvGrpSpPr>
                <a:grpSpLocks/>
              </p:cNvGrpSpPr>
              <p:nvPr/>
            </p:nvGrpSpPr>
            <p:grpSpPr bwMode="auto">
              <a:xfrm flipH="1">
                <a:off x="6588125" y="4365625"/>
                <a:ext cx="720725" cy="695325"/>
                <a:chOff x="465" y="2114"/>
                <a:chExt cx="1165" cy="1167"/>
              </a:xfrm>
            </p:grpSpPr>
            <p:sp>
              <p:nvSpPr>
                <p:cNvPr id="308" name="Oval 26"/>
                <p:cNvSpPr>
                  <a:spLocks noChangeAspect="1" noChangeArrowheads="1"/>
                </p:cNvSpPr>
                <p:nvPr/>
              </p:nvSpPr>
              <p:spPr bwMode="gray">
                <a:xfrm>
                  <a:off x="465" y="2114"/>
                  <a:ext cx="1165" cy="1167"/>
                </a:xfrm>
                <a:prstGeom prst="ellipse">
                  <a:avLst/>
                </a:prstGeom>
                <a:solidFill>
                  <a:schemeClr val="bg1">
                    <a:lumMod val="75000"/>
                  </a:schemeClr>
                </a:solidFill>
                <a:ln w="19050">
                  <a:solidFill>
                    <a:schemeClr val="bg1"/>
                  </a:solidFill>
                  <a:round/>
                  <a:headEnd/>
                  <a:tailEnd/>
                </a:ln>
              </p:spPr>
              <p:txBody>
                <a:bodyPr wrap="none" lIns="90000" tIns="90000" rIns="72000" bIns="90000" anchor="ctr"/>
                <a:lstStyle/>
                <a:p>
                  <a:pPr>
                    <a:defRPr/>
                  </a:pPr>
                  <a:endParaRPr lang="es-CL" sz="800">
                    <a:latin typeface="+mj-lt"/>
                    <a:ea typeface="ＭＳ Ｐゴシック" charset="0"/>
                    <a:cs typeface="ＭＳ Ｐゴシック" charset="0"/>
                  </a:endParaRPr>
                </a:p>
              </p:txBody>
            </p:sp>
            <p:sp>
              <p:nvSpPr>
                <p:cNvPr id="309" name="Freeform 27"/>
                <p:cNvSpPr>
                  <a:spLocks/>
                </p:cNvSpPr>
                <p:nvPr/>
              </p:nvSpPr>
              <p:spPr bwMode="gray">
                <a:xfrm>
                  <a:off x="483" y="2623"/>
                  <a:ext cx="1137" cy="642"/>
                </a:xfrm>
                <a:custGeom>
                  <a:avLst/>
                  <a:gdLst/>
                  <a:ahLst/>
                  <a:cxnLst>
                    <a:cxn ang="0">
                      <a:pos x="175" y="151"/>
                    </a:cxn>
                    <a:cxn ang="0">
                      <a:pos x="2" y="0"/>
                    </a:cxn>
                    <a:cxn ang="0">
                      <a:pos x="0" y="23"/>
                    </a:cxn>
                    <a:cxn ang="0">
                      <a:pos x="175" y="198"/>
                    </a:cxn>
                    <a:cxn ang="0">
                      <a:pos x="350" y="23"/>
                    </a:cxn>
                    <a:cxn ang="0">
                      <a:pos x="348" y="0"/>
                    </a:cxn>
                    <a:cxn ang="0">
                      <a:pos x="175" y="151"/>
                    </a:cxn>
                  </a:cxnLst>
                  <a:rect l="0" t="0" r="r" b="b"/>
                  <a:pathLst>
                    <a:path w="350" h="198">
                      <a:moveTo>
                        <a:pt x="175" y="151"/>
                      </a:moveTo>
                      <a:cubicBezTo>
                        <a:pt x="86" y="151"/>
                        <a:pt x="13" y="85"/>
                        <a:pt x="2" y="0"/>
                      </a:cubicBezTo>
                      <a:cubicBezTo>
                        <a:pt x="1" y="7"/>
                        <a:pt x="0" y="15"/>
                        <a:pt x="0" y="23"/>
                      </a:cubicBezTo>
                      <a:cubicBezTo>
                        <a:pt x="0" y="119"/>
                        <a:pt x="78" y="198"/>
                        <a:pt x="175" y="198"/>
                      </a:cubicBezTo>
                      <a:cubicBezTo>
                        <a:pt x="272" y="198"/>
                        <a:pt x="350" y="119"/>
                        <a:pt x="350" y="23"/>
                      </a:cubicBezTo>
                      <a:cubicBezTo>
                        <a:pt x="350" y="15"/>
                        <a:pt x="349" y="7"/>
                        <a:pt x="348" y="0"/>
                      </a:cubicBezTo>
                      <a:cubicBezTo>
                        <a:pt x="337" y="85"/>
                        <a:pt x="264" y="151"/>
                        <a:pt x="175" y="151"/>
                      </a:cubicBezTo>
                      <a:close/>
                    </a:path>
                  </a:pathLst>
                </a:custGeom>
                <a:solidFill>
                  <a:schemeClr val="bg1">
                    <a:lumMod val="75000"/>
                  </a:schemeClr>
                </a:solidFill>
                <a:ln w="9525">
                  <a:noFill/>
                  <a:round/>
                  <a:headEnd/>
                  <a:tailEnd/>
                </a:ln>
              </p:spPr>
              <p:txBody>
                <a:bodyPr/>
                <a:lstStyle/>
                <a:p>
                  <a:pPr>
                    <a:defRPr/>
                  </a:pPr>
                  <a:endParaRPr lang="es-CL" sz="800">
                    <a:latin typeface="+mj-lt"/>
                    <a:ea typeface="ＭＳ Ｐゴシック" charset="0"/>
                    <a:cs typeface="ＭＳ Ｐゴシック" charset="0"/>
                  </a:endParaRPr>
                </a:p>
              </p:txBody>
            </p:sp>
            <p:pic>
              <p:nvPicPr>
                <p:cNvPr id="6229" name="Picture 28"/>
                <p:cNvPicPr>
                  <a:picLocks noChangeAspect="1" noChangeArrowheads="1"/>
                </p:cNvPicPr>
                <p:nvPr/>
              </p:nvPicPr>
              <p:blipFill>
                <a:blip r:embed="rId4" cstate="print"/>
                <a:srcRect/>
                <a:stretch>
                  <a:fillRect/>
                </a:stretch>
              </p:blipFill>
              <p:spPr bwMode="gray">
                <a:xfrm>
                  <a:off x="677" y="2138"/>
                  <a:ext cx="732" cy="425"/>
                </a:xfrm>
                <a:prstGeom prst="rect">
                  <a:avLst/>
                </a:prstGeom>
                <a:noFill/>
                <a:ln w="9525">
                  <a:noFill/>
                  <a:miter lim="800000"/>
                  <a:headEnd/>
                  <a:tailEnd/>
                </a:ln>
              </p:spPr>
            </p:pic>
          </p:grpSp>
          <p:grpSp>
            <p:nvGrpSpPr>
              <p:cNvPr id="22" name="Group 25"/>
              <p:cNvGrpSpPr>
                <a:grpSpLocks/>
              </p:cNvGrpSpPr>
              <p:nvPr/>
            </p:nvGrpSpPr>
            <p:grpSpPr bwMode="auto">
              <a:xfrm flipH="1">
                <a:off x="6732588" y="3500438"/>
                <a:ext cx="719137" cy="696912"/>
                <a:chOff x="465" y="2114"/>
                <a:chExt cx="1165" cy="1167"/>
              </a:xfrm>
            </p:grpSpPr>
            <p:sp>
              <p:nvSpPr>
                <p:cNvPr id="304" name="Oval 26"/>
                <p:cNvSpPr>
                  <a:spLocks noChangeAspect="1" noChangeArrowheads="1"/>
                </p:cNvSpPr>
                <p:nvPr/>
              </p:nvSpPr>
              <p:spPr bwMode="gray">
                <a:xfrm>
                  <a:off x="465" y="2114"/>
                  <a:ext cx="1165" cy="1167"/>
                </a:xfrm>
                <a:prstGeom prst="ellipse">
                  <a:avLst/>
                </a:prstGeom>
                <a:solidFill>
                  <a:schemeClr val="bg1">
                    <a:lumMod val="75000"/>
                  </a:schemeClr>
                </a:solidFill>
                <a:ln w="19050">
                  <a:solidFill>
                    <a:schemeClr val="bg1"/>
                  </a:solidFill>
                  <a:round/>
                  <a:headEnd/>
                  <a:tailEnd/>
                </a:ln>
              </p:spPr>
              <p:txBody>
                <a:bodyPr wrap="none" lIns="90000" tIns="90000" rIns="72000" bIns="90000" anchor="ctr"/>
                <a:lstStyle/>
                <a:p>
                  <a:pPr>
                    <a:defRPr/>
                  </a:pPr>
                  <a:endParaRPr lang="es-CL" sz="800">
                    <a:latin typeface="+mj-lt"/>
                    <a:ea typeface="ＭＳ Ｐゴシック" charset="0"/>
                    <a:cs typeface="ＭＳ Ｐゴシック" charset="0"/>
                  </a:endParaRPr>
                </a:p>
              </p:txBody>
            </p:sp>
            <p:sp>
              <p:nvSpPr>
                <p:cNvPr id="305" name="Freeform 27"/>
                <p:cNvSpPr>
                  <a:spLocks/>
                </p:cNvSpPr>
                <p:nvPr/>
              </p:nvSpPr>
              <p:spPr bwMode="gray">
                <a:xfrm>
                  <a:off x="483" y="2624"/>
                  <a:ext cx="1137" cy="641"/>
                </a:xfrm>
                <a:custGeom>
                  <a:avLst/>
                  <a:gdLst/>
                  <a:ahLst/>
                  <a:cxnLst>
                    <a:cxn ang="0">
                      <a:pos x="175" y="151"/>
                    </a:cxn>
                    <a:cxn ang="0">
                      <a:pos x="2" y="0"/>
                    </a:cxn>
                    <a:cxn ang="0">
                      <a:pos x="0" y="23"/>
                    </a:cxn>
                    <a:cxn ang="0">
                      <a:pos x="175" y="198"/>
                    </a:cxn>
                    <a:cxn ang="0">
                      <a:pos x="350" y="23"/>
                    </a:cxn>
                    <a:cxn ang="0">
                      <a:pos x="348" y="0"/>
                    </a:cxn>
                    <a:cxn ang="0">
                      <a:pos x="175" y="151"/>
                    </a:cxn>
                  </a:cxnLst>
                  <a:rect l="0" t="0" r="r" b="b"/>
                  <a:pathLst>
                    <a:path w="350" h="198">
                      <a:moveTo>
                        <a:pt x="175" y="151"/>
                      </a:moveTo>
                      <a:cubicBezTo>
                        <a:pt x="86" y="151"/>
                        <a:pt x="13" y="85"/>
                        <a:pt x="2" y="0"/>
                      </a:cubicBezTo>
                      <a:cubicBezTo>
                        <a:pt x="1" y="7"/>
                        <a:pt x="0" y="15"/>
                        <a:pt x="0" y="23"/>
                      </a:cubicBezTo>
                      <a:cubicBezTo>
                        <a:pt x="0" y="119"/>
                        <a:pt x="78" y="198"/>
                        <a:pt x="175" y="198"/>
                      </a:cubicBezTo>
                      <a:cubicBezTo>
                        <a:pt x="272" y="198"/>
                        <a:pt x="350" y="119"/>
                        <a:pt x="350" y="23"/>
                      </a:cubicBezTo>
                      <a:cubicBezTo>
                        <a:pt x="350" y="15"/>
                        <a:pt x="349" y="7"/>
                        <a:pt x="348" y="0"/>
                      </a:cubicBezTo>
                      <a:cubicBezTo>
                        <a:pt x="337" y="85"/>
                        <a:pt x="264" y="151"/>
                        <a:pt x="175" y="151"/>
                      </a:cubicBezTo>
                      <a:close/>
                    </a:path>
                  </a:pathLst>
                </a:custGeom>
                <a:solidFill>
                  <a:schemeClr val="bg1">
                    <a:lumMod val="75000"/>
                  </a:schemeClr>
                </a:solidFill>
                <a:ln w="9525">
                  <a:noFill/>
                  <a:round/>
                  <a:headEnd/>
                  <a:tailEnd/>
                </a:ln>
              </p:spPr>
              <p:txBody>
                <a:bodyPr/>
                <a:lstStyle/>
                <a:p>
                  <a:pPr>
                    <a:defRPr/>
                  </a:pPr>
                  <a:endParaRPr lang="es-CL" sz="800">
                    <a:latin typeface="+mj-lt"/>
                    <a:ea typeface="ＭＳ Ｐゴシック" charset="0"/>
                    <a:cs typeface="ＭＳ Ｐゴシック" charset="0"/>
                  </a:endParaRPr>
                </a:p>
              </p:txBody>
            </p:sp>
            <p:pic>
              <p:nvPicPr>
                <p:cNvPr id="6226" name="Picture 28"/>
                <p:cNvPicPr>
                  <a:picLocks noChangeAspect="1" noChangeArrowheads="1"/>
                </p:cNvPicPr>
                <p:nvPr/>
              </p:nvPicPr>
              <p:blipFill>
                <a:blip r:embed="rId4" cstate="print"/>
                <a:srcRect/>
                <a:stretch>
                  <a:fillRect/>
                </a:stretch>
              </p:blipFill>
              <p:spPr bwMode="gray">
                <a:xfrm>
                  <a:off x="677" y="2138"/>
                  <a:ext cx="732" cy="425"/>
                </a:xfrm>
                <a:prstGeom prst="rect">
                  <a:avLst/>
                </a:prstGeom>
                <a:noFill/>
                <a:ln w="9525">
                  <a:noFill/>
                  <a:miter lim="800000"/>
                  <a:headEnd/>
                  <a:tailEnd/>
                </a:ln>
              </p:spPr>
            </p:pic>
          </p:grpSp>
          <p:sp>
            <p:nvSpPr>
              <p:cNvPr id="69" name="Freeform 70"/>
              <p:cNvSpPr>
                <a:spLocks/>
              </p:cNvSpPr>
              <p:nvPr/>
            </p:nvSpPr>
            <p:spPr bwMode="auto">
              <a:xfrm rot="19468875">
                <a:off x="5773266" y="4114473"/>
                <a:ext cx="1045496" cy="735434"/>
              </a:xfrm>
              <a:custGeom>
                <a:avLst/>
                <a:gdLst/>
                <a:ahLst/>
                <a:cxnLst>
                  <a:cxn ang="0">
                    <a:pos x="0" y="547"/>
                  </a:cxn>
                  <a:cxn ang="0">
                    <a:pos x="1085" y="0"/>
                  </a:cxn>
                </a:cxnLst>
                <a:rect l="0" t="0" r="r" b="b"/>
                <a:pathLst>
                  <a:path w="1085" h="547">
                    <a:moveTo>
                      <a:pt x="0" y="547"/>
                    </a:moveTo>
                    <a:cubicBezTo>
                      <a:pt x="444" y="547"/>
                      <a:pt x="843" y="335"/>
                      <a:pt x="1085" y="0"/>
                    </a:cubicBezTo>
                  </a:path>
                </a:pathLst>
              </a:custGeom>
              <a:noFill/>
              <a:ln w="38100" cap="rnd">
                <a:solidFill>
                  <a:srgbClr val="5A5A5A"/>
                </a:solidFill>
                <a:prstDash val="sysDot"/>
                <a:miter lim="800000"/>
                <a:headEnd/>
                <a:tailEnd/>
              </a:ln>
            </p:spPr>
            <p:txBody>
              <a:bodyPr/>
              <a:lstStyle/>
              <a:p>
                <a:pPr>
                  <a:defRPr/>
                </a:pPr>
                <a:endParaRPr lang="es-CL">
                  <a:latin typeface="+mj-lt"/>
                  <a:ea typeface="ＭＳ Ｐゴシック" charset="0"/>
                  <a:cs typeface="ＭＳ Ｐゴシック" charset="0"/>
                </a:endParaRPr>
              </a:p>
            </p:txBody>
          </p:sp>
          <p:sp>
            <p:nvSpPr>
              <p:cNvPr id="79" name="Freeform 80"/>
              <p:cNvSpPr>
                <a:spLocks/>
              </p:cNvSpPr>
              <p:nvPr/>
            </p:nvSpPr>
            <p:spPr bwMode="auto">
              <a:xfrm rot="15802126">
                <a:off x="6166643" y="5130007"/>
                <a:ext cx="68263" cy="82550"/>
              </a:xfrm>
              <a:custGeom>
                <a:avLst/>
                <a:gdLst/>
                <a:ahLst/>
                <a:cxnLst>
                  <a:cxn ang="0">
                    <a:pos x="43" y="0"/>
                  </a:cxn>
                  <a:cxn ang="0">
                    <a:pos x="0" y="51"/>
                  </a:cxn>
                </a:cxnLst>
                <a:rect l="0" t="0" r="r" b="b"/>
                <a:pathLst>
                  <a:path w="43" h="51">
                    <a:moveTo>
                      <a:pt x="43" y="0"/>
                    </a:moveTo>
                    <a:lnTo>
                      <a:pt x="0" y="51"/>
                    </a:lnTo>
                  </a:path>
                </a:pathLst>
              </a:custGeom>
              <a:noFill/>
              <a:ln w="38100" cap="rnd">
                <a:solidFill>
                  <a:srgbClr val="5A5A5A"/>
                </a:solidFill>
                <a:prstDash val="sysDot"/>
                <a:round/>
                <a:headEnd/>
                <a:tailEnd/>
              </a:ln>
            </p:spPr>
            <p:txBody>
              <a:bodyPr/>
              <a:lstStyle/>
              <a:p>
                <a:pPr>
                  <a:defRPr/>
                </a:pPr>
                <a:endParaRPr lang="es-CL" sz="800">
                  <a:latin typeface="+mj-lt"/>
                  <a:ea typeface="ＭＳ Ｐゴシック" charset="0"/>
                  <a:cs typeface="ＭＳ Ｐゴシック" charset="0"/>
                </a:endParaRPr>
              </a:p>
            </p:txBody>
          </p:sp>
          <p:sp>
            <p:nvSpPr>
              <p:cNvPr id="80" name="Freeform 81"/>
              <p:cNvSpPr>
                <a:spLocks/>
              </p:cNvSpPr>
              <p:nvPr/>
            </p:nvSpPr>
            <p:spPr bwMode="auto">
              <a:xfrm rot="19468875">
                <a:off x="6494463" y="4491038"/>
                <a:ext cx="53975" cy="76200"/>
              </a:xfrm>
              <a:custGeom>
                <a:avLst/>
                <a:gdLst/>
                <a:ahLst/>
                <a:cxnLst>
                  <a:cxn ang="0">
                    <a:pos x="0" y="0"/>
                  </a:cxn>
                  <a:cxn ang="0">
                    <a:pos x="34" y="48"/>
                  </a:cxn>
                </a:cxnLst>
                <a:rect l="0" t="0" r="r" b="b"/>
                <a:pathLst>
                  <a:path w="34" h="48">
                    <a:moveTo>
                      <a:pt x="0" y="0"/>
                    </a:moveTo>
                    <a:lnTo>
                      <a:pt x="34" y="48"/>
                    </a:lnTo>
                  </a:path>
                </a:pathLst>
              </a:custGeom>
              <a:noFill/>
              <a:ln w="38100" cap="rnd">
                <a:solidFill>
                  <a:srgbClr val="5A5A5A"/>
                </a:solidFill>
                <a:prstDash val="sysDot"/>
                <a:round/>
                <a:headEnd/>
                <a:tailEnd/>
              </a:ln>
            </p:spPr>
            <p:txBody>
              <a:bodyPr/>
              <a:lstStyle/>
              <a:p>
                <a:pPr>
                  <a:defRPr/>
                </a:pPr>
                <a:endParaRPr lang="es-CL" sz="800">
                  <a:latin typeface="+mj-lt"/>
                  <a:ea typeface="ＭＳ Ｐゴシック" charset="0"/>
                  <a:cs typeface="ＭＳ Ｐゴシック" charset="0"/>
                </a:endParaRPr>
              </a:p>
            </p:txBody>
          </p:sp>
          <p:sp>
            <p:nvSpPr>
              <p:cNvPr id="81" name="Freeform 82"/>
              <p:cNvSpPr>
                <a:spLocks/>
              </p:cNvSpPr>
              <p:nvPr/>
            </p:nvSpPr>
            <p:spPr bwMode="auto">
              <a:xfrm rot="18486462">
                <a:off x="6605588" y="3870325"/>
                <a:ext cx="52387" cy="74613"/>
              </a:xfrm>
              <a:custGeom>
                <a:avLst/>
                <a:gdLst/>
                <a:ahLst/>
                <a:cxnLst>
                  <a:cxn ang="0">
                    <a:pos x="0" y="0"/>
                  </a:cxn>
                  <a:cxn ang="0">
                    <a:pos x="34" y="48"/>
                  </a:cxn>
                </a:cxnLst>
                <a:rect l="0" t="0" r="r" b="b"/>
                <a:pathLst>
                  <a:path w="34" h="48">
                    <a:moveTo>
                      <a:pt x="0" y="0"/>
                    </a:moveTo>
                    <a:lnTo>
                      <a:pt x="34" y="48"/>
                    </a:lnTo>
                  </a:path>
                </a:pathLst>
              </a:custGeom>
              <a:noFill/>
              <a:ln w="38100" cap="rnd">
                <a:solidFill>
                  <a:srgbClr val="5A5A5A"/>
                </a:solidFill>
                <a:prstDash val="sysDot"/>
                <a:round/>
                <a:headEnd/>
                <a:tailEnd/>
              </a:ln>
            </p:spPr>
            <p:txBody>
              <a:bodyPr/>
              <a:lstStyle/>
              <a:p>
                <a:pPr>
                  <a:defRPr/>
                </a:pPr>
                <a:endParaRPr lang="es-CL" sz="800">
                  <a:latin typeface="+mj-lt"/>
                  <a:ea typeface="ＭＳ Ｐゴシック" charset="0"/>
                  <a:cs typeface="ＭＳ Ｐゴシック" charset="0"/>
                </a:endParaRPr>
              </a:p>
            </p:txBody>
          </p:sp>
        </p:grpSp>
      </p:grpSp>
      <p:sp>
        <p:nvSpPr>
          <p:cNvPr id="6198" name="10 CuadroTexto"/>
          <p:cNvSpPr txBox="1">
            <a:spLocks noChangeArrowheads="1"/>
          </p:cNvSpPr>
          <p:nvPr/>
        </p:nvSpPr>
        <p:spPr bwMode="auto">
          <a:xfrm>
            <a:off x="2749551" y="225029"/>
            <a:ext cx="238125" cy="369887"/>
          </a:xfrm>
          <a:prstGeom prst="rect">
            <a:avLst/>
          </a:prstGeom>
          <a:noFill/>
          <a:ln w="9525">
            <a:noFill/>
            <a:miter lim="800000"/>
            <a:headEnd/>
            <a:tailEnd/>
          </a:ln>
        </p:spPr>
        <p:txBody>
          <a:bodyPr wrap="none">
            <a:spAutoFit/>
          </a:bodyPr>
          <a:lstStyle/>
          <a:p>
            <a:r>
              <a:rPr lang="es-CL" b="1">
                <a:solidFill>
                  <a:schemeClr val="bg1"/>
                </a:solidFill>
              </a:rPr>
              <a:t> </a:t>
            </a:r>
          </a:p>
        </p:txBody>
      </p:sp>
      <p:sp>
        <p:nvSpPr>
          <p:cNvPr id="6199" name="10 CuadroTexto"/>
          <p:cNvSpPr txBox="1">
            <a:spLocks noChangeArrowheads="1"/>
          </p:cNvSpPr>
          <p:nvPr/>
        </p:nvSpPr>
        <p:spPr bwMode="auto">
          <a:xfrm>
            <a:off x="2699792" y="118373"/>
            <a:ext cx="4918075" cy="646331"/>
          </a:xfrm>
          <a:prstGeom prst="rect">
            <a:avLst/>
          </a:prstGeom>
          <a:noFill/>
          <a:ln w="9525">
            <a:noFill/>
            <a:miter lim="800000"/>
            <a:headEnd/>
            <a:tailEnd/>
          </a:ln>
        </p:spPr>
        <p:txBody>
          <a:bodyPr>
            <a:spAutoFit/>
          </a:bodyPr>
          <a:lstStyle/>
          <a:p>
            <a:pPr algn="ctr"/>
            <a:r>
              <a:rPr lang="es-CL" b="1" dirty="0" smtClean="0">
                <a:solidFill>
                  <a:schemeClr val="accent1">
                    <a:lumMod val="50000"/>
                  </a:schemeClr>
                </a:solidFill>
                <a:latin typeface="Calibri" pitchFamily="34" charset="0"/>
              </a:rPr>
              <a:t>PROCESO CONSTRUCCIÓN MODELO :</a:t>
            </a:r>
          </a:p>
          <a:p>
            <a:pPr algn="ctr"/>
            <a:r>
              <a:rPr lang="es-CL" b="1" dirty="0" smtClean="0">
                <a:solidFill>
                  <a:schemeClr val="accent1">
                    <a:lumMod val="50000"/>
                  </a:schemeClr>
                </a:solidFill>
                <a:latin typeface="Calibri" pitchFamily="34" charset="0"/>
              </a:rPr>
              <a:t>RELACIÓN </a:t>
            </a:r>
            <a:r>
              <a:rPr lang="es-CL" b="1" dirty="0">
                <a:solidFill>
                  <a:schemeClr val="accent1">
                    <a:lumMod val="50000"/>
                  </a:schemeClr>
                </a:solidFill>
                <a:latin typeface="Calibri" pitchFamily="34" charset="0"/>
              </a:rPr>
              <a:t>ENTRE </a:t>
            </a:r>
            <a:r>
              <a:rPr lang="es-CL" b="1" dirty="0" smtClean="0">
                <a:solidFill>
                  <a:schemeClr val="accent1">
                    <a:lumMod val="50000"/>
                  </a:schemeClr>
                </a:solidFill>
                <a:latin typeface="Calibri" pitchFamily="34" charset="0"/>
              </a:rPr>
              <a:t>VALORES Y ATRIBUTOS</a:t>
            </a:r>
            <a:endParaRPr lang="es-CL" b="1" dirty="0">
              <a:solidFill>
                <a:schemeClr val="accent1">
                  <a:lumMod val="50000"/>
                </a:schemeClr>
              </a:solidFill>
              <a:latin typeface="Calibri" pitchFamily="34" charset="0"/>
            </a:endParaRPr>
          </a:p>
        </p:txBody>
      </p:sp>
      <p:sp>
        <p:nvSpPr>
          <p:cNvPr id="78" name="77 CuadroTexto"/>
          <p:cNvSpPr txBox="1"/>
          <p:nvPr/>
        </p:nvSpPr>
        <p:spPr>
          <a:xfrm>
            <a:off x="70948" y="836712"/>
            <a:ext cx="2521332" cy="738664"/>
          </a:xfrm>
          <a:prstGeom prst="rect">
            <a:avLst/>
          </a:prstGeom>
          <a:noFill/>
        </p:spPr>
        <p:txBody>
          <a:bodyPr wrap="none">
            <a:spAutoFit/>
          </a:bodyPr>
          <a:lstStyle/>
          <a:p>
            <a:pPr marL="342900" indent="-342900">
              <a:buAutoNum type="arabicPeriod"/>
              <a:defRPr/>
            </a:pPr>
            <a:r>
              <a:rPr lang="es-CL" sz="1400" b="1" dirty="0" smtClean="0">
                <a:solidFill>
                  <a:schemeClr val="accent1">
                    <a:lumMod val="75000"/>
                  </a:schemeClr>
                </a:solidFill>
                <a:latin typeface="+mj-lt"/>
                <a:cs typeface="Arial" charset="0"/>
              </a:rPr>
              <a:t>RELACIÓN ENTRE VALORES</a:t>
            </a:r>
          </a:p>
          <a:p>
            <a:pPr algn="ctr">
              <a:defRPr/>
            </a:pPr>
            <a:r>
              <a:rPr lang="es-CL" sz="1400" b="1" dirty="0" smtClean="0">
                <a:solidFill>
                  <a:schemeClr val="accent1">
                    <a:lumMod val="75000"/>
                  </a:schemeClr>
                </a:solidFill>
                <a:latin typeface="+mj-lt"/>
                <a:cs typeface="Arial" charset="0"/>
              </a:rPr>
              <a:t>Y ATRIBUTOS:</a:t>
            </a:r>
          </a:p>
          <a:p>
            <a:pPr algn="ctr">
              <a:defRPr/>
            </a:pPr>
            <a:r>
              <a:rPr lang="es-CL" sz="1400" b="1" dirty="0" smtClean="0">
                <a:solidFill>
                  <a:schemeClr val="accent1">
                    <a:lumMod val="75000"/>
                  </a:schemeClr>
                </a:solidFill>
                <a:latin typeface="+mj-lt"/>
                <a:cs typeface="Arial" charset="0"/>
              </a:rPr>
              <a:t> EJEMPLO (**)</a:t>
            </a:r>
            <a:endParaRPr lang="es-CL" sz="1400" b="1" dirty="0">
              <a:solidFill>
                <a:schemeClr val="accent1">
                  <a:lumMod val="75000"/>
                </a:schemeClr>
              </a:solidFill>
              <a:latin typeface="+mj-lt"/>
              <a:cs typeface="Arial" charset="0"/>
            </a:endParaRPr>
          </a:p>
        </p:txBody>
      </p:sp>
      <p:sp>
        <p:nvSpPr>
          <p:cNvPr id="82" name="81 CuadroTexto"/>
          <p:cNvSpPr txBox="1"/>
          <p:nvPr/>
        </p:nvSpPr>
        <p:spPr>
          <a:xfrm>
            <a:off x="395536" y="6095037"/>
            <a:ext cx="8568952" cy="646331"/>
          </a:xfrm>
          <a:prstGeom prst="rect">
            <a:avLst/>
          </a:prstGeom>
          <a:noFill/>
        </p:spPr>
        <p:txBody>
          <a:bodyPr wrap="square" rtlCol="0">
            <a:spAutoFit/>
          </a:bodyPr>
          <a:lstStyle/>
          <a:p>
            <a:pPr algn="ctr"/>
            <a:r>
              <a:rPr lang="es-CL" sz="1200" dirty="0" smtClean="0">
                <a:solidFill>
                  <a:schemeClr val="accent1">
                    <a:lumMod val="50000"/>
                  </a:schemeClr>
                </a:solidFill>
                <a:latin typeface="+mj-lt"/>
              </a:rPr>
              <a:t>(**) La información extraída de la voz de los pacientes, organización y las mejores prácticas tanto nacionales como internacionales, genera un listado de expectativas las cuales se categorizan en atributos de experiencia. Los atributos, a su vez, se agruparían en función de la coherencia con cada uno de los valores de la cultura de la  Clínica Universidad de los Andes.</a:t>
            </a:r>
            <a:endParaRPr lang="es-CL" sz="1200" dirty="0">
              <a:solidFill>
                <a:schemeClr val="accent1">
                  <a:lumMod val="50000"/>
                </a:schemeClr>
              </a:solidFill>
              <a:latin typeface="+mj-lt"/>
            </a:endParaRPr>
          </a:p>
        </p:txBody>
      </p:sp>
      <p:sp>
        <p:nvSpPr>
          <p:cNvPr id="83" name="82 Rectángulo"/>
          <p:cNvSpPr/>
          <p:nvPr/>
        </p:nvSpPr>
        <p:spPr>
          <a:xfrm>
            <a:off x="1979712" y="1268760"/>
            <a:ext cx="5544616" cy="46805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84" name="83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8" name="10 CuadroTexto"/>
          <p:cNvSpPr txBox="1">
            <a:spLocks noChangeArrowheads="1"/>
          </p:cNvSpPr>
          <p:nvPr/>
        </p:nvSpPr>
        <p:spPr bwMode="auto">
          <a:xfrm>
            <a:off x="2749551" y="225029"/>
            <a:ext cx="238125" cy="369887"/>
          </a:xfrm>
          <a:prstGeom prst="rect">
            <a:avLst/>
          </a:prstGeom>
          <a:noFill/>
          <a:ln w="9525">
            <a:noFill/>
            <a:miter lim="800000"/>
            <a:headEnd/>
            <a:tailEnd/>
          </a:ln>
        </p:spPr>
        <p:txBody>
          <a:bodyPr wrap="none">
            <a:spAutoFit/>
          </a:bodyPr>
          <a:lstStyle/>
          <a:p>
            <a:r>
              <a:rPr lang="es-CL" b="1">
                <a:solidFill>
                  <a:schemeClr val="bg1"/>
                </a:solidFill>
              </a:rPr>
              <a:t> </a:t>
            </a:r>
          </a:p>
        </p:txBody>
      </p:sp>
      <p:sp>
        <p:nvSpPr>
          <p:cNvPr id="6199" name="10 CuadroTexto"/>
          <p:cNvSpPr txBox="1">
            <a:spLocks noChangeArrowheads="1"/>
          </p:cNvSpPr>
          <p:nvPr/>
        </p:nvSpPr>
        <p:spPr bwMode="auto">
          <a:xfrm>
            <a:off x="2699792" y="118373"/>
            <a:ext cx="4918075" cy="646331"/>
          </a:xfrm>
          <a:prstGeom prst="rect">
            <a:avLst/>
          </a:prstGeom>
          <a:noFill/>
          <a:ln w="9525">
            <a:noFill/>
            <a:miter lim="800000"/>
            <a:headEnd/>
            <a:tailEnd/>
          </a:ln>
        </p:spPr>
        <p:txBody>
          <a:bodyPr>
            <a:spAutoFit/>
          </a:bodyPr>
          <a:lstStyle/>
          <a:p>
            <a:pPr algn="ctr"/>
            <a:r>
              <a:rPr lang="es-CL" b="1" dirty="0" smtClean="0">
                <a:solidFill>
                  <a:schemeClr val="accent1">
                    <a:lumMod val="50000"/>
                  </a:schemeClr>
                </a:solidFill>
                <a:latin typeface="Calibri" pitchFamily="34" charset="0"/>
              </a:rPr>
              <a:t>PROCESO CONSTRUCCIÓN MODELO </a:t>
            </a:r>
          </a:p>
          <a:p>
            <a:pPr algn="ctr"/>
            <a:r>
              <a:rPr lang="es-CL" b="1" dirty="0" smtClean="0">
                <a:solidFill>
                  <a:schemeClr val="accent1">
                    <a:lumMod val="50000"/>
                  </a:schemeClr>
                </a:solidFill>
                <a:latin typeface="Calibri" pitchFamily="34" charset="0"/>
              </a:rPr>
              <a:t>RELACIÓN </a:t>
            </a:r>
            <a:r>
              <a:rPr lang="es-CL" b="1" dirty="0">
                <a:solidFill>
                  <a:schemeClr val="accent1">
                    <a:lumMod val="50000"/>
                  </a:schemeClr>
                </a:solidFill>
                <a:latin typeface="Calibri" pitchFamily="34" charset="0"/>
              </a:rPr>
              <a:t>ENTRE </a:t>
            </a:r>
            <a:r>
              <a:rPr lang="es-CL" b="1" dirty="0" smtClean="0">
                <a:solidFill>
                  <a:schemeClr val="accent1">
                    <a:lumMod val="50000"/>
                  </a:schemeClr>
                </a:solidFill>
                <a:latin typeface="Calibri" pitchFamily="34" charset="0"/>
              </a:rPr>
              <a:t>ATRIBUTOS Y ESTÁNDARES</a:t>
            </a:r>
            <a:endParaRPr lang="es-CL" b="1" dirty="0">
              <a:solidFill>
                <a:schemeClr val="accent1">
                  <a:lumMod val="50000"/>
                </a:schemeClr>
              </a:solidFill>
              <a:latin typeface="Calibri" pitchFamily="34" charset="0"/>
            </a:endParaRPr>
          </a:p>
        </p:txBody>
      </p:sp>
      <p:sp>
        <p:nvSpPr>
          <p:cNvPr id="78" name="77 CuadroTexto"/>
          <p:cNvSpPr txBox="1"/>
          <p:nvPr/>
        </p:nvSpPr>
        <p:spPr>
          <a:xfrm>
            <a:off x="0" y="980728"/>
            <a:ext cx="3044488" cy="584775"/>
          </a:xfrm>
          <a:prstGeom prst="rect">
            <a:avLst/>
          </a:prstGeom>
          <a:noFill/>
        </p:spPr>
        <p:txBody>
          <a:bodyPr wrap="none">
            <a:spAutoFit/>
          </a:bodyPr>
          <a:lstStyle/>
          <a:p>
            <a:pPr marL="342900" indent="-342900" algn="ctr">
              <a:defRPr/>
            </a:pPr>
            <a:r>
              <a:rPr lang="es-CL" sz="1600" b="1" dirty="0" smtClean="0">
                <a:solidFill>
                  <a:schemeClr val="accent1">
                    <a:lumMod val="75000"/>
                  </a:schemeClr>
                </a:solidFill>
                <a:latin typeface="+mj-lt"/>
                <a:cs typeface="Arial" charset="0"/>
              </a:rPr>
              <a:t>2.		RELACIÓN ENTRE ATRIBUTOS </a:t>
            </a:r>
          </a:p>
          <a:p>
            <a:pPr marL="342900" indent="-342900" algn="ctr">
              <a:defRPr/>
            </a:pPr>
            <a:r>
              <a:rPr lang="es-CL" sz="1600" b="1" dirty="0" smtClean="0">
                <a:solidFill>
                  <a:schemeClr val="accent1">
                    <a:lumMod val="75000"/>
                  </a:schemeClr>
                </a:solidFill>
                <a:latin typeface="+mj-lt"/>
                <a:cs typeface="Arial" charset="0"/>
              </a:rPr>
              <a:t>Y ESTÁNDARES (***)</a:t>
            </a:r>
            <a:endParaRPr lang="es-CL" sz="1600" b="1" dirty="0">
              <a:solidFill>
                <a:schemeClr val="accent1">
                  <a:lumMod val="75000"/>
                </a:schemeClr>
              </a:solidFill>
              <a:latin typeface="+mj-lt"/>
              <a:cs typeface="Arial" charset="0"/>
            </a:endParaRPr>
          </a:p>
        </p:txBody>
      </p:sp>
      <p:grpSp>
        <p:nvGrpSpPr>
          <p:cNvPr id="3" name="250 Grupo"/>
          <p:cNvGrpSpPr/>
          <p:nvPr/>
        </p:nvGrpSpPr>
        <p:grpSpPr>
          <a:xfrm>
            <a:off x="1403648" y="1052736"/>
            <a:ext cx="6696744" cy="4752528"/>
            <a:chOff x="251520" y="980728"/>
            <a:chExt cx="8384006" cy="5760640"/>
          </a:xfrm>
        </p:grpSpPr>
        <p:sp>
          <p:nvSpPr>
            <p:cNvPr id="218" name="217 Elipse"/>
            <p:cNvSpPr/>
            <p:nvPr/>
          </p:nvSpPr>
          <p:spPr>
            <a:xfrm>
              <a:off x="1043608" y="980728"/>
              <a:ext cx="7128792" cy="5760640"/>
            </a:xfrm>
            <a:prstGeom prst="ellipse">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3" name="AutoShape 4"/>
            <p:cNvSpPr>
              <a:spLocks noChangeArrowheads="1"/>
            </p:cNvSpPr>
            <p:nvPr/>
          </p:nvSpPr>
          <p:spPr bwMode="gray">
            <a:xfrm>
              <a:off x="2809984" y="2201067"/>
              <a:ext cx="3454296" cy="3241739"/>
            </a:xfrm>
            <a:custGeom>
              <a:avLst/>
              <a:gdLst>
                <a:gd name="G0" fmla="+- 3552 0 0"/>
                <a:gd name="G1" fmla="+- 21600 0 3552"/>
                <a:gd name="G2" fmla="+- 21600 0 355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552" y="10800"/>
                  </a:moveTo>
                  <a:cubicBezTo>
                    <a:pt x="3552" y="14803"/>
                    <a:pt x="6797" y="18048"/>
                    <a:pt x="10800" y="18048"/>
                  </a:cubicBezTo>
                  <a:cubicBezTo>
                    <a:pt x="14803" y="18048"/>
                    <a:pt x="18048" y="14803"/>
                    <a:pt x="18048" y="10800"/>
                  </a:cubicBezTo>
                  <a:cubicBezTo>
                    <a:pt x="18048" y="6797"/>
                    <a:pt x="14803" y="3552"/>
                    <a:pt x="10800" y="3552"/>
                  </a:cubicBezTo>
                  <a:cubicBezTo>
                    <a:pt x="6797" y="3552"/>
                    <a:pt x="3552" y="6797"/>
                    <a:pt x="3552" y="10800"/>
                  </a:cubicBezTo>
                  <a:close/>
                </a:path>
              </a:pathLst>
            </a:custGeom>
            <a:solidFill>
              <a:srgbClr val="EAEAEA"/>
            </a:solidFill>
            <a:ln w="12700">
              <a:noFill/>
              <a:round/>
              <a:headEnd/>
              <a:tailEnd/>
            </a:ln>
          </p:spPr>
          <p:txBody>
            <a:bodyPr wrap="none" lIns="90000" tIns="90000" rIns="72000" bIns="90000" anchor="ctr"/>
            <a:lstStyle/>
            <a:p>
              <a:pPr>
                <a:defRPr/>
              </a:pPr>
              <a:endParaRPr lang="es-CL">
                <a:latin typeface="+mj-lt"/>
                <a:ea typeface="ＭＳ Ｐゴシック" charset="0"/>
                <a:cs typeface="ＭＳ Ｐゴシック" charset="0"/>
              </a:endParaRPr>
            </a:p>
          </p:txBody>
        </p:sp>
        <p:sp>
          <p:nvSpPr>
            <p:cNvPr id="84" name="83 Anillo"/>
            <p:cNvSpPr/>
            <p:nvPr/>
          </p:nvSpPr>
          <p:spPr>
            <a:xfrm>
              <a:off x="1619672" y="1196752"/>
              <a:ext cx="5831929" cy="5256312"/>
            </a:xfrm>
            <a:prstGeom prst="donut">
              <a:avLst>
                <a:gd name="adj" fmla="val 12974"/>
              </a:avLst>
            </a:prstGeom>
            <a:solidFill>
              <a:schemeClr val="bg1"/>
            </a:soli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dirty="0">
                <a:solidFill>
                  <a:schemeClr val="tx1"/>
                </a:solidFill>
              </a:endParaRPr>
            </a:p>
          </p:txBody>
        </p:sp>
        <p:grpSp>
          <p:nvGrpSpPr>
            <p:cNvPr id="4" name="Group 83"/>
            <p:cNvGrpSpPr>
              <a:grpSpLocks/>
            </p:cNvGrpSpPr>
            <p:nvPr/>
          </p:nvGrpSpPr>
          <p:grpSpPr bwMode="auto">
            <a:xfrm>
              <a:off x="2944567" y="1788050"/>
              <a:ext cx="288606" cy="274849"/>
              <a:chOff x="3231" y="1009"/>
              <a:chExt cx="1129" cy="1131"/>
            </a:xfrm>
          </p:grpSpPr>
          <p:sp>
            <p:nvSpPr>
              <p:cNvPr id="86" name="Oval 84"/>
              <p:cNvSpPr>
                <a:spLocks noChangeArrowheads="1"/>
              </p:cNvSpPr>
              <p:nvPr/>
            </p:nvSpPr>
            <p:spPr bwMode="gray">
              <a:xfrm>
                <a:off x="3231" y="1009"/>
                <a:ext cx="1129" cy="1131"/>
              </a:xfrm>
              <a:prstGeom prst="ellipse">
                <a:avLst/>
              </a:prstGeom>
              <a:solidFill>
                <a:schemeClr val="tx2">
                  <a:lumMod val="60000"/>
                  <a:lumOff val="40000"/>
                </a:schemeClr>
              </a:solidFill>
              <a:ln w="19050">
                <a:solidFill>
                  <a:schemeClr val="bg1"/>
                </a:solidFill>
                <a:round/>
                <a:headEnd/>
                <a:tailEnd/>
              </a:ln>
            </p:spPr>
            <p:txBody>
              <a:bodyPr wrap="none" lIns="90000" tIns="90000" rIns="72000" bIns="90000" anchor="ctr"/>
              <a:lstStyle/>
              <a:p>
                <a:pPr>
                  <a:defRPr/>
                </a:pPr>
                <a:endParaRPr lang="es-CL">
                  <a:latin typeface="+mj-lt"/>
                  <a:ea typeface="ＭＳ Ｐゴシック" charset="0"/>
                  <a:cs typeface="ＭＳ Ｐゴシック" charset="0"/>
                </a:endParaRPr>
              </a:p>
            </p:txBody>
          </p:sp>
          <p:sp>
            <p:nvSpPr>
              <p:cNvPr id="87" name="Freeform 85"/>
              <p:cNvSpPr>
                <a:spLocks/>
              </p:cNvSpPr>
              <p:nvPr/>
            </p:nvSpPr>
            <p:spPr bwMode="gray">
              <a:xfrm>
                <a:off x="3243" y="1504"/>
                <a:ext cx="1106" cy="624"/>
              </a:xfrm>
              <a:custGeom>
                <a:avLst/>
                <a:gdLst/>
                <a:ahLst/>
                <a:cxnLst>
                  <a:cxn ang="0">
                    <a:pos x="206" y="179"/>
                  </a:cxn>
                  <a:cxn ang="0">
                    <a:pos x="1" y="0"/>
                  </a:cxn>
                  <a:cxn ang="0">
                    <a:pos x="0" y="27"/>
                  </a:cxn>
                  <a:cxn ang="0">
                    <a:pos x="206" y="234"/>
                  </a:cxn>
                  <a:cxn ang="0">
                    <a:pos x="412" y="27"/>
                  </a:cxn>
                  <a:cxn ang="0">
                    <a:pos x="410" y="0"/>
                  </a:cxn>
                  <a:cxn ang="0">
                    <a:pos x="206" y="179"/>
                  </a:cxn>
                </a:cxnLst>
                <a:rect l="0" t="0" r="r" b="b"/>
                <a:pathLst>
                  <a:path w="412" h="234">
                    <a:moveTo>
                      <a:pt x="206" y="179"/>
                    </a:moveTo>
                    <a:cubicBezTo>
                      <a:pt x="101" y="179"/>
                      <a:pt x="15" y="101"/>
                      <a:pt x="1" y="0"/>
                    </a:cubicBezTo>
                    <a:cubicBezTo>
                      <a:pt x="0" y="9"/>
                      <a:pt x="0" y="18"/>
                      <a:pt x="0" y="27"/>
                    </a:cubicBezTo>
                    <a:cubicBezTo>
                      <a:pt x="0" y="141"/>
                      <a:pt x="92" y="234"/>
                      <a:pt x="206" y="234"/>
                    </a:cubicBezTo>
                    <a:cubicBezTo>
                      <a:pt x="320" y="234"/>
                      <a:pt x="412" y="141"/>
                      <a:pt x="412" y="27"/>
                    </a:cubicBezTo>
                    <a:cubicBezTo>
                      <a:pt x="412" y="18"/>
                      <a:pt x="411" y="9"/>
                      <a:pt x="410" y="0"/>
                    </a:cubicBezTo>
                    <a:cubicBezTo>
                      <a:pt x="397" y="101"/>
                      <a:pt x="310" y="179"/>
                      <a:pt x="206" y="179"/>
                    </a:cubicBezTo>
                    <a:close/>
                  </a:path>
                </a:pathLst>
              </a:custGeom>
              <a:solidFill>
                <a:schemeClr val="tx2">
                  <a:lumMod val="60000"/>
                  <a:lumOff val="40000"/>
                </a:schemeClr>
              </a:solidFill>
              <a:ln w="9525">
                <a:noFill/>
                <a:round/>
                <a:headEnd/>
                <a:tailEnd/>
              </a:ln>
            </p:spPr>
            <p:txBody>
              <a:bodyPr/>
              <a:lstStyle/>
              <a:p>
                <a:pPr>
                  <a:defRPr/>
                </a:pPr>
                <a:endParaRPr lang="es-CL">
                  <a:latin typeface="+mj-lt"/>
                  <a:ea typeface="ＭＳ Ｐゴシック" charset="0"/>
                  <a:cs typeface="ＭＳ Ｐゴシック" charset="0"/>
                </a:endParaRPr>
              </a:p>
            </p:txBody>
          </p:sp>
          <p:pic>
            <p:nvPicPr>
              <p:cNvPr id="88" name="Picture 86"/>
              <p:cNvPicPr>
                <a:picLocks noChangeAspect="1" noChangeArrowheads="1"/>
              </p:cNvPicPr>
              <p:nvPr/>
            </p:nvPicPr>
            <p:blipFill>
              <a:blip r:embed="rId4" cstate="print"/>
              <a:srcRect/>
              <a:stretch>
                <a:fillRect/>
              </a:stretch>
            </p:blipFill>
            <p:spPr bwMode="gray">
              <a:xfrm>
                <a:off x="3444" y="1033"/>
                <a:ext cx="706" cy="409"/>
              </a:xfrm>
              <a:prstGeom prst="rect">
                <a:avLst/>
              </a:prstGeom>
              <a:noFill/>
              <a:ln w="9525">
                <a:noFill/>
                <a:miter lim="800000"/>
                <a:headEnd/>
                <a:tailEnd/>
              </a:ln>
            </p:spPr>
          </p:pic>
        </p:grpSp>
        <p:grpSp>
          <p:nvGrpSpPr>
            <p:cNvPr id="5" name="Group 83"/>
            <p:cNvGrpSpPr>
              <a:grpSpLocks/>
            </p:cNvGrpSpPr>
            <p:nvPr/>
          </p:nvGrpSpPr>
          <p:grpSpPr bwMode="auto">
            <a:xfrm>
              <a:off x="3956930" y="1480515"/>
              <a:ext cx="288605" cy="274850"/>
              <a:chOff x="3231" y="1009"/>
              <a:chExt cx="1129" cy="1131"/>
            </a:xfrm>
          </p:grpSpPr>
          <p:sp>
            <p:nvSpPr>
              <p:cNvPr id="90" name="Oval 84"/>
              <p:cNvSpPr>
                <a:spLocks noChangeArrowheads="1"/>
              </p:cNvSpPr>
              <p:nvPr/>
            </p:nvSpPr>
            <p:spPr bwMode="gray">
              <a:xfrm>
                <a:off x="3231" y="1009"/>
                <a:ext cx="1129" cy="1131"/>
              </a:xfrm>
              <a:prstGeom prst="ellipse">
                <a:avLst/>
              </a:prstGeom>
              <a:solidFill>
                <a:schemeClr val="tx2">
                  <a:lumMod val="60000"/>
                  <a:lumOff val="40000"/>
                </a:schemeClr>
              </a:solidFill>
              <a:ln w="19050">
                <a:solidFill>
                  <a:schemeClr val="bg1"/>
                </a:solidFill>
                <a:round/>
                <a:headEnd/>
                <a:tailEnd/>
              </a:ln>
            </p:spPr>
            <p:txBody>
              <a:bodyPr wrap="none" lIns="90000" tIns="90000" rIns="72000" bIns="90000" anchor="ctr"/>
              <a:lstStyle/>
              <a:p>
                <a:pPr>
                  <a:defRPr/>
                </a:pPr>
                <a:endParaRPr lang="es-CL">
                  <a:latin typeface="+mj-lt"/>
                  <a:ea typeface="ＭＳ Ｐゴシック" charset="0"/>
                  <a:cs typeface="ＭＳ Ｐゴシック" charset="0"/>
                </a:endParaRPr>
              </a:p>
            </p:txBody>
          </p:sp>
          <p:sp>
            <p:nvSpPr>
              <p:cNvPr id="91" name="Freeform 85"/>
              <p:cNvSpPr>
                <a:spLocks/>
              </p:cNvSpPr>
              <p:nvPr/>
            </p:nvSpPr>
            <p:spPr bwMode="gray">
              <a:xfrm>
                <a:off x="3243" y="1504"/>
                <a:ext cx="1106" cy="624"/>
              </a:xfrm>
              <a:custGeom>
                <a:avLst/>
                <a:gdLst/>
                <a:ahLst/>
                <a:cxnLst>
                  <a:cxn ang="0">
                    <a:pos x="206" y="179"/>
                  </a:cxn>
                  <a:cxn ang="0">
                    <a:pos x="1" y="0"/>
                  </a:cxn>
                  <a:cxn ang="0">
                    <a:pos x="0" y="27"/>
                  </a:cxn>
                  <a:cxn ang="0">
                    <a:pos x="206" y="234"/>
                  </a:cxn>
                  <a:cxn ang="0">
                    <a:pos x="412" y="27"/>
                  </a:cxn>
                  <a:cxn ang="0">
                    <a:pos x="410" y="0"/>
                  </a:cxn>
                  <a:cxn ang="0">
                    <a:pos x="206" y="179"/>
                  </a:cxn>
                </a:cxnLst>
                <a:rect l="0" t="0" r="r" b="b"/>
                <a:pathLst>
                  <a:path w="412" h="234">
                    <a:moveTo>
                      <a:pt x="206" y="179"/>
                    </a:moveTo>
                    <a:cubicBezTo>
                      <a:pt x="101" y="179"/>
                      <a:pt x="15" y="101"/>
                      <a:pt x="1" y="0"/>
                    </a:cubicBezTo>
                    <a:cubicBezTo>
                      <a:pt x="0" y="9"/>
                      <a:pt x="0" y="18"/>
                      <a:pt x="0" y="27"/>
                    </a:cubicBezTo>
                    <a:cubicBezTo>
                      <a:pt x="0" y="141"/>
                      <a:pt x="92" y="234"/>
                      <a:pt x="206" y="234"/>
                    </a:cubicBezTo>
                    <a:cubicBezTo>
                      <a:pt x="320" y="234"/>
                      <a:pt x="412" y="141"/>
                      <a:pt x="412" y="27"/>
                    </a:cubicBezTo>
                    <a:cubicBezTo>
                      <a:pt x="412" y="18"/>
                      <a:pt x="411" y="9"/>
                      <a:pt x="410" y="0"/>
                    </a:cubicBezTo>
                    <a:cubicBezTo>
                      <a:pt x="397" y="101"/>
                      <a:pt x="310" y="179"/>
                      <a:pt x="206" y="179"/>
                    </a:cubicBezTo>
                    <a:close/>
                  </a:path>
                </a:pathLst>
              </a:custGeom>
              <a:solidFill>
                <a:schemeClr val="tx2">
                  <a:lumMod val="60000"/>
                  <a:lumOff val="40000"/>
                </a:schemeClr>
              </a:solidFill>
              <a:ln w="9525">
                <a:noFill/>
                <a:round/>
                <a:headEnd/>
                <a:tailEnd/>
              </a:ln>
            </p:spPr>
            <p:txBody>
              <a:bodyPr/>
              <a:lstStyle/>
              <a:p>
                <a:pPr>
                  <a:defRPr/>
                </a:pPr>
                <a:endParaRPr lang="es-CL">
                  <a:latin typeface="+mj-lt"/>
                  <a:ea typeface="ＭＳ Ｐゴシック" charset="0"/>
                  <a:cs typeface="ＭＳ Ｐゴシック" charset="0"/>
                </a:endParaRPr>
              </a:p>
            </p:txBody>
          </p:sp>
          <p:pic>
            <p:nvPicPr>
              <p:cNvPr id="92" name="Picture 86"/>
              <p:cNvPicPr>
                <a:picLocks noChangeAspect="1" noChangeArrowheads="1"/>
              </p:cNvPicPr>
              <p:nvPr/>
            </p:nvPicPr>
            <p:blipFill>
              <a:blip r:embed="rId4" cstate="print"/>
              <a:srcRect/>
              <a:stretch>
                <a:fillRect/>
              </a:stretch>
            </p:blipFill>
            <p:spPr bwMode="gray">
              <a:xfrm>
                <a:off x="3444" y="1033"/>
                <a:ext cx="706" cy="409"/>
              </a:xfrm>
              <a:prstGeom prst="rect">
                <a:avLst/>
              </a:prstGeom>
              <a:noFill/>
              <a:ln w="9525">
                <a:noFill/>
                <a:miter lim="800000"/>
                <a:headEnd/>
                <a:tailEnd/>
              </a:ln>
            </p:spPr>
          </p:pic>
        </p:grpSp>
        <p:grpSp>
          <p:nvGrpSpPr>
            <p:cNvPr id="6" name="Group 83"/>
            <p:cNvGrpSpPr>
              <a:grpSpLocks/>
            </p:cNvGrpSpPr>
            <p:nvPr/>
          </p:nvGrpSpPr>
          <p:grpSpPr bwMode="auto">
            <a:xfrm>
              <a:off x="5053033" y="1538457"/>
              <a:ext cx="288606" cy="274849"/>
              <a:chOff x="3231" y="1009"/>
              <a:chExt cx="1129" cy="1131"/>
            </a:xfrm>
          </p:grpSpPr>
          <p:sp>
            <p:nvSpPr>
              <p:cNvPr id="94" name="Oval 84"/>
              <p:cNvSpPr>
                <a:spLocks noChangeArrowheads="1"/>
              </p:cNvSpPr>
              <p:nvPr/>
            </p:nvSpPr>
            <p:spPr bwMode="gray">
              <a:xfrm>
                <a:off x="3231" y="1009"/>
                <a:ext cx="1129" cy="1131"/>
              </a:xfrm>
              <a:prstGeom prst="ellipse">
                <a:avLst/>
              </a:prstGeom>
              <a:solidFill>
                <a:schemeClr val="tx2">
                  <a:lumMod val="60000"/>
                  <a:lumOff val="40000"/>
                </a:schemeClr>
              </a:solidFill>
              <a:ln w="19050">
                <a:solidFill>
                  <a:schemeClr val="bg1"/>
                </a:solidFill>
                <a:round/>
                <a:headEnd/>
                <a:tailEnd/>
              </a:ln>
            </p:spPr>
            <p:txBody>
              <a:bodyPr wrap="none" lIns="90000" tIns="90000" rIns="72000" bIns="90000" anchor="ctr"/>
              <a:lstStyle/>
              <a:p>
                <a:pPr>
                  <a:defRPr/>
                </a:pPr>
                <a:endParaRPr lang="es-CL">
                  <a:latin typeface="+mj-lt"/>
                  <a:ea typeface="ＭＳ Ｐゴシック" charset="0"/>
                  <a:cs typeface="ＭＳ Ｐゴシック" charset="0"/>
                </a:endParaRPr>
              </a:p>
            </p:txBody>
          </p:sp>
          <p:sp>
            <p:nvSpPr>
              <p:cNvPr id="95" name="Freeform 85"/>
              <p:cNvSpPr>
                <a:spLocks/>
              </p:cNvSpPr>
              <p:nvPr/>
            </p:nvSpPr>
            <p:spPr bwMode="gray">
              <a:xfrm>
                <a:off x="3243" y="1504"/>
                <a:ext cx="1106" cy="624"/>
              </a:xfrm>
              <a:custGeom>
                <a:avLst/>
                <a:gdLst/>
                <a:ahLst/>
                <a:cxnLst>
                  <a:cxn ang="0">
                    <a:pos x="206" y="179"/>
                  </a:cxn>
                  <a:cxn ang="0">
                    <a:pos x="1" y="0"/>
                  </a:cxn>
                  <a:cxn ang="0">
                    <a:pos x="0" y="27"/>
                  </a:cxn>
                  <a:cxn ang="0">
                    <a:pos x="206" y="234"/>
                  </a:cxn>
                  <a:cxn ang="0">
                    <a:pos x="412" y="27"/>
                  </a:cxn>
                  <a:cxn ang="0">
                    <a:pos x="410" y="0"/>
                  </a:cxn>
                  <a:cxn ang="0">
                    <a:pos x="206" y="179"/>
                  </a:cxn>
                </a:cxnLst>
                <a:rect l="0" t="0" r="r" b="b"/>
                <a:pathLst>
                  <a:path w="412" h="234">
                    <a:moveTo>
                      <a:pt x="206" y="179"/>
                    </a:moveTo>
                    <a:cubicBezTo>
                      <a:pt x="101" y="179"/>
                      <a:pt x="15" y="101"/>
                      <a:pt x="1" y="0"/>
                    </a:cubicBezTo>
                    <a:cubicBezTo>
                      <a:pt x="0" y="9"/>
                      <a:pt x="0" y="18"/>
                      <a:pt x="0" y="27"/>
                    </a:cubicBezTo>
                    <a:cubicBezTo>
                      <a:pt x="0" y="141"/>
                      <a:pt x="92" y="234"/>
                      <a:pt x="206" y="234"/>
                    </a:cubicBezTo>
                    <a:cubicBezTo>
                      <a:pt x="320" y="234"/>
                      <a:pt x="412" y="141"/>
                      <a:pt x="412" y="27"/>
                    </a:cubicBezTo>
                    <a:cubicBezTo>
                      <a:pt x="412" y="18"/>
                      <a:pt x="411" y="9"/>
                      <a:pt x="410" y="0"/>
                    </a:cubicBezTo>
                    <a:cubicBezTo>
                      <a:pt x="397" y="101"/>
                      <a:pt x="310" y="179"/>
                      <a:pt x="206" y="179"/>
                    </a:cubicBezTo>
                    <a:close/>
                  </a:path>
                </a:pathLst>
              </a:custGeom>
              <a:solidFill>
                <a:schemeClr val="tx2">
                  <a:lumMod val="60000"/>
                  <a:lumOff val="40000"/>
                </a:schemeClr>
              </a:solidFill>
              <a:ln w="9525">
                <a:noFill/>
                <a:round/>
                <a:headEnd/>
                <a:tailEnd/>
              </a:ln>
            </p:spPr>
            <p:txBody>
              <a:bodyPr/>
              <a:lstStyle/>
              <a:p>
                <a:pPr>
                  <a:defRPr/>
                </a:pPr>
                <a:endParaRPr lang="es-CL">
                  <a:latin typeface="+mj-lt"/>
                  <a:ea typeface="ＭＳ Ｐゴシック" charset="0"/>
                  <a:cs typeface="ＭＳ Ｐゴシック" charset="0"/>
                </a:endParaRPr>
              </a:p>
            </p:txBody>
          </p:sp>
          <p:pic>
            <p:nvPicPr>
              <p:cNvPr id="96" name="Picture 86"/>
              <p:cNvPicPr>
                <a:picLocks noChangeAspect="1" noChangeArrowheads="1"/>
              </p:cNvPicPr>
              <p:nvPr/>
            </p:nvPicPr>
            <p:blipFill>
              <a:blip r:embed="rId4" cstate="print"/>
              <a:srcRect/>
              <a:stretch>
                <a:fillRect/>
              </a:stretch>
            </p:blipFill>
            <p:spPr bwMode="gray">
              <a:xfrm>
                <a:off x="3444" y="1033"/>
                <a:ext cx="706" cy="409"/>
              </a:xfrm>
              <a:prstGeom prst="rect">
                <a:avLst/>
              </a:prstGeom>
              <a:noFill/>
              <a:ln w="9525">
                <a:noFill/>
                <a:miter lim="800000"/>
                <a:headEnd/>
                <a:tailEnd/>
              </a:ln>
            </p:spPr>
          </p:pic>
        </p:grpSp>
        <p:grpSp>
          <p:nvGrpSpPr>
            <p:cNvPr id="7" name="Group 83"/>
            <p:cNvGrpSpPr>
              <a:grpSpLocks/>
            </p:cNvGrpSpPr>
            <p:nvPr/>
          </p:nvGrpSpPr>
          <p:grpSpPr bwMode="auto">
            <a:xfrm>
              <a:off x="5900907" y="1848962"/>
              <a:ext cx="288605" cy="274850"/>
              <a:chOff x="3231" y="1009"/>
              <a:chExt cx="1129" cy="1131"/>
            </a:xfrm>
          </p:grpSpPr>
          <p:sp>
            <p:nvSpPr>
              <p:cNvPr id="98" name="Oval 84"/>
              <p:cNvSpPr>
                <a:spLocks noChangeArrowheads="1"/>
              </p:cNvSpPr>
              <p:nvPr/>
            </p:nvSpPr>
            <p:spPr bwMode="gray">
              <a:xfrm>
                <a:off x="3231" y="1009"/>
                <a:ext cx="1129" cy="1131"/>
              </a:xfrm>
              <a:prstGeom prst="ellipse">
                <a:avLst/>
              </a:prstGeom>
              <a:solidFill>
                <a:schemeClr val="tx2">
                  <a:lumMod val="60000"/>
                  <a:lumOff val="40000"/>
                </a:schemeClr>
              </a:solidFill>
              <a:ln w="19050">
                <a:solidFill>
                  <a:schemeClr val="bg1"/>
                </a:solidFill>
                <a:round/>
                <a:headEnd/>
                <a:tailEnd/>
              </a:ln>
            </p:spPr>
            <p:txBody>
              <a:bodyPr wrap="none" lIns="90000" tIns="90000" rIns="72000" bIns="90000" anchor="ctr"/>
              <a:lstStyle/>
              <a:p>
                <a:pPr>
                  <a:defRPr/>
                </a:pPr>
                <a:endParaRPr lang="es-CL">
                  <a:latin typeface="+mj-lt"/>
                  <a:ea typeface="ＭＳ Ｐゴシック" charset="0"/>
                  <a:cs typeface="ＭＳ Ｐゴシック" charset="0"/>
                </a:endParaRPr>
              </a:p>
            </p:txBody>
          </p:sp>
          <p:sp>
            <p:nvSpPr>
              <p:cNvPr id="99" name="Freeform 85"/>
              <p:cNvSpPr>
                <a:spLocks/>
              </p:cNvSpPr>
              <p:nvPr/>
            </p:nvSpPr>
            <p:spPr bwMode="gray">
              <a:xfrm>
                <a:off x="3243" y="1504"/>
                <a:ext cx="1106" cy="624"/>
              </a:xfrm>
              <a:custGeom>
                <a:avLst/>
                <a:gdLst/>
                <a:ahLst/>
                <a:cxnLst>
                  <a:cxn ang="0">
                    <a:pos x="206" y="179"/>
                  </a:cxn>
                  <a:cxn ang="0">
                    <a:pos x="1" y="0"/>
                  </a:cxn>
                  <a:cxn ang="0">
                    <a:pos x="0" y="27"/>
                  </a:cxn>
                  <a:cxn ang="0">
                    <a:pos x="206" y="234"/>
                  </a:cxn>
                  <a:cxn ang="0">
                    <a:pos x="412" y="27"/>
                  </a:cxn>
                  <a:cxn ang="0">
                    <a:pos x="410" y="0"/>
                  </a:cxn>
                  <a:cxn ang="0">
                    <a:pos x="206" y="179"/>
                  </a:cxn>
                </a:cxnLst>
                <a:rect l="0" t="0" r="r" b="b"/>
                <a:pathLst>
                  <a:path w="412" h="234">
                    <a:moveTo>
                      <a:pt x="206" y="179"/>
                    </a:moveTo>
                    <a:cubicBezTo>
                      <a:pt x="101" y="179"/>
                      <a:pt x="15" y="101"/>
                      <a:pt x="1" y="0"/>
                    </a:cubicBezTo>
                    <a:cubicBezTo>
                      <a:pt x="0" y="9"/>
                      <a:pt x="0" y="18"/>
                      <a:pt x="0" y="27"/>
                    </a:cubicBezTo>
                    <a:cubicBezTo>
                      <a:pt x="0" y="141"/>
                      <a:pt x="92" y="234"/>
                      <a:pt x="206" y="234"/>
                    </a:cubicBezTo>
                    <a:cubicBezTo>
                      <a:pt x="320" y="234"/>
                      <a:pt x="412" y="141"/>
                      <a:pt x="412" y="27"/>
                    </a:cubicBezTo>
                    <a:cubicBezTo>
                      <a:pt x="412" y="18"/>
                      <a:pt x="411" y="9"/>
                      <a:pt x="410" y="0"/>
                    </a:cubicBezTo>
                    <a:cubicBezTo>
                      <a:pt x="397" y="101"/>
                      <a:pt x="310" y="179"/>
                      <a:pt x="206" y="179"/>
                    </a:cubicBezTo>
                    <a:close/>
                  </a:path>
                </a:pathLst>
              </a:custGeom>
              <a:solidFill>
                <a:schemeClr val="tx2">
                  <a:lumMod val="60000"/>
                  <a:lumOff val="40000"/>
                </a:schemeClr>
              </a:solidFill>
              <a:ln w="9525">
                <a:noFill/>
                <a:round/>
                <a:headEnd/>
                <a:tailEnd/>
              </a:ln>
            </p:spPr>
            <p:txBody>
              <a:bodyPr/>
              <a:lstStyle/>
              <a:p>
                <a:pPr>
                  <a:defRPr/>
                </a:pPr>
                <a:endParaRPr lang="es-CL">
                  <a:latin typeface="+mj-lt"/>
                  <a:ea typeface="ＭＳ Ｐゴシック" charset="0"/>
                  <a:cs typeface="ＭＳ Ｐゴシック" charset="0"/>
                </a:endParaRPr>
              </a:p>
            </p:txBody>
          </p:sp>
          <p:pic>
            <p:nvPicPr>
              <p:cNvPr id="100" name="Picture 86"/>
              <p:cNvPicPr>
                <a:picLocks noChangeAspect="1" noChangeArrowheads="1"/>
              </p:cNvPicPr>
              <p:nvPr/>
            </p:nvPicPr>
            <p:blipFill>
              <a:blip r:embed="rId4" cstate="print"/>
              <a:srcRect/>
              <a:stretch>
                <a:fillRect/>
              </a:stretch>
            </p:blipFill>
            <p:spPr bwMode="gray">
              <a:xfrm>
                <a:off x="3444" y="1033"/>
                <a:ext cx="706" cy="409"/>
              </a:xfrm>
              <a:prstGeom prst="rect">
                <a:avLst/>
              </a:prstGeom>
              <a:noFill/>
              <a:ln w="9525">
                <a:noFill/>
                <a:miter lim="800000"/>
                <a:headEnd/>
                <a:tailEnd/>
              </a:ln>
            </p:spPr>
          </p:pic>
        </p:grpSp>
        <p:grpSp>
          <p:nvGrpSpPr>
            <p:cNvPr id="8" name="Group 83"/>
            <p:cNvGrpSpPr>
              <a:grpSpLocks/>
            </p:cNvGrpSpPr>
            <p:nvPr/>
          </p:nvGrpSpPr>
          <p:grpSpPr bwMode="auto">
            <a:xfrm>
              <a:off x="1992019" y="3260352"/>
              <a:ext cx="287110" cy="276335"/>
              <a:chOff x="3231" y="1009"/>
              <a:chExt cx="1129" cy="1131"/>
            </a:xfrm>
          </p:grpSpPr>
          <p:sp>
            <p:nvSpPr>
              <p:cNvPr id="102" name="Oval 84"/>
              <p:cNvSpPr>
                <a:spLocks noChangeArrowheads="1"/>
              </p:cNvSpPr>
              <p:nvPr/>
            </p:nvSpPr>
            <p:spPr bwMode="gray">
              <a:xfrm>
                <a:off x="3231" y="1009"/>
                <a:ext cx="1129" cy="1131"/>
              </a:xfrm>
              <a:prstGeom prst="ellipse">
                <a:avLst/>
              </a:prstGeom>
              <a:solidFill>
                <a:schemeClr val="tx2">
                  <a:lumMod val="60000"/>
                  <a:lumOff val="40000"/>
                </a:schemeClr>
              </a:solidFill>
              <a:ln w="19050">
                <a:solidFill>
                  <a:schemeClr val="bg1"/>
                </a:solidFill>
                <a:round/>
                <a:headEnd/>
                <a:tailEnd/>
              </a:ln>
            </p:spPr>
            <p:txBody>
              <a:bodyPr wrap="none" lIns="90000" tIns="90000" rIns="72000" bIns="90000" anchor="ctr"/>
              <a:lstStyle/>
              <a:p>
                <a:pPr>
                  <a:defRPr/>
                </a:pPr>
                <a:endParaRPr lang="es-CL">
                  <a:latin typeface="+mj-lt"/>
                  <a:ea typeface="ＭＳ Ｐゴシック" charset="0"/>
                  <a:cs typeface="ＭＳ Ｐゴシック" charset="0"/>
                </a:endParaRPr>
              </a:p>
            </p:txBody>
          </p:sp>
          <p:sp>
            <p:nvSpPr>
              <p:cNvPr id="103" name="Freeform 85"/>
              <p:cNvSpPr>
                <a:spLocks/>
              </p:cNvSpPr>
              <p:nvPr/>
            </p:nvSpPr>
            <p:spPr bwMode="gray">
              <a:xfrm>
                <a:off x="3243" y="1502"/>
                <a:ext cx="1105" cy="626"/>
              </a:xfrm>
              <a:custGeom>
                <a:avLst/>
                <a:gdLst/>
                <a:ahLst/>
                <a:cxnLst>
                  <a:cxn ang="0">
                    <a:pos x="206" y="179"/>
                  </a:cxn>
                  <a:cxn ang="0">
                    <a:pos x="1" y="0"/>
                  </a:cxn>
                  <a:cxn ang="0">
                    <a:pos x="0" y="27"/>
                  </a:cxn>
                  <a:cxn ang="0">
                    <a:pos x="206" y="234"/>
                  </a:cxn>
                  <a:cxn ang="0">
                    <a:pos x="412" y="27"/>
                  </a:cxn>
                  <a:cxn ang="0">
                    <a:pos x="410" y="0"/>
                  </a:cxn>
                  <a:cxn ang="0">
                    <a:pos x="206" y="179"/>
                  </a:cxn>
                </a:cxnLst>
                <a:rect l="0" t="0" r="r" b="b"/>
                <a:pathLst>
                  <a:path w="412" h="234">
                    <a:moveTo>
                      <a:pt x="206" y="179"/>
                    </a:moveTo>
                    <a:cubicBezTo>
                      <a:pt x="101" y="179"/>
                      <a:pt x="15" y="101"/>
                      <a:pt x="1" y="0"/>
                    </a:cubicBezTo>
                    <a:cubicBezTo>
                      <a:pt x="0" y="9"/>
                      <a:pt x="0" y="18"/>
                      <a:pt x="0" y="27"/>
                    </a:cubicBezTo>
                    <a:cubicBezTo>
                      <a:pt x="0" y="141"/>
                      <a:pt x="92" y="234"/>
                      <a:pt x="206" y="234"/>
                    </a:cubicBezTo>
                    <a:cubicBezTo>
                      <a:pt x="320" y="234"/>
                      <a:pt x="412" y="141"/>
                      <a:pt x="412" y="27"/>
                    </a:cubicBezTo>
                    <a:cubicBezTo>
                      <a:pt x="412" y="18"/>
                      <a:pt x="411" y="9"/>
                      <a:pt x="410" y="0"/>
                    </a:cubicBezTo>
                    <a:cubicBezTo>
                      <a:pt x="397" y="101"/>
                      <a:pt x="310" y="179"/>
                      <a:pt x="206" y="179"/>
                    </a:cubicBezTo>
                    <a:close/>
                  </a:path>
                </a:pathLst>
              </a:custGeom>
              <a:solidFill>
                <a:schemeClr val="tx2">
                  <a:lumMod val="60000"/>
                  <a:lumOff val="40000"/>
                </a:schemeClr>
              </a:solidFill>
              <a:ln w="9525">
                <a:noFill/>
                <a:round/>
                <a:headEnd/>
                <a:tailEnd/>
              </a:ln>
            </p:spPr>
            <p:txBody>
              <a:bodyPr/>
              <a:lstStyle/>
              <a:p>
                <a:pPr>
                  <a:defRPr/>
                </a:pPr>
                <a:endParaRPr lang="es-CL">
                  <a:latin typeface="+mj-lt"/>
                  <a:ea typeface="ＭＳ Ｐゴシック" charset="0"/>
                  <a:cs typeface="ＭＳ Ｐゴシック" charset="0"/>
                </a:endParaRPr>
              </a:p>
            </p:txBody>
          </p:sp>
          <p:pic>
            <p:nvPicPr>
              <p:cNvPr id="104" name="Picture 86"/>
              <p:cNvPicPr>
                <a:picLocks noChangeAspect="1" noChangeArrowheads="1"/>
              </p:cNvPicPr>
              <p:nvPr/>
            </p:nvPicPr>
            <p:blipFill>
              <a:blip r:embed="rId4" cstate="print"/>
              <a:srcRect/>
              <a:stretch>
                <a:fillRect/>
              </a:stretch>
            </p:blipFill>
            <p:spPr bwMode="gray">
              <a:xfrm>
                <a:off x="3444" y="1033"/>
                <a:ext cx="706" cy="409"/>
              </a:xfrm>
              <a:prstGeom prst="rect">
                <a:avLst/>
              </a:prstGeom>
              <a:noFill/>
              <a:ln w="9525">
                <a:noFill/>
                <a:miter lim="800000"/>
                <a:headEnd/>
                <a:tailEnd/>
              </a:ln>
            </p:spPr>
          </p:pic>
        </p:grpSp>
        <p:grpSp>
          <p:nvGrpSpPr>
            <p:cNvPr id="9" name="Group 83"/>
            <p:cNvGrpSpPr>
              <a:grpSpLocks/>
            </p:cNvGrpSpPr>
            <p:nvPr/>
          </p:nvGrpSpPr>
          <p:grpSpPr bwMode="auto">
            <a:xfrm>
              <a:off x="2053328" y="4304780"/>
              <a:ext cx="288606" cy="274849"/>
              <a:chOff x="3231" y="1009"/>
              <a:chExt cx="1129" cy="1131"/>
            </a:xfrm>
          </p:grpSpPr>
          <p:sp>
            <p:nvSpPr>
              <p:cNvPr id="106" name="Oval 84"/>
              <p:cNvSpPr>
                <a:spLocks noChangeArrowheads="1"/>
              </p:cNvSpPr>
              <p:nvPr/>
            </p:nvSpPr>
            <p:spPr bwMode="gray">
              <a:xfrm>
                <a:off x="3231" y="1009"/>
                <a:ext cx="1129" cy="1131"/>
              </a:xfrm>
              <a:prstGeom prst="ellipse">
                <a:avLst/>
              </a:prstGeom>
              <a:solidFill>
                <a:schemeClr val="tx2">
                  <a:lumMod val="60000"/>
                  <a:lumOff val="40000"/>
                </a:schemeClr>
              </a:solidFill>
              <a:ln w="19050">
                <a:solidFill>
                  <a:schemeClr val="bg1"/>
                </a:solidFill>
                <a:round/>
                <a:headEnd/>
                <a:tailEnd/>
              </a:ln>
            </p:spPr>
            <p:txBody>
              <a:bodyPr wrap="none" lIns="90000" tIns="90000" rIns="72000" bIns="90000" anchor="ctr"/>
              <a:lstStyle/>
              <a:p>
                <a:pPr>
                  <a:defRPr/>
                </a:pPr>
                <a:endParaRPr lang="es-CL">
                  <a:latin typeface="+mj-lt"/>
                  <a:ea typeface="ＭＳ Ｐゴシック" charset="0"/>
                  <a:cs typeface="ＭＳ Ｐゴシック" charset="0"/>
                </a:endParaRPr>
              </a:p>
            </p:txBody>
          </p:sp>
          <p:sp>
            <p:nvSpPr>
              <p:cNvPr id="107" name="Freeform 85"/>
              <p:cNvSpPr>
                <a:spLocks/>
              </p:cNvSpPr>
              <p:nvPr/>
            </p:nvSpPr>
            <p:spPr bwMode="gray">
              <a:xfrm>
                <a:off x="3243" y="1504"/>
                <a:ext cx="1106" cy="624"/>
              </a:xfrm>
              <a:custGeom>
                <a:avLst/>
                <a:gdLst/>
                <a:ahLst/>
                <a:cxnLst>
                  <a:cxn ang="0">
                    <a:pos x="206" y="179"/>
                  </a:cxn>
                  <a:cxn ang="0">
                    <a:pos x="1" y="0"/>
                  </a:cxn>
                  <a:cxn ang="0">
                    <a:pos x="0" y="27"/>
                  </a:cxn>
                  <a:cxn ang="0">
                    <a:pos x="206" y="234"/>
                  </a:cxn>
                  <a:cxn ang="0">
                    <a:pos x="412" y="27"/>
                  </a:cxn>
                  <a:cxn ang="0">
                    <a:pos x="410" y="0"/>
                  </a:cxn>
                  <a:cxn ang="0">
                    <a:pos x="206" y="179"/>
                  </a:cxn>
                </a:cxnLst>
                <a:rect l="0" t="0" r="r" b="b"/>
                <a:pathLst>
                  <a:path w="412" h="234">
                    <a:moveTo>
                      <a:pt x="206" y="179"/>
                    </a:moveTo>
                    <a:cubicBezTo>
                      <a:pt x="101" y="179"/>
                      <a:pt x="15" y="101"/>
                      <a:pt x="1" y="0"/>
                    </a:cubicBezTo>
                    <a:cubicBezTo>
                      <a:pt x="0" y="9"/>
                      <a:pt x="0" y="18"/>
                      <a:pt x="0" y="27"/>
                    </a:cubicBezTo>
                    <a:cubicBezTo>
                      <a:pt x="0" y="141"/>
                      <a:pt x="92" y="234"/>
                      <a:pt x="206" y="234"/>
                    </a:cubicBezTo>
                    <a:cubicBezTo>
                      <a:pt x="320" y="234"/>
                      <a:pt x="412" y="141"/>
                      <a:pt x="412" y="27"/>
                    </a:cubicBezTo>
                    <a:cubicBezTo>
                      <a:pt x="412" y="18"/>
                      <a:pt x="411" y="9"/>
                      <a:pt x="410" y="0"/>
                    </a:cubicBezTo>
                    <a:cubicBezTo>
                      <a:pt x="397" y="101"/>
                      <a:pt x="310" y="179"/>
                      <a:pt x="206" y="179"/>
                    </a:cubicBezTo>
                    <a:close/>
                  </a:path>
                </a:pathLst>
              </a:custGeom>
              <a:solidFill>
                <a:schemeClr val="tx2">
                  <a:lumMod val="60000"/>
                  <a:lumOff val="40000"/>
                </a:schemeClr>
              </a:solidFill>
              <a:ln w="9525">
                <a:noFill/>
                <a:round/>
                <a:headEnd/>
                <a:tailEnd/>
              </a:ln>
            </p:spPr>
            <p:txBody>
              <a:bodyPr/>
              <a:lstStyle/>
              <a:p>
                <a:pPr>
                  <a:defRPr/>
                </a:pPr>
                <a:endParaRPr lang="es-CL">
                  <a:latin typeface="+mj-lt"/>
                  <a:ea typeface="ＭＳ Ｐゴシック" charset="0"/>
                  <a:cs typeface="ＭＳ Ｐゴシック" charset="0"/>
                </a:endParaRPr>
              </a:p>
            </p:txBody>
          </p:sp>
          <p:pic>
            <p:nvPicPr>
              <p:cNvPr id="108" name="Picture 86"/>
              <p:cNvPicPr>
                <a:picLocks noChangeAspect="1" noChangeArrowheads="1"/>
              </p:cNvPicPr>
              <p:nvPr/>
            </p:nvPicPr>
            <p:blipFill>
              <a:blip r:embed="rId4" cstate="print"/>
              <a:srcRect/>
              <a:stretch>
                <a:fillRect/>
              </a:stretch>
            </p:blipFill>
            <p:spPr bwMode="gray">
              <a:xfrm>
                <a:off x="3444" y="1033"/>
                <a:ext cx="706" cy="409"/>
              </a:xfrm>
              <a:prstGeom prst="rect">
                <a:avLst/>
              </a:prstGeom>
              <a:noFill/>
              <a:ln w="9525">
                <a:noFill/>
                <a:miter lim="800000"/>
                <a:headEnd/>
                <a:tailEnd/>
              </a:ln>
            </p:spPr>
          </p:pic>
        </p:grpSp>
        <p:grpSp>
          <p:nvGrpSpPr>
            <p:cNvPr id="10" name="Group 83"/>
            <p:cNvGrpSpPr>
              <a:grpSpLocks/>
            </p:cNvGrpSpPr>
            <p:nvPr/>
          </p:nvGrpSpPr>
          <p:grpSpPr bwMode="auto">
            <a:xfrm>
              <a:off x="2411760" y="5053560"/>
              <a:ext cx="288605" cy="274849"/>
              <a:chOff x="3231" y="1009"/>
              <a:chExt cx="1129" cy="1131"/>
            </a:xfrm>
          </p:grpSpPr>
          <p:sp>
            <p:nvSpPr>
              <p:cNvPr id="110" name="Oval 84"/>
              <p:cNvSpPr>
                <a:spLocks noChangeArrowheads="1"/>
              </p:cNvSpPr>
              <p:nvPr/>
            </p:nvSpPr>
            <p:spPr bwMode="gray">
              <a:xfrm>
                <a:off x="3231" y="1009"/>
                <a:ext cx="1129" cy="1131"/>
              </a:xfrm>
              <a:prstGeom prst="ellipse">
                <a:avLst/>
              </a:prstGeom>
              <a:solidFill>
                <a:schemeClr val="tx2">
                  <a:lumMod val="60000"/>
                  <a:lumOff val="40000"/>
                </a:schemeClr>
              </a:solidFill>
              <a:ln w="19050">
                <a:solidFill>
                  <a:schemeClr val="bg1"/>
                </a:solidFill>
                <a:round/>
                <a:headEnd/>
                <a:tailEnd/>
              </a:ln>
            </p:spPr>
            <p:txBody>
              <a:bodyPr wrap="none" lIns="90000" tIns="90000" rIns="72000" bIns="90000" anchor="ctr"/>
              <a:lstStyle/>
              <a:p>
                <a:pPr>
                  <a:defRPr/>
                </a:pPr>
                <a:endParaRPr lang="es-CL">
                  <a:latin typeface="+mj-lt"/>
                  <a:ea typeface="ＭＳ Ｐゴシック" charset="0"/>
                  <a:cs typeface="ＭＳ Ｐゴシック" charset="0"/>
                </a:endParaRPr>
              </a:p>
            </p:txBody>
          </p:sp>
          <p:sp>
            <p:nvSpPr>
              <p:cNvPr id="111" name="Freeform 85"/>
              <p:cNvSpPr>
                <a:spLocks/>
              </p:cNvSpPr>
              <p:nvPr/>
            </p:nvSpPr>
            <p:spPr bwMode="gray">
              <a:xfrm>
                <a:off x="3243" y="1504"/>
                <a:ext cx="1106" cy="624"/>
              </a:xfrm>
              <a:custGeom>
                <a:avLst/>
                <a:gdLst/>
                <a:ahLst/>
                <a:cxnLst>
                  <a:cxn ang="0">
                    <a:pos x="206" y="179"/>
                  </a:cxn>
                  <a:cxn ang="0">
                    <a:pos x="1" y="0"/>
                  </a:cxn>
                  <a:cxn ang="0">
                    <a:pos x="0" y="27"/>
                  </a:cxn>
                  <a:cxn ang="0">
                    <a:pos x="206" y="234"/>
                  </a:cxn>
                  <a:cxn ang="0">
                    <a:pos x="412" y="27"/>
                  </a:cxn>
                  <a:cxn ang="0">
                    <a:pos x="410" y="0"/>
                  </a:cxn>
                  <a:cxn ang="0">
                    <a:pos x="206" y="179"/>
                  </a:cxn>
                </a:cxnLst>
                <a:rect l="0" t="0" r="r" b="b"/>
                <a:pathLst>
                  <a:path w="412" h="234">
                    <a:moveTo>
                      <a:pt x="206" y="179"/>
                    </a:moveTo>
                    <a:cubicBezTo>
                      <a:pt x="101" y="179"/>
                      <a:pt x="15" y="101"/>
                      <a:pt x="1" y="0"/>
                    </a:cubicBezTo>
                    <a:cubicBezTo>
                      <a:pt x="0" y="9"/>
                      <a:pt x="0" y="18"/>
                      <a:pt x="0" y="27"/>
                    </a:cubicBezTo>
                    <a:cubicBezTo>
                      <a:pt x="0" y="141"/>
                      <a:pt x="92" y="234"/>
                      <a:pt x="206" y="234"/>
                    </a:cubicBezTo>
                    <a:cubicBezTo>
                      <a:pt x="320" y="234"/>
                      <a:pt x="412" y="141"/>
                      <a:pt x="412" y="27"/>
                    </a:cubicBezTo>
                    <a:cubicBezTo>
                      <a:pt x="412" y="18"/>
                      <a:pt x="411" y="9"/>
                      <a:pt x="410" y="0"/>
                    </a:cubicBezTo>
                    <a:cubicBezTo>
                      <a:pt x="397" y="101"/>
                      <a:pt x="310" y="179"/>
                      <a:pt x="206" y="179"/>
                    </a:cubicBezTo>
                    <a:close/>
                  </a:path>
                </a:pathLst>
              </a:custGeom>
              <a:solidFill>
                <a:schemeClr val="tx2">
                  <a:lumMod val="60000"/>
                  <a:lumOff val="40000"/>
                </a:schemeClr>
              </a:solidFill>
              <a:ln w="9525">
                <a:noFill/>
                <a:round/>
                <a:headEnd/>
                <a:tailEnd/>
              </a:ln>
            </p:spPr>
            <p:txBody>
              <a:bodyPr/>
              <a:lstStyle/>
              <a:p>
                <a:pPr>
                  <a:defRPr/>
                </a:pPr>
                <a:endParaRPr lang="es-CL">
                  <a:latin typeface="+mj-lt"/>
                  <a:ea typeface="ＭＳ Ｐゴシック" charset="0"/>
                  <a:cs typeface="ＭＳ Ｐゴシック" charset="0"/>
                </a:endParaRPr>
              </a:p>
            </p:txBody>
          </p:sp>
          <p:pic>
            <p:nvPicPr>
              <p:cNvPr id="112" name="Picture 86"/>
              <p:cNvPicPr>
                <a:picLocks noChangeAspect="1" noChangeArrowheads="1"/>
              </p:cNvPicPr>
              <p:nvPr/>
            </p:nvPicPr>
            <p:blipFill>
              <a:blip r:embed="rId4" cstate="print"/>
              <a:srcRect/>
              <a:stretch>
                <a:fillRect/>
              </a:stretch>
            </p:blipFill>
            <p:spPr bwMode="gray">
              <a:xfrm>
                <a:off x="3444" y="1033"/>
                <a:ext cx="706" cy="409"/>
              </a:xfrm>
              <a:prstGeom prst="rect">
                <a:avLst/>
              </a:prstGeom>
              <a:noFill/>
              <a:ln w="9525">
                <a:noFill/>
                <a:miter lim="800000"/>
                <a:headEnd/>
                <a:tailEnd/>
              </a:ln>
            </p:spPr>
          </p:pic>
        </p:grpSp>
        <p:grpSp>
          <p:nvGrpSpPr>
            <p:cNvPr id="11" name="Group 83"/>
            <p:cNvGrpSpPr>
              <a:grpSpLocks/>
            </p:cNvGrpSpPr>
            <p:nvPr/>
          </p:nvGrpSpPr>
          <p:grpSpPr bwMode="auto">
            <a:xfrm>
              <a:off x="3233173" y="5594345"/>
              <a:ext cx="287110" cy="274849"/>
              <a:chOff x="3231" y="1009"/>
              <a:chExt cx="1129" cy="1131"/>
            </a:xfrm>
          </p:grpSpPr>
          <p:sp>
            <p:nvSpPr>
              <p:cNvPr id="114" name="Oval 84"/>
              <p:cNvSpPr>
                <a:spLocks noChangeArrowheads="1"/>
              </p:cNvSpPr>
              <p:nvPr/>
            </p:nvSpPr>
            <p:spPr bwMode="gray">
              <a:xfrm>
                <a:off x="3231" y="1009"/>
                <a:ext cx="1129" cy="1131"/>
              </a:xfrm>
              <a:prstGeom prst="ellipse">
                <a:avLst/>
              </a:prstGeom>
              <a:solidFill>
                <a:schemeClr val="tx2">
                  <a:lumMod val="60000"/>
                  <a:lumOff val="40000"/>
                </a:schemeClr>
              </a:solidFill>
              <a:ln w="19050">
                <a:solidFill>
                  <a:schemeClr val="bg1"/>
                </a:solidFill>
                <a:round/>
                <a:headEnd/>
                <a:tailEnd/>
              </a:ln>
            </p:spPr>
            <p:txBody>
              <a:bodyPr wrap="none" lIns="90000" tIns="90000" rIns="72000" bIns="90000" anchor="ctr"/>
              <a:lstStyle/>
              <a:p>
                <a:pPr>
                  <a:defRPr/>
                </a:pPr>
                <a:endParaRPr lang="es-CL">
                  <a:latin typeface="+mj-lt"/>
                  <a:ea typeface="ＭＳ Ｐゴシック" charset="0"/>
                  <a:cs typeface="ＭＳ Ｐゴシック" charset="0"/>
                </a:endParaRPr>
              </a:p>
            </p:txBody>
          </p:sp>
          <p:sp>
            <p:nvSpPr>
              <p:cNvPr id="115" name="Freeform 85"/>
              <p:cNvSpPr>
                <a:spLocks/>
              </p:cNvSpPr>
              <p:nvPr/>
            </p:nvSpPr>
            <p:spPr bwMode="gray">
              <a:xfrm>
                <a:off x="3243" y="1504"/>
                <a:ext cx="1105" cy="624"/>
              </a:xfrm>
              <a:custGeom>
                <a:avLst/>
                <a:gdLst/>
                <a:ahLst/>
                <a:cxnLst>
                  <a:cxn ang="0">
                    <a:pos x="206" y="179"/>
                  </a:cxn>
                  <a:cxn ang="0">
                    <a:pos x="1" y="0"/>
                  </a:cxn>
                  <a:cxn ang="0">
                    <a:pos x="0" y="27"/>
                  </a:cxn>
                  <a:cxn ang="0">
                    <a:pos x="206" y="234"/>
                  </a:cxn>
                  <a:cxn ang="0">
                    <a:pos x="412" y="27"/>
                  </a:cxn>
                  <a:cxn ang="0">
                    <a:pos x="410" y="0"/>
                  </a:cxn>
                  <a:cxn ang="0">
                    <a:pos x="206" y="179"/>
                  </a:cxn>
                </a:cxnLst>
                <a:rect l="0" t="0" r="r" b="b"/>
                <a:pathLst>
                  <a:path w="412" h="234">
                    <a:moveTo>
                      <a:pt x="206" y="179"/>
                    </a:moveTo>
                    <a:cubicBezTo>
                      <a:pt x="101" y="179"/>
                      <a:pt x="15" y="101"/>
                      <a:pt x="1" y="0"/>
                    </a:cubicBezTo>
                    <a:cubicBezTo>
                      <a:pt x="0" y="9"/>
                      <a:pt x="0" y="18"/>
                      <a:pt x="0" y="27"/>
                    </a:cubicBezTo>
                    <a:cubicBezTo>
                      <a:pt x="0" y="141"/>
                      <a:pt x="92" y="234"/>
                      <a:pt x="206" y="234"/>
                    </a:cubicBezTo>
                    <a:cubicBezTo>
                      <a:pt x="320" y="234"/>
                      <a:pt x="412" y="141"/>
                      <a:pt x="412" y="27"/>
                    </a:cubicBezTo>
                    <a:cubicBezTo>
                      <a:pt x="412" y="18"/>
                      <a:pt x="411" y="9"/>
                      <a:pt x="410" y="0"/>
                    </a:cubicBezTo>
                    <a:cubicBezTo>
                      <a:pt x="397" y="101"/>
                      <a:pt x="310" y="179"/>
                      <a:pt x="206" y="179"/>
                    </a:cubicBezTo>
                    <a:close/>
                  </a:path>
                </a:pathLst>
              </a:custGeom>
              <a:solidFill>
                <a:schemeClr val="tx2">
                  <a:lumMod val="60000"/>
                  <a:lumOff val="40000"/>
                </a:schemeClr>
              </a:solidFill>
              <a:ln w="9525">
                <a:noFill/>
                <a:round/>
                <a:headEnd/>
                <a:tailEnd/>
              </a:ln>
            </p:spPr>
            <p:txBody>
              <a:bodyPr/>
              <a:lstStyle/>
              <a:p>
                <a:pPr>
                  <a:defRPr/>
                </a:pPr>
                <a:endParaRPr lang="es-CL">
                  <a:latin typeface="+mj-lt"/>
                  <a:ea typeface="ＭＳ Ｐゴシック" charset="0"/>
                  <a:cs typeface="ＭＳ Ｐゴシック" charset="0"/>
                </a:endParaRPr>
              </a:p>
            </p:txBody>
          </p:sp>
          <p:pic>
            <p:nvPicPr>
              <p:cNvPr id="116" name="Picture 86"/>
              <p:cNvPicPr>
                <a:picLocks noChangeAspect="1" noChangeArrowheads="1"/>
              </p:cNvPicPr>
              <p:nvPr/>
            </p:nvPicPr>
            <p:blipFill>
              <a:blip r:embed="rId4" cstate="print"/>
              <a:srcRect/>
              <a:stretch>
                <a:fillRect/>
              </a:stretch>
            </p:blipFill>
            <p:spPr bwMode="gray">
              <a:xfrm>
                <a:off x="3444" y="1033"/>
                <a:ext cx="706" cy="409"/>
              </a:xfrm>
              <a:prstGeom prst="rect">
                <a:avLst/>
              </a:prstGeom>
              <a:noFill/>
              <a:ln w="9525">
                <a:noFill/>
                <a:miter lim="800000"/>
                <a:headEnd/>
                <a:tailEnd/>
              </a:ln>
            </p:spPr>
          </p:pic>
        </p:grpSp>
        <p:grpSp>
          <p:nvGrpSpPr>
            <p:cNvPr id="12" name="Group 83"/>
            <p:cNvGrpSpPr>
              <a:grpSpLocks/>
            </p:cNvGrpSpPr>
            <p:nvPr/>
          </p:nvGrpSpPr>
          <p:grpSpPr bwMode="auto">
            <a:xfrm>
              <a:off x="6792145" y="3538173"/>
              <a:ext cx="287110" cy="274849"/>
              <a:chOff x="3231" y="1009"/>
              <a:chExt cx="1129" cy="1131"/>
            </a:xfrm>
          </p:grpSpPr>
          <p:sp>
            <p:nvSpPr>
              <p:cNvPr id="118" name="Oval 84"/>
              <p:cNvSpPr>
                <a:spLocks noChangeArrowheads="1"/>
              </p:cNvSpPr>
              <p:nvPr/>
            </p:nvSpPr>
            <p:spPr bwMode="gray">
              <a:xfrm>
                <a:off x="3231" y="1009"/>
                <a:ext cx="1129" cy="1131"/>
              </a:xfrm>
              <a:prstGeom prst="ellipse">
                <a:avLst/>
              </a:prstGeom>
              <a:solidFill>
                <a:schemeClr val="tx2">
                  <a:lumMod val="60000"/>
                  <a:lumOff val="40000"/>
                </a:schemeClr>
              </a:solidFill>
              <a:ln w="19050">
                <a:solidFill>
                  <a:schemeClr val="bg1"/>
                </a:solidFill>
                <a:round/>
                <a:headEnd/>
                <a:tailEnd/>
              </a:ln>
            </p:spPr>
            <p:txBody>
              <a:bodyPr wrap="none" lIns="90000" tIns="90000" rIns="72000" bIns="90000" anchor="ctr"/>
              <a:lstStyle/>
              <a:p>
                <a:pPr>
                  <a:defRPr/>
                </a:pPr>
                <a:endParaRPr lang="es-CL">
                  <a:latin typeface="+mj-lt"/>
                  <a:ea typeface="ＭＳ Ｐゴシック" charset="0"/>
                  <a:cs typeface="ＭＳ Ｐゴシック" charset="0"/>
                </a:endParaRPr>
              </a:p>
            </p:txBody>
          </p:sp>
          <p:sp>
            <p:nvSpPr>
              <p:cNvPr id="119" name="Freeform 85"/>
              <p:cNvSpPr>
                <a:spLocks/>
              </p:cNvSpPr>
              <p:nvPr/>
            </p:nvSpPr>
            <p:spPr bwMode="gray">
              <a:xfrm>
                <a:off x="3243" y="1504"/>
                <a:ext cx="1105" cy="624"/>
              </a:xfrm>
              <a:custGeom>
                <a:avLst/>
                <a:gdLst/>
                <a:ahLst/>
                <a:cxnLst>
                  <a:cxn ang="0">
                    <a:pos x="206" y="179"/>
                  </a:cxn>
                  <a:cxn ang="0">
                    <a:pos x="1" y="0"/>
                  </a:cxn>
                  <a:cxn ang="0">
                    <a:pos x="0" y="27"/>
                  </a:cxn>
                  <a:cxn ang="0">
                    <a:pos x="206" y="234"/>
                  </a:cxn>
                  <a:cxn ang="0">
                    <a:pos x="412" y="27"/>
                  </a:cxn>
                  <a:cxn ang="0">
                    <a:pos x="410" y="0"/>
                  </a:cxn>
                  <a:cxn ang="0">
                    <a:pos x="206" y="179"/>
                  </a:cxn>
                </a:cxnLst>
                <a:rect l="0" t="0" r="r" b="b"/>
                <a:pathLst>
                  <a:path w="412" h="234">
                    <a:moveTo>
                      <a:pt x="206" y="179"/>
                    </a:moveTo>
                    <a:cubicBezTo>
                      <a:pt x="101" y="179"/>
                      <a:pt x="15" y="101"/>
                      <a:pt x="1" y="0"/>
                    </a:cubicBezTo>
                    <a:cubicBezTo>
                      <a:pt x="0" y="9"/>
                      <a:pt x="0" y="18"/>
                      <a:pt x="0" y="27"/>
                    </a:cubicBezTo>
                    <a:cubicBezTo>
                      <a:pt x="0" y="141"/>
                      <a:pt x="92" y="234"/>
                      <a:pt x="206" y="234"/>
                    </a:cubicBezTo>
                    <a:cubicBezTo>
                      <a:pt x="320" y="234"/>
                      <a:pt x="412" y="141"/>
                      <a:pt x="412" y="27"/>
                    </a:cubicBezTo>
                    <a:cubicBezTo>
                      <a:pt x="412" y="18"/>
                      <a:pt x="411" y="9"/>
                      <a:pt x="410" y="0"/>
                    </a:cubicBezTo>
                    <a:cubicBezTo>
                      <a:pt x="397" y="101"/>
                      <a:pt x="310" y="179"/>
                      <a:pt x="206" y="179"/>
                    </a:cubicBezTo>
                    <a:close/>
                  </a:path>
                </a:pathLst>
              </a:custGeom>
              <a:solidFill>
                <a:schemeClr val="tx2">
                  <a:lumMod val="60000"/>
                  <a:lumOff val="40000"/>
                </a:schemeClr>
              </a:solidFill>
              <a:ln w="9525">
                <a:noFill/>
                <a:round/>
                <a:headEnd/>
                <a:tailEnd/>
              </a:ln>
            </p:spPr>
            <p:txBody>
              <a:bodyPr/>
              <a:lstStyle/>
              <a:p>
                <a:pPr>
                  <a:defRPr/>
                </a:pPr>
                <a:endParaRPr lang="es-CL">
                  <a:latin typeface="+mj-lt"/>
                  <a:ea typeface="ＭＳ Ｐゴシック" charset="0"/>
                  <a:cs typeface="ＭＳ Ｐゴシック" charset="0"/>
                </a:endParaRPr>
              </a:p>
            </p:txBody>
          </p:sp>
          <p:pic>
            <p:nvPicPr>
              <p:cNvPr id="120" name="Picture 86"/>
              <p:cNvPicPr>
                <a:picLocks noChangeAspect="1" noChangeArrowheads="1"/>
              </p:cNvPicPr>
              <p:nvPr/>
            </p:nvPicPr>
            <p:blipFill>
              <a:blip r:embed="rId4" cstate="print"/>
              <a:srcRect/>
              <a:stretch>
                <a:fillRect/>
              </a:stretch>
            </p:blipFill>
            <p:spPr bwMode="gray">
              <a:xfrm>
                <a:off x="3444" y="1033"/>
                <a:ext cx="706" cy="409"/>
              </a:xfrm>
              <a:prstGeom prst="rect">
                <a:avLst/>
              </a:prstGeom>
              <a:noFill/>
              <a:ln w="9525">
                <a:noFill/>
                <a:miter lim="800000"/>
                <a:headEnd/>
                <a:tailEnd/>
              </a:ln>
            </p:spPr>
          </p:pic>
        </p:grpSp>
        <p:grpSp>
          <p:nvGrpSpPr>
            <p:cNvPr id="13" name="Group 83"/>
            <p:cNvGrpSpPr>
              <a:grpSpLocks/>
            </p:cNvGrpSpPr>
            <p:nvPr/>
          </p:nvGrpSpPr>
          <p:grpSpPr bwMode="auto">
            <a:xfrm>
              <a:off x="6668029" y="4428091"/>
              <a:ext cx="287110" cy="274850"/>
              <a:chOff x="3231" y="1009"/>
              <a:chExt cx="1129" cy="1131"/>
            </a:xfrm>
          </p:grpSpPr>
          <p:sp>
            <p:nvSpPr>
              <p:cNvPr id="122" name="Oval 84"/>
              <p:cNvSpPr>
                <a:spLocks noChangeArrowheads="1"/>
              </p:cNvSpPr>
              <p:nvPr/>
            </p:nvSpPr>
            <p:spPr bwMode="gray">
              <a:xfrm>
                <a:off x="3231" y="1009"/>
                <a:ext cx="1129" cy="1131"/>
              </a:xfrm>
              <a:prstGeom prst="ellipse">
                <a:avLst/>
              </a:prstGeom>
              <a:solidFill>
                <a:schemeClr val="tx2">
                  <a:lumMod val="60000"/>
                  <a:lumOff val="40000"/>
                </a:schemeClr>
              </a:solidFill>
              <a:ln w="19050">
                <a:solidFill>
                  <a:schemeClr val="bg1"/>
                </a:solidFill>
                <a:round/>
                <a:headEnd/>
                <a:tailEnd/>
              </a:ln>
            </p:spPr>
            <p:txBody>
              <a:bodyPr wrap="none" lIns="90000" tIns="90000" rIns="72000" bIns="90000" anchor="ctr"/>
              <a:lstStyle/>
              <a:p>
                <a:pPr>
                  <a:defRPr/>
                </a:pPr>
                <a:endParaRPr lang="es-CL">
                  <a:latin typeface="+mj-lt"/>
                  <a:ea typeface="ＭＳ Ｐゴシック" charset="0"/>
                  <a:cs typeface="ＭＳ Ｐゴシック" charset="0"/>
                </a:endParaRPr>
              </a:p>
            </p:txBody>
          </p:sp>
          <p:sp>
            <p:nvSpPr>
              <p:cNvPr id="123" name="Freeform 85"/>
              <p:cNvSpPr>
                <a:spLocks/>
              </p:cNvSpPr>
              <p:nvPr/>
            </p:nvSpPr>
            <p:spPr bwMode="gray">
              <a:xfrm>
                <a:off x="3243" y="1504"/>
                <a:ext cx="1105" cy="624"/>
              </a:xfrm>
              <a:custGeom>
                <a:avLst/>
                <a:gdLst/>
                <a:ahLst/>
                <a:cxnLst>
                  <a:cxn ang="0">
                    <a:pos x="206" y="179"/>
                  </a:cxn>
                  <a:cxn ang="0">
                    <a:pos x="1" y="0"/>
                  </a:cxn>
                  <a:cxn ang="0">
                    <a:pos x="0" y="27"/>
                  </a:cxn>
                  <a:cxn ang="0">
                    <a:pos x="206" y="234"/>
                  </a:cxn>
                  <a:cxn ang="0">
                    <a:pos x="412" y="27"/>
                  </a:cxn>
                  <a:cxn ang="0">
                    <a:pos x="410" y="0"/>
                  </a:cxn>
                  <a:cxn ang="0">
                    <a:pos x="206" y="179"/>
                  </a:cxn>
                </a:cxnLst>
                <a:rect l="0" t="0" r="r" b="b"/>
                <a:pathLst>
                  <a:path w="412" h="234">
                    <a:moveTo>
                      <a:pt x="206" y="179"/>
                    </a:moveTo>
                    <a:cubicBezTo>
                      <a:pt x="101" y="179"/>
                      <a:pt x="15" y="101"/>
                      <a:pt x="1" y="0"/>
                    </a:cubicBezTo>
                    <a:cubicBezTo>
                      <a:pt x="0" y="9"/>
                      <a:pt x="0" y="18"/>
                      <a:pt x="0" y="27"/>
                    </a:cubicBezTo>
                    <a:cubicBezTo>
                      <a:pt x="0" y="141"/>
                      <a:pt x="92" y="234"/>
                      <a:pt x="206" y="234"/>
                    </a:cubicBezTo>
                    <a:cubicBezTo>
                      <a:pt x="320" y="234"/>
                      <a:pt x="412" y="141"/>
                      <a:pt x="412" y="27"/>
                    </a:cubicBezTo>
                    <a:cubicBezTo>
                      <a:pt x="412" y="18"/>
                      <a:pt x="411" y="9"/>
                      <a:pt x="410" y="0"/>
                    </a:cubicBezTo>
                    <a:cubicBezTo>
                      <a:pt x="397" y="101"/>
                      <a:pt x="310" y="179"/>
                      <a:pt x="206" y="179"/>
                    </a:cubicBezTo>
                    <a:close/>
                  </a:path>
                </a:pathLst>
              </a:custGeom>
              <a:solidFill>
                <a:schemeClr val="tx2">
                  <a:lumMod val="60000"/>
                  <a:lumOff val="40000"/>
                </a:schemeClr>
              </a:solidFill>
              <a:ln w="9525">
                <a:noFill/>
                <a:round/>
                <a:headEnd/>
                <a:tailEnd/>
              </a:ln>
            </p:spPr>
            <p:txBody>
              <a:bodyPr/>
              <a:lstStyle/>
              <a:p>
                <a:pPr>
                  <a:defRPr/>
                </a:pPr>
                <a:endParaRPr lang="es-CL">
                  <a:latin typeface="+mj-lt"/>
                  <a:ea typeface="ＭＳ Ｐゴシック" charset="0"/>
                  <a:cs typeface="ＭＳ Ｐゴシック" charset="0"/>
                </a:endParaRPr>
              </a:p>
            </p:txBody>
          </p:sp>
          <p:pic>
            <p:nvPicPr>
              <p:cNvPr id="124" name="Picture 86"/>
              <p:cNvPicPr>
                <a:picLocks noChangeAspect="1" noChangeArrowheads="1"/>
              </p:cNvPicPr>
              <p:nvPr/>
            </p:nvPicPr>
            <p:blipFill>
              <a:blip r:embed="rId4" cstate="print"/>
              <a:srcRect/>
              <a:stretch>
                <a:fillRect/>
              </a:stretch>
            </p:blipFill>
            <p:spPr bwMode="gray">
              <a:xfrm>
                <a:off x="3444" y="1033"/>
                <a:ext cx="706" cy="409"/>
              </a:xfrm>
              <a:prstGeom prst="rect">
                <a:avLst/>
              </a:prstGeom>
              <a:noFill/>
              <a:ln w="9525">
                <a:noFill/>
                <a:miter lim="800000"/>
                <a:headEnd/>
                <a:tailEnd/>
              </a:ln>
            </p:spPr>
          </p:pic>
        </p:grpSp>
        <p:grpSp>
          <p:nvGrpSpPr>
            <p:cNvPr id="14" name="Group 83"/>
            <p:cNvGrpSpPr>
              <a:grpSpLocks/>
            </p:cNvGrpSpPr>
            <p:nvPr/>
          </p:nvGrpSpPr>
          <p:grpSpPr bwMode="auto">
            <a:xfrm>
              <a:off x="6147641" y="5196184"/>
              <a:ext cx="288606" cy="274849"/>
              <a:chOff x="3231" y="1009"/>
              <a:chExt cx="1129" cy="1131"/>
            </a:xfrm>
          </p:grpSpPr>
          <p:sp>
            <p:nvSpPr>
              <p:cNvPr id="126" name="Oval 84"/>
              <p:cNvSpPr>
                <a:spLocks noChangeArrowheads="1"/>
              </p:cNvSpPr>
              <p:nvPr/>
            </p:nvSpPr>
            <p:spPr bwMode="gray">
              <a:xfrm>
                <a:off x="3231" y="1009"/>
                <a:ext cx="1129" cy="1131"/>
              </a:xfrm>
              <a:prstGeom prst="ellipse">
                <a:avLst/>
              </a:prstGeom>
              <a:solidFill>
                <a:schemeClr val="tx2">
                  <a:lumMod val="60000"/>
                  <a:lumOff val="40000"/>
                </a:schemeClr>
              </a:solidFill>
              <a:ln w="19050">
                <a:solidFill>
                  <a:schemeClr val="bg1"/>
                </a:solidFill>
                <a:round/>
                <a:headEnd/>
                <a:tailEnd/>
              </a:ln>
            </p:spPr>
            <p:txBody>
              <a:bodyPr wrap="none" lIns="90000" tIns="90000" rIns="72000" bIns="90000" anchor="ctr"/>
              <a:lstStyle/>
              <a:p>
                <a:pPr>
                  <a:defRPr/>
                </a:pPr>
                <a:endParaRPr lang="es-CL">
                  <a:latin typeface="+mj-lt"/>
                  <a:ea typeface="ＭＳ Ｐゴシック" charset="0"/>
                  <a:cs typeface="ＭＳ Ｐゴシック" charset="0"/>
                </a:endParaRPr>
              </a:p>
            </p:txBody>
          </p:sp>
          <p:sp>
            <p:nvSpPr>
              <p:cNvPr id="127" name="Freeform 85"/>
              <p:cNvSpPr>
                <a:spLocks/>
              </p:cNvSpPr>
              <p:nvPr/>
            </p:nvSpPr>
            <p:spPr bwMode="gray">
              <a:xfrm>
                <a:off x="3243" y="1504"/>
                <a:ext cx="1106" cy="624"/>
              </a:xfrm>
              <a:custGeom>
                <a:avLst/>
                <a:gdLst/>
                <a:ahLst/>
                <a:cxnLst>
                  <a:cxn ang="0">
                    <a:pos x="206" y="179"/>
                  </a:cxn>
                  <a:cxn ang="0">
                    <a:pos x="1" y="0"/>
                  </a:cxn>
                  <a:cxn ang="0">
                    <a:pos x="0" y="27"/>
                  </a:cxn>
                  <a:cxn ang="0">
                    <a:pos x="206" y="234"/>
                  </a:cxn>
                  <a:cxn ang="0">
                    <a:pos x="412" y="27"/>
                  </a:cxn>
                  <a:cxn ang="0">
                    <a:pos x="410" y="0"/>
                  </a:cxn>
                  <a:cxn ang="0">
                    <a:pos x="206" y="179"/>
                  </a:cxn>
                </a:cxnLst>
                <a:rect l="0" t="0" r="r" b="b"/>
                <a:pathLst>
                  <a:path w="412" h="234">
                    <a:moveTo>
                      <a:pt x="206" y="179"/>
                    </a:moveTo>
                    <a:cubicBezTo>
                      <a:pt x="101" y="179"/>
                      <a:pt x="15" y="101"/>
                      <a:pt x="1" y="0"/>
                    </a:cubicBezTo>
                    <a:cubicBezTo>
                      <a:pt x="0" y="9"/>
                      <a:pt x="0" y="18"/>
                      <a:pt x="0" y="27"/>
                    </a:cubicBezTo>
                    <a:cubicBezTo>
                      <a:pt x="0" y="141"/>
                      <a:pt x="92" y="234"/>
                      <a:pt x="206" y="234"/>
                    </a:cubicBezTo>
                    <a:cubicBezTo>
                      <a:pt x="320" y="234"/>
                      <a:pt x="412" y="141"/>
                      <a:pt x="412" y="27"/>
                    </a:cubicBezTo>
                    <a:cubicBezTo>
                      <a:pt x="412" y="18"/>
                      <a:pt x="411" y="9"/>
                      <a:pt x="410" y="0"/>
                    </a:cubicBezTo>
                    <a:cubicBezTo>
                      <a:pt x="397" y="101"/>
                      <a:pt x="310" y="179"/>
                      <a:pt x="206" y="179"/>
                    </a:cubicBezTo>
                    <a:close/>
                  </a:path>
                </a:pathLst>
              </a:custGeom>
              <a:solidFill>
                <a:schemeClr val="tx2">
                  <a:lumMod val="60000"/>
                  <a:lumOff val="40000"/>
                </a:schemeClr>
              </a:solidFill>
              <a:ln w="9525">
                <a:noFill/>
                <a:round/>
                <a:headEnd/>
                <a:tailEnd/>
              </a:ln>
            </p:spPr>
            <p:txBody>
              <a:bodyPr/>
              <a:lstStyle/>
              <a:p>
                <a:pPr>
                  <a:defRPr/>
                </a:pPr>
                <a:endParaRPr lang="es-CL">
                  <a:latin typeface="+mj-lt"/>
                  <a:ea typeface="ＭＳ Ｐゴシック" charset="0"/>
                  <a:cs typeface="ＭＳ Ｐゴシック" charset="0"/>
                </a:endParaRPr>
              </a:p>
            </p:txBody>
          </p:sp>
          <p:pic>
            <p:nvPicPr>
              <p:cNvPr id="128" name="Picture 86"/>
              <p:cNvPicPr>
                <a:picLocks noChangeAspect="1" noChangeArrowheads="1"/>
              </p:cNvPicPr>
              <p:nvPr/>
            </p:nvPicPr>
            <p:blipFill>
              <a:blip r:embed="rId4" cstate="print"/>
              <a:srcRect/>
              <a:stretch>
                <a:fillRect/>
              </a:stretch>
            </p:blipFill>
            <p:spPr bwMode="gray">
              <a:xfrm>
                <a:off x="3444" y="1033"/>
                <a:ext cx="706" cy="409"/>
              </a:xfrm>
              <a:prstGeom prst="rect">
                <a:avLst/>
              </a:prstGeom>
              <a:noFill/>
              <a:ln w="9525">
                <a:noFill/>
                <a:miter lim="800000"/>
                <a:headEnd/>
                <a:tailEnd/>
              </a:ln>
            </p:spPr>
          </p:pic>
        </p:grpSp>
        <p:grpSp>
          <p:nvGrpSpPr>
            <p:cNvPr id="15" name="Group 83"/>
            <p:cNvGrpSpPr>
              <a:grpSpLocks/>
            </p:cNvGrpSpPr>
            <p:nvPr/>
          </p:nvGrpSpPr>
          <p:grpSpPr bwMode="auto">
            <a:xfrm>
              <a:off x="5465754" y="5716170"/>
              <a:ext cx="288606" cy="274849"/>
              <a:chOff x="3231" y="1009"/>
              <a:chExt cx="1129" cy="1131"/>
            </a:xfrm>
          </p:grpSpPr>
          <p:sp>
            <p:nvSpPr>
              <p:cNvPr id="130" name="Oval 84"/>
              <p:cNvSpPr>
                <a:spLocks noChangeArrowheads="1"/>
              </p:cNvSpPr>
              <p:nvPr/>
            </p:nvSpPr>
            <p:spPr bwMode="gray">
              <a:xfrm>
                <a:off x="3231" y="1009"/>
                <a:ext cx="1129" cy="1131"/>
              </a:xfrm>
              <a:prstGeom prst="ellipse">
                <a:avLst/>
              </a:prstGeom>
              <a:solidFill>
                <a:schemeClr val="tx2">
                  <a:lumMod val="60000"/>
                  <a:lumOff val="40000"/>
                </a:schemeClr>
              </a:solidFill>
              <a:ln w="19050">
                <a:solidFill>
                  <a:schemeClr val="bg1"/>
                </a:solidFill>
                <a:round/>
                <a:headEnd/>
                <a:tailEnd/>
              </a:ln>
            </p:spPr>
            <p:txBody>
              <a:bodyPr wrap="none" lIns="90000" tIns="90000" rIns="72000" bIns="90000" anchor="ctr"/>
              <a:lstStyle/>
              <a:p>
                <a:pPr>
                  <a:defRPr/>
                </a:pPr>
                <a:endParaRPr lang="es-CL">
                  <a:latin typeface="+mj-lt"/>
                  <a:ea typeface="ＭＳ Ｐゴシック" charset="0"/>
                  <a:cs typeface="ＭＳ Ｐゴシック" charset="0"/>
                </a:endParaRPr>
              </a:p>
            </p:txBody>
          </p:sp>
          <p:sp>
            <p:nvSpPr>
              <p:cNvPr id="131" name="Freeform 85"/>
              <p:cNvSpPr>
                <a:spLocks/>
              </p:cNvSpPr>
              <p:nvPr/>
            </p:nvSpPr>
            <p:spPr bwMode="gray">
              <a:xfrm>
                <a:off x="3243" y="1504"/>
                <a:ext cx="1106" cy="624"/>
              </a:xfrm>
              <a:custGeom>
                <a:avLst/>
                <a:gdLst/>
                <a:ahLst/>
                <a:cxnLst>
                  <a:cxn ang="0">
                    <a:pos x="206" y="179"/>
                  </a:cxn>
                  <a:cxn ang="0">
                    <a:pos x="1" y="0"/>
                  </a:cxn>
                  <a:cxn ang="0">
                    <a:pos x="0" y="27"/>
                  </a:cxn>
                  <a:cxn ang="0">
                    <a:pos x="206" y="234"/>
                  </a:cxn>
                  <a:cxn ang="0">
                    <a:pos x="412" y="27"/>
                  </a:cxn>
                  <a:cxn ang="0">
                    <a:pos x="410" y="0"/>
                  </a:cxn>
                  <a:cxn ang="0">
                    <a:pos x="206" y="179"/>
                  </a:cxn>
                </a:cxnLst>
                <a:rect l="0" t="0" r="r" b="b"/>
                <a:pathLst>
                  <a:path w="412" h="234">
                    <a:moveTo>
                      <a:pt x="206" y="179"/>
                    </a:moveTo>
                    <a:cubicBezTo>
                      <a:pt x="101" y="179"/>
                      <a:pt x="15" y="101"/>
                      <a:pt x="1" y="0"/>
                    </a:cubicBezTo>
                    <a:cubicBezTo>
                      <a:pt x="0" y="9"/>
                      <a:pt x="0" y="18"/>
                      <a:pt x="0" y="27"/>
                    </a:cubicBezTo>
                    <a:cubicBezTo>
                      <a:pt x="0" y="141"/>
                      <a:pt x="92" y="234"/>
                      <a:pt x="206" y="234"/>
                    </a:cubicBezTo>
                    <a:cubicBezTo>
                      <a:pt x="320" y="234"/>
                      <a:pt x="412" y="141"/>
                      <a:pt x="412" y="27"/>
                    </a:cubicBezTo>
                    <a:cubicBezTo>
                      <a:pt x="412" y="18"/>
                      <a:pt x="411" y="9"/>
                      <a:pt x="410" y="0"/>
                    </a:cubicBezTo>
                    <a:cubicBezTo>
                      <a:pt x="397" y="101"/>
                      <a:pt x="310" y="179"/>
                      <a:pt x="206" y="179"/>
                    </a:cubicBezTo>
                    <a:close/>
                  </a:path>
                </a:pathLst>
              </a:custGeom>
              <a:solidFill>
                <a:schemeClr val="tx2">
                  <a:lumMod val="60000"/>
                  <a:lumOff val="40000"/>
                </a:schemeClr>
              </a:solidFill>
              <a:ln w="9525">
                <a:noFill/>
                <a:round/>
                <a:headEnd/>
                <a:tailEnd/>
              </a:ln>
            </p:spPr>
            <p:txBody>
              <a:bodyPr/>
              <a:lstStyle/>
              <a:p>
                <a:pPr>
                  <a:defRPr/>
                </a:pPr>
                <a:endParaRPr lang="es-CL">
                  <a:latin typeface="+mj-lt"/>
                  <a:ea typeface="ＭＳ Ｐゴシック" charset="0"/>
                  <a:cs typeface="ＭＳ Ｐゴシック" charset="0"/>
                </a:endParaRPr>
              </a:p>
            </p:txBody>
          </p:sp>
          <p:pic>
            <p:nvPicPr>
              <p:cNvPr id="132" name="Picture 86"/>
              <p:cNvPicPr>
                <a:picLocks noChangeAspect="1" noChangeArrowheads="1"/>
              </p:cNvPicPr>
              <p:nvPr/>
            </p:nvPicPr>
            <p:blipFill>
              <a:blip r:embed="rId4" cstate="print"/>
              <a:srcRect/>
              <a:stretch>
                <a:fillRect/>
              </a:stretch>
            </p:blipFill>
            <p:spPr bwMode="gray">
              <a:xfrm>
                <a:off x="3444" y="1033"/>
                <a:ext cx="706" cy="409"/>
              </a:xfrm>
              <a:prstGeom prst="rect">
                <a:avLst/>
              </a:prstGeom>
              <a:noFill/>
              <a:ln w="9525">
                <a:noFill/>
                <a:miter lim="800000"/>
                <a:headEnd/>
                <a:tailEnd/>
              </a:ln>
            </p:spPr>
          </p:pic>
        </p:grpSp>
        <p:sp>
          <p:nvSpPr>
            <p:cNvPr id="133" name="WordArt 59"/>
            <p:cNvSpPr>
              <a:spLocks noChangeArrowheads="1" noChangeShapeType="1" noTextEdit="1"/>
            </p:cNvSpPr>
            <p:nvPr>
              <p:custDataLst>
                <p:tags r:id="rId1"/>
              </p:custDataLst>
            </p:nvPr>
          </p:nvSpPr>
          <p:spPr bwMode="gray">
            <a:xfrm rot="3369966">
              <a:off x="6072983" y="2670348"/>
              <a:ext cx="1179625" cy="288606"/>
            </a:xfrm>
            <a:prstGeom prst="rect">
              <a:avLst/>
            </a:prstGeom>
          </p:spPr>
          <p:txBody>
            <a:bodyPr spcFirstLastPara="1" wrap="none" fromWordArt="1">
              <a:prstTxWarp prst="textArchUp">
                <a:avLst>
                  <a:gd name="adj" fmla="val 12018572"/>
                </a:avLst>
              </a:prstTxWarp>
            </a:bodyPr>
            <a:lstStyle/>
            <a:p>
              <a:r>
                <a:rPr lang="es-CL" sz="3600" kern="10" dirty="0" smtClean="0">
                  <a:ln w="9525">
                    <a:noFill/>
                    <a:round/>
                    <a:headEnd/>
                    <a:tailEnd/>
                  </a:ln>
                  <a:latin typeface="+mj-lt"/>
                  <a:ea typeface="+mj-lt"/>
                  <a:cs typeface="+mj-lt"/>
                </a:rPr>
                <a:t>ESTÁNDARES</a:t>
              </a:r>
            </a:p>
            <a:p>
              <a:endParaRPr lang="es-CL" sz="3600" kern="10" dirty="0" smtClean="0">
                <a:ln w="9525">
                  <a:noFill/>
                  <a:round/>
                  <a:headEnd/>
                  <a:tailEnd/>
                </a:ln>
                <a:latin typeface="+mj-lt"/>
                <a:ea typeface="+mj-lt"/>
                <a:cs typeface="+mj-lt"/>
              </a:endParaRPr>
            </a:p>
          </p:txBody>
        </p:sp>
        <p:sp>
          <p:nvSpPr>
            <p:cNvPr id="134" name="WordArt 59"/>
            <p:cNvSpPr>
              <a:spLocks noChangeArrowheads="1" noChangeShapeType="1" noTextEdit="1"/>
            </p:cNvSpPr>
            <p:nvPr>
              <p:custDataLst>
                <p:tags r:id="rId2"/>
              </p:custDataLst>
            </p:nvPr>
          </p:nvSpPr>
          <p:spPr bwMode="gray">
            <a:xfrm rot="18113446">
              <a:off x="1910626" y="2506180"/>
              <a:ext cx="1178138" cy="288606"/>
            </a:xfrm>
            <a:prstGeom prst="rect">
              <a:avLst/>
            </a:prstGeom>
          </p:spPr>
          <p:txBody>
            <a:bodyPr spcFirstLastPara="1" wrap="none" fromWordArt="1">
              <a:prstTxWarp prst="textArchUp">
                <a:avLst>
                  <a:gd name="adj" fmla="val 12019980"/>
                </a:avLst>
              </a:prstTxWarp>
            </a:bodyPr>
            <a:lstStyle/>
            <a:p>
              <a:r>
                <a:rPr lang="es-CL" sz="3600" kern="10" dirty="0" smtClean="0">
                  <a:ln w="9525">
                    <a:noFill/>
                    <a:round/>
                    <a:headEnd/>
                    <a:tailEnd/>
                  </a:ln>
                  <a:latin typeface="+mj-lt"/>
                  <a:ea typeface="+mj-lt"/>
                  <a:cs typeface="+mj-lt"/>
                </a:rPr>
                <a:t>ESTÁNDARES</a:t>
              </a:r>
            </a:p>
            <a:p>
              <a:endParaRPr lang="es-CL" sz="3600" kern="10" dirty="0" smtClean="0">
                <a:ln w="9525">
                  <a:noFill/>
                  <a:round/>
                  <a:headEnd/>
                  <a:tailEnd/>
                </a:ln>
                <a:latin typeface="+mj-lt"/>
                <a:ea typeface="+mj-lt"/>
                <a:cs typeface="+mj-lt"/>
              </a:endParaRPr>
            </a:p>
          </p:txBody>
        </p:sp>
        <p:sp>
          <p:nvSpPr>
            <p:cNvPr id="135" name="134 CuadroTexto"/>
            <p:cNvSpPr txBox="1"/>
            <p:nvPr/>
          </p:nvSpPr>
          <p:spPr>
            <a:xfrm>
              <a:off x="4044907" y="5962792"/>
              <a:ext cx="708478" cy="201625"/>
            </a:xfrm>
            <a:prstGeom prst="rect">
              <a:avLst/>
            </a:prstGeom>
            <a:noFill/>
          </p:spPr>
          <p:txBody>
            <a:bodyPr wrap="none">
              <a:spAutoFit/>
            </a:bodyPr>
            <a:lstStyle/>
            <a:p>
              <a:pPr>
                <a:defRPr/>
              </a:pPr>
              <a:r>
                <a:rPr lang="es-CL" sz="800" dirty="0" smtClean="0">
                  <a:latin typeface="+mj-lt"/>
                  <a:ea typeface="ＭＳ Ｐゴシック" charset="0"/>
                  <a:cs typeface="ＭＳ Ｐゴシック" charset="0"/>
                </a:rPr>
                <a:t>ESTÁNDARES</a:t>
              </a:r>
              <a:endParaRPr lang="es-CL" sz="800" dirty="0">
                <a:latin typeface="+mj-lt"/>
                <a:ea typeface="ＭＳ Ｐゴシック" charset="0"/>
                <a:cs typeface="ＭＳ Ｐゴシック" charset="0"/>
              </a:endParaRPr>
            </a:p>
          </p:txBody>
        </p:sp>
        <p:sp>
          <p:nvSpPr>
            <p:cNvPr id="136" name="135 CuadroTexto"/>
            <p:cNvSpPr txBox="1"/>
            <p:nvPr/>
          </p:nvSpPr>
          <p:spPr>
            <a:xfrm>
              <a:off x="7375630" y="980728"/>
              <a:ext cx="1259896" cy="584775"/>
            </a:xfrm>
            <a:prstGeom prst="rect">
              <a:avLst/>
            </a:prstGeom>
            <a:noFill/>
          </p:spPr>
          <p:txBody>
            <a:bodyPr wrap="none" rtlCol="0">
              <a:spAutoFit/>
            </a:bodyPr>
            <a:lstStyle/>
            <a:p>
              <a:pPr algn="ctr"/>
              <a:r>
                <a:rPr lang="es-CL" sz="1600" dirty="0" smtClean="0">
                  <a:solidFill>
                    <a:schemeClr val="accent1">
                      <a:lumMod val="75000"/>
                    </a:schemeClr>
                  </a:solidFill>
                  <a:latin typeface="+mj-lt"/>
                </a:rPr>
                <a:t>ESTÁNDARES</a:t>
              </a:r>
            </a:p>
            <a:p>
              <a:pPr algn="ctr"/>
              <a:r>
                <a:rPr lang="es-CL" sz="1600" dirty="0" smtClean="0">
                  <a:solidFill>
                    <a:schemeClr val="accent1">
                      <a:lumMod val="75000"/>
                    </a:schemeClr>
                  </a:solidFill>
                  <a:latin typeface="+mj-lt"/>
                </a:rPr>
                <a:t>BÁSICOS</a:t>
              </a:r>
              <a:endParaRPr lang="es-CL" sz="1600" dirty="0">
                <a:solidFill>
                  <a:schemeClr val="accent1">
                    <a:lumMod val="75000"/>
                  </a:schemeClr>
                </a:solidFill>
                <a:latin typeface="+mj-lt"/>
              </a:endParaRPr>
            </a:p>
          </p:txBody>
        </p:sp>
        <p:sp>
          <p:nvSpPr>
            <p:cNvPr id="137" name="136 CuadroTexto"/>
            <p:cNvSpPr txBox="1"/>
            <p:nvPr/>
          </p:nvSpPr>
          <p:spPr>
            <a:xfrm>
              <a:off x="251520" y="5877272"/>
              <a:ext cx="1394549" cy="584775"/>
            </a:xfrm>
            <a:prstGeom prst="rect">
              <a:avLst/>
            </a:prstGeom>
            <a:noFill/>
          </p:spPr>
          <p:txBody>
            <a:bodyPr wrap="none" rtlCol="0">
              <a:spAutoFit/>
            </a:bodyPr>
            <a:lstStyle/>
            <a:p>
              <a:pPr algn="ctr"/>
              <a:r>
                <a:rPr lang="es-CL" sz="1600" dirty="0" smtClean="0">
                  <a:solidFill>
                    <a:schemeClr val="accent1">
                      <a:lumMod val="75000"/>
                    </a:schemeClr>
                  </a:solidFill>
                  <a:latin typeface="+mj-lt"/>
                </a:rPr>
                <a:t>ESTÁNDARES</a:t>
              </a:r>
            </a:p>
            <a:p>
              <a:pPr algn="ctr"/>
              <a:r>
                <a:rPr lang="es-CL" sz="1600" dirty="0" smtClean="0">
                  <a:solidFill>
                    <a:schemeClr val="accent1">
                      <a:lumMod val="75000"/>
                    </a:schemeClr>
                  </a:solidFill>
                  <a:latin typeface="+mj-lt"/>
                </a:rPr>
                <a:t>MEMORABLES</a:t>
              </a:r>
              <a:endParaRPr lang="es-CL" sz="1600" dirty="0">
                <a:solidFill>
                  <a:schemeClr val="accent1">
                    <a:lumMod val="75000"/>
                  </a:schemeClr>
                </a:solidFill>
                <a:latin typeface="+mj-lt"/>
              </a:endParaRPr>
            </a:p>
          </p:txBody>
        </p:sp>
        <p:cxnSp>
          <p:nvCxnSpPr>
            <p:cNvPr id="138" name="148 Conector angular"/>
            <p:cNvCxnSpPr>
              <a:stCxn id="136" idx="2"/>
            </p:cNvCxnSpPr>
            <p:nvPr/>
          </p:nvCxnSpPr>
          <p:spPr>
            <a:xfrm rot="5400000">
              <a:off x="6869210" y="852471"/>
              <a:ext cx="423337" cy="18494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9" name="138 Conector angular"/>
            <p:cNvCxnSpPr/>
            <p:nvPr/>
          </p:nvCxnSpPr>
          <p:spPr>
            <a:xfrm rot="5400000" flipH="1" flipV="1">
              <a:off x="997290" y="5174772"/>
              <a:ext cx="672075" cy="54090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6" name="139 Grupo"/>
            <p:cNvGrpSpPr/>
            <p:nvPr/>
          </p:nvGrpSpPr>
          <p:grpSpPr>
            <a:xfrm>
              <a:off x="2771800" y="2202176"/>
              <a:ext cx="3437195" cy="2955016"/>
              <a:chOff x="3059832" y="1916832"/>
              <a:chExt cx="3437195" cy="2955016"/>
            </a:xfrm>
          </p:grpSpPr>
          <p:sp>
            <p:nvSpPr>
              <p:cNvPr id="141" name="AutoShape 4"/>
              <p:cNvSpPr>
                <a:spLocks noChangeArrowheads="1"/>
              </p:cNvSpPr>
              <p:nvPr/>
            </p:nvSpPr>
            <p:spPr bwMode="gray">
              <a:xfrm>
                <a:off x="3424661" y="2355670"/>
                <a:ext cx="2778917" cy="2373799"/>
              </a:xfrm>
              <a:custGeom>
                <a:avLst/>
                <a:gdLst>
                  <a:gd name="G0" fmla="+- 3552 0 0"/>
                  <a:gd name="G1" fmla="+- 21600 0 3552"/>
                  <a:gd name="G2" fmla="+- 21600 0 355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552" y="10800"/>
                    </a:moveTo>
                    <a:cubicBezTo>
                      <a:pt x="3552" y="14803"/>
                      <a:pt x="6797" y="18048"/>
                      <a:pt x="10800" y="18048"/>
                    </a:cubicBezTo>
                    <a:cubicBezTo>
                      <a:pt x="14803" y="18048"/>
                      <a:pt x="18048" y="14803"/>
                      <a:pt x="18048" y="10800"/>
                    </a:cubicBezTo>
                    <a:cubicBezTo>
                      <a:pt x="18048" y="6797"/>
                      <a:pt x="14803" y="3552"/>
                      <a:pt x="10800" y="3552"/>
                    </a:cubicBezTo>
                    <a:cubicBezTo>
                      <a:pt x="6797" y="3552"/>
                      <a:pt x="3552" y="6797"/>
                      <a:pt x="3552" y="10800"/>
                    </a:cubicBezTo>
                    <a:close/>
                  </a:path>
                </a:pathLst>
              </a:custGeom>
              <a:solidFill>
                <a:srgbClr val="EAEAEA"/>
              </a:solidFill>
              <a:ln w="12700">
                <a:noFill/>
                <a:round/>
                <a:headEnd/>
                <a:tailEnd/>
              </a:ln>
            </p:spPr>
            <p:txBody>
              <a:bodyPr wrap="none" lIns="90000" tIns="90000" rIns="72000" bIns="90000" anchor="ctr"/>
              <a:lstStyle/>
              <a:p>
                <a:pPr>
                  <a:defRPr/>
                </a:pPr>
                <a:endParaRPr lang="es-CL" sz="700">
                  <a:latin typeface="+mj-lt"/>
                  <a:ea typeface="ＭＳ Ｐゴシック" charset="0"/>
                  <a:cs typeface="ＭＳ Ｐゴシック" charset="0"/>
                </a:endParaRPr>
              </a:p>
            </p:txBody>
          </p:sp>
          <p:sp>
            <p:nvSpPr>
              <p:cNvPr id="142" name="AutoShape 6"/>
              <p:cNvSpPr>
                <a:spLocks noChangeArrowheads="1"/>
              </p:cNvSpPr>
              <p:nvPr/>
            </p:nvSpPr>
            <p:spPr bwMode="gray">
              <a:xfrm>
                <a:off x="3928058" y="2781689"/>
                <a:ext cx="1775192" cy="1516180"/>
              </a:xfrm>
              <a:custGeom>
                <a:avLst/>
                <a:gdLst>
                  <a:gd name="G0" fmla="+- 3552 0 0"/>
                  <a:gd name="G1" fmla="+- 21600 0 3552"/>
                  <a:gd name="G2" fmla="+- 21600 0 355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552" y="10800"/>
                    </a:moveTo>
                    <a:cubicBezTo>
                      <a:pt x="3552" y="14803"/>
                      <a:pt x="6797" y="18048"/>
                      <a:pt x="10800" y="18048"/>
                    </a:cubicBezTo>
                    <a:cubicBezTo>
                      <a:pt x="14803" y="18048"/>
                      <a:pt x="18048" y="14803"/>
                      <a:pt x="18048" y="10800"/>
                    </a:cubicBezTo>
                    <a:cubicBezTo>
                      <a:pt x="18048" y="6797"/>
                      <a:pt x="14803" y="3552"/>
                      <a:pt x="10800" y="3552"/>
                    </a:cubicBezTo>
                    <a:cubicBezTo>
                      <a:pt x="6797" y="3552"/>
                      <a:pt x="3552" y="6797"/>
                      <a:pt x="3552" y="10800"/>
                    </a:cubicBezTo>
                    <a:close/>
                  </a:path>
                </a:pathLst>
              </a:custGeom>
              <a:gradFill rotWithShape="1">
                <a:gsLst>
                  <a:gs pos="0">
                    <a:srgbClr val="A5A5A5">
                      <a:gamma/>
                      <a:shade val="38431"/>
                      <a:invGamma/>
                    </a:srgbClr>
                  </a:gs>
                  <a:gs pos="100000">
                    <a:srgbClr val="A5A5A5"/>
                  </a:gs>
                </a:gsLst>
                <a:path path="rect">
                  <a:fillToRect l="50000" t="50000" r="50000" b="50000"/>
                </a:path>
              </a:gradFill>
              <a:ln w="12700">
                <a:noFill/>
                <a:round/>
                <a:headEnd/>
                <a:tailEnd/>
              </a:ln>
            </p:spPr>
            <p:txBody>
              <a:bodyPr wrap="none" lIns="90000" tIns="90000" rIns="72000" bIns="90000" anchor="ctr"/>
              <a:lstStyle/>
              <a:p>
                <a:pPr>
                  <a:defRPr/>
                </a:pPr>
                <a:endParaRPr lang="es-CL" sz="700">
                  <a:latin typeface="+mj-lt"/>
                  <a:ea typeface="ＭＳ Ｐゴシック" charset="0"/>
                  <a:cs typeface="ＭＳ Ｐゴシック" charset="0"/>
                </a:endParaRPr>
              </a:p>
            </p:txBody>
          </p:sp>
          <p:sp>
            <p:nvSpPr>
              <p:cNvPr id="143" name="Freeform 8"/>
              <p:cNvSpPr>
                <a:spLocks/>
              </p:cNvSpPr>
              <p:nvPr/>
            </p:nvSpPr>
            <p:spPr bwMode="auto">
              <a:xfrm rot="3791747">
                <a:off x="4306489" y="3400586"/>
                <a:ext cx="48369" cy="657895"/>
              </a:xfrm>
              <a:custGeom>
                <a:avLst/>
                <a:gdLst/>
                <a:ahLst/>
                <a:cxnLst>
                  <a:cxn ang="0">
                    <a:pos x="0" y="725"/>
                  </a:cxn>
                  <a:cxn ang="0">
                    <a:pos x="0" y="719"/>
                  </a:cxn>
                  <a:cxn ang="0">
                    <a:pos x="1" y="713"/>
                  </a:cxn>
                  <a:cxn ang="0">
                    <a:pos x="16" y="66"/>
                  </a:cxn>
                  <a:cxn ang="0">
                    <a:pos x="35" y="42"/>
                  </a:cxn>
                  <a:cxn ang="0">
                    <a:pos x="61" y="63"/>
                  </a:cxn>
                  <a:cxn ang="0">
                    <a:pos x="65" y="714"/>
                  </a:cxn>
                  <a:cxn ang="0">
                    <a:pos x="66" y="720"/>
                  </a:cxn>
                  <a:cxn ang="0">
                    <a:pos x="65" y="726"/>
                  </a:cxn>
                  <a:cxn ang="0">
                    <a:pos x="65" y="726"/>
                  </a:cxn>
                  <a:cxn ang="0">
                    <a:pos x="65" y="726"/>
                  </a:cxn>
                  <a:cxn ang="0">
                    <a:pos x="33" y="749"/>
                  </a:cxn>
                  <a:cxn ang="0">
                    <a:pos x="0" y="725"/>
                  </a:cxn>
                  <a:cxn ang="0">
                    <a:pos x="0" y="725"/>
                  </a:cxn>
                </a:cxnLst>
                <a:rect l="0" t="0" r="r" b="b"/>
                <a:pathLst>
                  <a:path w="66" h="776">
                    <a:moveTo>
                      <a:pt x="0" y="725"/>
                    </a:moveTo>
                    <a:cubicBezTo>
                      <a:pt x="0" y="723"/>
                      <a:pt x="0" y="721"/>
                      <a:pt x="0" y="719"/>
                    </a:cubicBezTo>
                    <a:cubicBezTo>
                      <a:pt x="0" y="717"/>
                      <a:pt x="0" y="715"/>
                      <a:pt x="1" y="713"/>
                    </a:cubicBezTo>
                    <a:cubicBezTo>
                      <a:pt x="16" y="0"/>
                      <a:pt x="16" y="66"/>
                      <a:pt x="16" y="66"/>
                    </a:cubicBezTo>
                    <a:cubicBezTo>
                      <a:pt x="16" y="55"/>
                      <a:pt x="23" y="41"/>
                      <a:pt x="35" y="42"/>
                    </a:cubicBezTo>
                    <a:cubicBezTo>
                      <a:pt x="47" y="42"/>
                      <a:pt x="61" y="52"/>
                      <a:pt x="61" y="63"/>
                    </a:cubicBezTo>
                    <a:cubicBezTo>
                      <a:pt x="66" y="776"/>
                      <a:pt x="65" y="714"/>
                      <a:pt x="65" y="714"/>
                    </a:cubicBezTo>
                    <a:cubicBezTo>
                      <a:pt x="66" y="716"/>
                      <a:pt x="66" y="718"/>
                      <a:pt x="66" y="720"/>
                    </a:cubicBezTo>
                    <a:cubicBezTo>
                      <a:pt x="66" y="722"/>
                      <a:pt x="66" y="724"/>
                      <a:pt x="65" y="726"/>
                    </a:cubicBezTo>
                    <a:cubicBezTo>
                      <a:pt x="65" y="726"/>
                      <a:pt x="65" y="726"/>
                      <a:pt x="65" y="726"/>
                    </a:cubicBezTo>
                    <a:cubicBezTo>
                      <a:pt x="65" y="726"/>
                      <a:pt x="65" y="726"/>
                      <a:pt x="65" y="726"/>
                    </a:cubicBezTo>
                    <a:cubicBezTo>
                      <a:pt x="63" y="739"/>
                      <a:pt x="49" y="750"/>
                      <a:pt x="33" y="749"/>
                    </a:cubicBezTo>
                    <a:cubicBezTo>
                      <a:pt x="17" y="749"/>
                      <a:pt x="3" y="738"/>
                      <a:pt x="0" y="725"/>
                    </a:cubicBezTo>
                    <a:cubicBezTo>
                      <a:pt x="0" y="725"/>
                      <a:pt x="0" y="725"/>
                      <a:pt x="0" y="725"/>
                    </a:cubicBezTo>
                    <a:close/>
                  </a:path>
                </a:pathLst>
              </a:custGeom>
              <a:gradFill rotWithShape="1">
                <a:gsLst>
                  <a:gs pos="0">
                    <a:srgbClr val="020202"/>
                  </a:gs>
                  <a:gs pos="50000">
                    <a:srgbClr val="020202">
                      <a:gamma/>
                      <a:tint val="0"/>
                      <a:invGamma/>
                    </a:srgbClr>
                  </a:gs>
                  <a:gs pos="100000">
                    <a:srgbClr val="020202"/>
                  </a:gs>
                </a:gsLst>
                <a:lin ang="0" scaled="1"/>
              </a:gradFill>
              <a:ln w="9525">
                <a:noFill/>
                <a:round/>
                <a:headEnd/>
                <a:tailEnd/>
              </a:ln>
            </p:spPr>
            <p:txBody>
              <a:bodyPr/>
              <a:lstStyle/>
              <a:p>
                <a:pPr>
                  <a:defRPr/>
                </a:pPr>
                <a:endParaRPr lang="es-CL" sz="700">
                  <a:latin typeface="+mj-lt"/>
                  <a:ea typeface="ＭＳ Ｐゴシック" charset="0"/>
                  <a:cs typeface="ＭＳ Ｐゴシック" charset="0"/>
                </a:endParaRPr>
              </a:p>
            </p:txBody>
          </p:sp>
          <p:sp>
            <p:nvSpPr>
              <p:cNvPr id="144" name="Freeform 14"/>
              <p:cNvSpPr>
                <a:spLocks/>
              </p:cNvSpPr>
              <p:nvPr/>
            </p:nvSpPr>
            <p:spPr bwMode="auto">
              <a:xfrm flipV="1">
                <a:off x="4796725" y="2870055"/>
                <a:ext cx="56274" cy="560894"/>
              </a:xfrm>
              <a:custGeom>
                <a:avLst/>
                <a:gdLst/>
                <a:ahLst/>
                <a:cxnLst>
                  <a:cxn ang="0">
                    <a:pos x="0" y="725"/>
                  </a:cxn>
                  <a:cxn ang="0">
                    <a:pos x="0" y="719"/>
                  </a:cxn>
                  <a:cxn ang="0">
                    <a:pos x="1" y="713"/>
                  </a:cxn>
                  <a:cxn ang="0">
                    <a:pos x="16" y="66"/>
                  </a:cxn>
                  <a:cxn ang="0">
                    <a:pos x="35" y="42"/>
                  </a:cxn>
                  <a:cxn ang="0">
                    <a:pos x="61" y="63"/>
                  </a:cxn>
                  <a:cxn ang="0">
                    <a:pos x="65" y="714"/>
                  </a:cxn>
                  <a:cxn ang="0">
                    <a:pos x="66" y="720"/>
                  </a:cxn>
                  <a:cxn ang="0">
                    <a:pos x="65" y="726"/>
                  </a:cxn>
                  <a:cxn ang="0">
                    <a:pos x="65" y="726"/>
                  </a:cxn>
                  <a:cxn ang="0">
                    <a:pos x="65" y="726"/>
                  </a:cxn>
                  <a:cxn ang="0">
                    <a:pos x="33" y="749"/>
                  </a:cxn>
                  <a:cxn ang="0">
                    <a:pos x="0" y="725"/>
                  </a:cxn>
                  <a:cxn ang="0">
                    <a:pos x="0" y="725"/>
                  </a:cxn>
                </a:cxnLst>
                <a:rect l="0" t="0" r="r" b="b"/>
                <a:pathLst>
                  <a:path w="66" h="776">
                    <a:moveTo>
                      <a:pt x="0" y="725"/>
                    </a:moveTo>
                    <a:cubicBezTo>
                      <a:pt x="0" y="723"/>
                      <a:pt x="0" y="721"/>
                      <a:pt x="0" y="719"/>
                    </a:cubicBezTo>
                    <a:cubicBezTo>
                      <a:pt x="0" y="717"/>
                      <a:pt x="0" y="715"/>
                      <a:pt x="1" y="713"/>
                    </a:cubicBezTo>
                    <a:cubicBezTo>
                      <a:pt x="16" y="0"/>
                      <a:pt x="16" y="66"/>
                      <a:pt x="16" y="66"/>
                    </a:cubicBezTo>
                    <a:cubicBezTo>
                      <a:pt x="16" y="55"/>
                      <a:pt x="23" y="41"/>
                      <a:pt x="35" y="42"/>
                    </a:cubicBezTo>
                    <a:cubicBezTo>
                      <a:pt x="47" y="42"/>
                      <a:pt x="61" y="52"/>
                      <a:pt x="61" y="63"/>
                    </a:cubicBezTo>
                    <a:cubicBezTo>
                      <a:pt x="66" y="776"/>
                      <a:pt x="65" y="714"/>
                      <a:pt x="65" y="714"/>
                    </a:cubicBezTo>
                    <a:cubicBezTo>
                      <a:pt x="66" y="716"/>
                      <a:pt x="66" y="718"/>
                      <a:pt x="66" y="720"/>
                    </a:cubicBezTo>
                    <a:cubicBezTo>
                      <a:pt x="66" y="722"/>
                      <a:pt x="66" y="724"/>
                      <a:pt x="65" y="726"/>
                    </a:cubicBezTo>
                    <a:cubicBezTo>
                      <a:pt x="65" y="726"/>
                      <a:pt x="65" y="726"/>
                      <a:pt x="65" y="726"/>
                    </a:cubicBezTo>
                    <a:cubicBezTo>
                      <a:pt x="65" y="726"/>
                      <a:pt x="65" y="726"/>
                      <a:pt x="65" y="726"/>
                    </a:cubicBezTo>
                    <a:cubicBezTo>
                      <a:pt x="63" y="739"/>
                      <a:pt x="49" y="750"/>
                      <a:pt x="33" y="749"/>
                    </a:cubicBezTo>
                    <a:cubicBezTo>
                      <a:pt x="17" y="749"/>
                      <a:pt x="3" y="738"/>
                      <a:pt x="0" y="725"/>
                    </a:cubicBezTo>
                    <a:cubicBezTo>
                      <a:pt x="0" y="725"/>
                      <a:pt x="0" y="725"/>
                      <a:pt x="0" y="725"/>
                    </a:cubicBezTo>
                    <a:close/>
                  </a:path>
                </a:pathLst>
              </a:custGeom>
              <a:gradFill rotWithShape="1">
                <a:gsLst>
                  <a:gs pos="0">
                    <a:srgbClr val="020202"/>
                  </a:gs>
                  <a:gs pos="50000">
                    <a:srgbClr val="020202">
                      <a:gamma/>
                      <a:tint val="0"/>
                      <a:invGamma/>
                    </a:srgbClr>
                  </a:gs>
                  <a:gs pos="100000">
                    <a:srgbClr val="020202"/>
                  </a:gs>
                </a:gsLst>
                <a:lin ang="0" scaled="1"/>
              </a:gradFill>
              <a:ln w="9525">
                <a:noFill/>
                <a:round/>
                <a:headEnd/>
                <a:tailEnd/>
              </a:ln>
            </p:spPr>
            <p:txBody>
              <a:bodyPr/>
              <a:lstStyle/>
              <a:p>
                <a:pPr>
                  <a:defRPr/>
                </a:pPr>
                <a:endParaRPr lang="es-CL" sz="700">
                  <a:latin typeface="+mj-lt"/>
                  <a:ea typeface="ＭＳ Ｐゴシック" charset="0"/>
                  <a:cs typeface="ＭＳ Ｐゴシック" charset="0"/>
                </a:endParaRPr>
              </a:p>
            </p:txBody>
          </p:sp>
          <p:sp>
            <p:nvSpPr>
              <p:cNvPr id="145" name="Freeform 15"/>
              <p:cNvSpPr>
                <a:spLocks/>
              </p:cNvSpPr>
              <p:nvPr/>
            </p:nvSpPr>
            <p:spPr bwMode="auto">
              <a:xfrm rot="17808253" flipH="1">
                <a:off x="5244686" y="3412724"/>
                <a:ext cx="47438" cy="656872"/>
              </a:xfrm>
              <a:custGeom>
                <a:avLst/>
                <a:gdLst/>
                <a:ahLst/>
                <a:cxnLst>
                  <a:cxn ang="0">
                    <a:pos x="0" y="725"/>
                  </a:cxn>
                  <a:cxn ang="0">
                    <a:pos x="0" y="719"/>
                  </a:cxn>
                  <a:cxn ang="0">
                    <a:pos x="1" y="713"/>
                  </a:cxn>
                  <a:cxn ang="0">
                    <a:pos x="16" y="66"/>
                  </a:cxn>
                  <a:cxn ang="0">
                    <a:pos x="35" y="42"/>
                  </a:cxn>
                  <a:cxn ang="0">
                    <a:pos x="61" y="63"/>
                  </a:cxn>
                  <a:cxn ang="0">
                    <a:pos x="65" y="714"/>
                  </a:cxn>
                  <a:cxn ang="0">
                    <a:pos x="66" y="720"/>
                  </a:cxn>
                  <a:cxn ang="0">
                    <a:pos x="65" y="726"/>
                  </a:cxn>
                  <a:cxn ang="0">
                    <a:pos x="65" y="726"/>
                  </a:cxn>
                  <a:cxn ang="0">
                    <a:pos x="65" y="726"/>
                  </a:cxn>
                  <a:cxn ang="0">
                    <a:pos x="33" y="749"/>
                  </a:cxn>
                  <a:cxn ang="0">
                    <a:pos x="0" y="725"/>
                  </a:cxn>
                  <a:cxn ang="0">
                    <a:pos x="0" y="725"/>
                  </a:cxn>
                </a:cxnLst>
                <a:rect l="0" t="0" r="r" b="b"/>
                <a:pathLst>
                  <a:path w="66" h="776">
                    <a:moveTo>
                      <a:pt x="0" y="725"/>
                    </a:moveTo>
                    <a:cubicBezTo>
                      <a:pt x="0" y="723"/>
                      <a:pt x="0" y="721"/>
                      <a:pt x="0" y="719"/>
                    </a:cubicBezTo>
                    <a:cubicBezTo>
                      <a:pt x="0" y="717"/>
                      <a:pt x="0" y="715"/>
                      <a:pt x="1" y="713"/>
                    </a:cubicBezTo>
                    <a:cubicBezTo>
                      <a:pt x="16" y="0"/>
                      <a:pt x="16" y="66"/>
                      <a:pt x="16" y="66"/>
                    </a:cubicBezTo>
                    <a:cubicBezTo>
                      <a:pt x="16" y="55"/>
                      <a:pt x="23" y="41"/>
                      <a:pt x="35" y="42"/>
                    </a:cubicBezTo>
                    <a:cubicBezTo>
                      <a:pt x="47" y="42"/>
                      <a:pt x="61" y="52"/>
                      <a:pt x="61" y="63"/>
                    </a:cubicBezTo>
                    <a:cubicBezTo>
                      <a:pt x="66" y="776"/>
                      <a:pt x="65" y="714"/>
                      <a:pt x="65" y="714"/>
                    </a:cubicBezTo>
                    <a:cubicBezTo>
                      <a:pt x="66" y="716"/>
                      <a:pt x="66" y="718"/>
                      <a:pt x="66" y="720"/>
                    </a:cubicBezTo>
                    <a:cubicBezTo>
                      <a:pt x="66" y="722"/>
                      <a:pt x="66" y="724"/>
                      <a:pt x="65" y="726"/>
                    </a:cubicBezTo>
                    <a:cubicBezTo>
                      <a:pt x="65" y="726"/>
                      <a:pt x="65" y="726"/>
                      <a:pt x="65" y="726"/>
                    </a:cubicBezTo>
                    <a:cubicBezTo>
                      <a:pt x="65" y="726"/>
                      <a:pt x="65" y="726"/>
                      <a:pt x="65" y="726"/>
                    </a:cubicBezTo>
                    <a:cubicBezTo>
                      <a:pt x="63" y="739"/>
                      <a:pt x="49" y="750"/>
                      <a:pt x="33" y="749"/>
                    </a:cubicBezTo>
                    <a:cubicBezTo>
                      <a:pt x="17" y="749"/>
                      <a:pt x="3" y="738"/>
                      <a:pt x="0" y="725"/>
                    </a:cubicBezTo>
                    <a:cubicBezTo>
                      <a:pt x="0" y="725"/>
                      <a:pt x="0" y="725"/>
                      <a:pt x="0" y="725"/>
                    </a:cubicBezTo>
                    <a:close/>
                  </a:path>
                </a:pathLst>
              </a:custGeom>
              <a:gradFill rotWithShape="1">
                <a:gsLst>
                  <a:gs pos="0">
                    <a:srgbClr val="020202"/>
                  </a:gs>
                  <a:gs pos="50000">
                    <a:srgbClr val="020202">
                      <a:gamma/>
                      <a:tint val="0"/>
                      <a:invGamma/>
                    </a:srgbClr>
                  </a:gs>
                  <a:gs pos="100000">
                    <a:srgbClr val="020202"/>
                  </a:gs>
                </a:gsLst>
                <a:lin ang="0" scaled="1"/>
              </a:gradFill>
              <a:ln w="9525">
                <a:noFill/>
                <a:round/>
                <a:headEnd/>
                <a:tailEnd/>
              </a:ln>
            </p:spPr>
            <p:txBody>
              <a:bodyPr/>
              <a:lstStyle/>
              <a:p>
                <a:pPr>
                  <a:defRPr/>
                </a:pPr>
                <a:endParaRPr lang="es-CL" sz="700">
                  <a:latin typeface="+mj-lt"/>
                  <a:ea typeface="ＭＳ Ｐゴシック" charset="0"/>
                  <a:cs typeface="ＭＳ Ｐゴシック" charset="0"/>
                </a:endParaRPr>
              </a:p>
            </p:txBody>
          </p:sp>
          <p:pic>
            <p:nvPicPr>
              <p:cNvPr id="146" name="Picture 20"/>
              <p:cNvPicPr>
                <a:picLocks noChangeAspect="1" noChangeArrowheads="1"/>
              </p:cNvPicPr>
              <p:nvPr/>
            </p:nvPicPr>
            <p:blipFill>
              <a:blip r:embed="rId5" cstate="print"/>
              <a:srcRect/>
              <a:stretch>
                <a:fillRect/>
              </a:stretch>
            </p:blipFill>
            <p:spPr bwMode="gray">
              <a:xfrm>
                <a:off x="4639158" y="3321188"/>
                <a:ext cx="360154" cy="180453"/>
              </a:xfrm>
              <a:prstGeom prst="rect">
                <a:avLst/>
              </a:prstGeom>
              <a:noFill/>
              <a:ln w="9525">
                <a:noFill/>
                <a:miter lim="800000"/>
                <a:headEnd/>
                <a:tailEnd/>
              </a:ln>
            </p:spPr>
          </p:pic>
          <p:sp>
            <p:nvSpPr>
              <p:cNvPr id="147" name="Oval 8"/>
              <p:cNvSpPr>
                <a:spLocks noChangeArrowheads="1"/>
              </p:cNvSpPr>
              <p:nvPr/>
            </p:nvSpPr>
            <p:spPr bwMode="auto">
              <a:xfrm>
                <a:off x="4346533" y="3097947"/>
                <a:ext cx="891177" cy="807389"/>
              </a:xfrm>
              <a:prstGeom prst="ellipse">
                <a:avLst/>
              </a:prstGeom>
              <a:solidFill>
                <a:schemeClr val="bg1">
                  <a:lumMod val="85000"/>
                  <a:alpha val="50000"/>
                </a:schemeClr>
              </a:solidFill>
              <a:ln w="19050">
                <a:noFill/>
                <a:miter lim="800000"/>
                <a:headEnd/>
                <a:tailEnd/>
              </a:ln>
            </p:spPr>
            <p:txBody>
              <a:bodyPr/>
              <a:lstStyle/>
              <a:p>
                <a:pPr>
                  <a:defRPr/>
                </a:pPr>
                <a:endParaRPr lang="es-CL" sz="700" dirty="0">
                  <a:latin typeface="+mj-lt"/>
                  <a:ea typeface="ＭＳ Ｐゴシック" charset="0"/>
                  <a:cs typeface="ＭＳ Ｐゴシック" charset="0"/>
                </a:endParaRPr>
              </a:p>
            </p:txBody>
          </p:sp>
          <p:sp>
            <p:nvSpPr>
              <p:cNvPr id="148" name="Text Box 30"/>
              <p:cNvSpPr txBox="1">
                <a:spLocks noChangeArrowheads="1"/>
              </p:cNvSpPr>
              <p:nvPr/>
            </p:nvSpPr>
            <p:spPr bwMode="auto">
              <a:xfrm>
                <a:off x="4505994" y="3286772"/>
                <a:ext cx="636713" cy="415498"/>
              </a:xfrm>
              <a:prstGeom prst="rect">
                <a:avLst/>
              </a:prstGeom>
              <a:noFill/>
              <a:ln w="9525" algn="ctr">
                <a:noFill/>
                <a:miter lim="800000"/>
                <a:headEnd/>
                <a:tailEnd/>
              </a:ln>
              <a:effectLst/>
            </p:spPr>
            <p:txBody>
              <a:bodyPr wrap="none">
                <a:spAutoFit/>
              </a:bodyPr>
              <a:lstStyle/>
              <a:p>
                <a:pPr algn="ctr">
                  <a:defRPr/>
                </a:pPr>
                <a:r>
                  <a:rPr lang="de-DE" sz="700" b="1" dirty="0">
                    <a:solidFill>
                      <a:schemeClr val="accent1">
                        <a:lumMod val="50000"/>
                      </a:schemeClr>
                    </a:solidFill>
                    <a:latin typeface="+mj-lt"/>
                    <a:ea typeface="ＭＳ Ｐゴシック" charset="0"/>
                    <a:cs typeface="ＭＳ Ｐゴシック" charset="0"/>
                  </a:rPr>
                  <a:t>PROPUESTA</a:t>
                </a:r>
              </a:p>
              <a:p>
                <a:pPr algn="ctr">
                  <a:defRPr/>
                </a:pPr>
                <a:r>
                  <a:rPr lang="de-DE" sz="700" b="1" dirty="0">
                    <a:solidFill>
                      <a:schemeClr val="accent1">
                        <a:lumMod val="50000"/>
                      </a:schemeClr>
                    </a:solidFill>
                    <a:latin typeface="+mj-lt"/>
                    <a:ea typeface="ＭＳ Ｐゴシック" charset="0"/>
                    <a:cs typeface="ＭＳ Ｐゴシック" charset="0"/>
                  </a:rPr>
                  <a:t> DE VALOR</a:t>
                </a:r>
              </a:p>
              <a:p>
                <a:pPr algn="ctr">
                  <a:defRPr/>
                </a:pPr>
                <a:endParaRPr lang="de-DE" sz="700" b="1" dirty="0">
                  <a:solidFill>
                    <a:schemeClr val="accent1">
                      <a:lumMod val="50000"/>
                    </a:schemeClr>
                  </a:solidFill>
                  <a:latin typeface="+mj-lt"/>
                  <a:ea typeface="ＭＳ Ｐゴシック" charset="0"/>
                  <a:cs typeface="ＭＳ Ｐゴシック" charset="0"/>
                </a:endParaRPr>
              </a:p>
            </p:txBody>
          </p:sp>
          <p:grpSp>
            <p:nvGrpSpPr>
              <p:cNvPr id="17" name="Group 17"/>
              <p:cNvGrpSpPr>
                <a:grpSpLocks/>
              </p:cNvGrpSpPr>
              <p:nvPr/>
            </p:nvGrpSpPr>
            <p:grpSpPr bwMode="auto">
              <a:xfrm>
                <a:off x="4520998" y="2507520"/>
                <a:ext cx="614923" cy="559034"/>
                <a:chOff x="453" y="1933"/>
                <a:chExt cx="849" cy="862"/>
              </a:xfrm>
            </p:grpSpPr>
            <p:sp>
              <p:nvSpPr>
                <p:cNvPr id="212" name="Oval 5"/>
                <p:cNvSpPr>
                  <a:spLocks noChangeArrowheads="1"/>
                </p:cNvSpPr>
                <p:nvPr/>
              </p:nvSpPr>
              <p:spPr bwMode="gray">
                <a:xfrm>
                  <a:off x="453" y="1933"/>
                  <a:ext cx="849" cy="862"/>
                </a:xfrm>
                <a:prstGeom prst="ellipse">
                  <a:avLst/>
                </a:prstGeom>
                <a:solidFill>
                  <a:schemeClr val="tx2">
                    <a:lumMod val="40000"/>
                    <a:lumOff val="60000"/>
                  </a:schemeClr>
                </a:solidFill>
                <a:ln w="19050">
                  <a:noFill/>
                  <a:round/>
                  <a:headEnd/>
                  <a:tailEnd/>
                </a:ln>
              </p:spPr>
              <p:txBody>
                <a:bodyPr wrap="none" lIns="90000" tIns="90000" rIns="72000" bIns="90000" anchor="ctr"/>
                <a:lstStyle/>
                <a:p>
                  <a:pPr algn="ctr">
                    <a:defRPr/>
                  </a:pPr>
                  <a:r>
                    <a:rPr lang="es-CL" sz="700" b="1" noProof="1" smtClean="0">
                      <a:latin typeface="+mj-lt"/>
                      <a:ea typeface="ＭＳ Ｐゴシック" charset="0"/>
                      <a:cs typeface="ＭＳ Ｐゴシック" charset="0"/>
                    </a:rPr>
                    <a:t>VALOR </a:t>
                  </a:r>
                </a:p>
                <a:p>
                  <a:pPr algn="ctr">
                    <a:defRPr/>
                  </a:pPr>
                  <a:r>
                    <a:rPr lang="es-CL" sz="700" b="1" noProof="1" smtClean="0">
                      <a:latin typeface="+mj-lt"/>
                      <a:ea typeface="ＭＳ Ｐゴシック" charset="0"/>
                      <a:cs typeface="ＭＳ Ｐゴシック" charset="0"/>
                    </a:rPr>
                    <a:t>1</a:t>
                  </a:r>
                  <a:endParaRPr lang="es-CL" sz="700" b="1" noProof="1">
                    <a:latin typeface="+mj-lt"/>
                    <a:ea typeface="ＭＳ Ｐゴシック" charset="0"/>
                    <a:cs typeface="ＭＳ Ｐゴシック" charset="0"/>
                  </a:endParaRPr>
                </a:p>
              </p:txBody>
            </p:sp>
            <p:sp>
              <p:nvSpPr>
                <p:cNvPr id="216" name="Freeform 6"/>
                <p:cNvSpPr>
                  <a:spLocks/>
                </p:cNvSpPr>
                <p:nvPr/>
              </p:nvSpPr>
              <p:spPr bwMode="gray">
                <a:xfrm>
                  <a:off x="464" y="2310"/>
                  <a:ext cx="828" cy="476"/>
                </a:xfrm>
                <a:custGeom>
                  <a:avLst/>
                  <a:gdLst>
                    <a:gd name="T0" fmla="*/ 2147483647 w 412"/>
                    <a:gd name="T1" fmla="*/ 2147483647 h 234"/>
                    <a:gd name="T2" fmla="*/ 27018714 w 412"/>
                    <a:gd name="T3" fmla="*/ 0 h 234"/>
                    <a:gd name="T4" fmla="*/ 0 w 412"/>
                    <a:gd name="T5" fmla="*/ 727246090 h 234"/>
                    <a:gd name="T6" fmla="*/ 2147483647 w 412"/>
                    <a:gd name="T7" fmla="*/ 2147483647 h 234"/>
                    <a:gd name="T8" fmla="*/ 2147483647 w 412"/>
                    <a:gd name="T9" fmla="*/ 727246090 h 234"/>
                    <a:gd name="T10" fmla="*/ 2147483647 w 412"/>
                    <a:gd name="T11" fmla="*/ 0 h 234"/>
                    <a:gd name="T12" fmla="*/ 2147483647 w 412"/>
                    <a:gd name="T13" fmla="*/ 2147483647 h 234"/>
                    <a:gd name="T14" fmla="*/ 0 60000 65536"/>
                    <a:gd name="T15" fmla="*/ 0 60000 65536"/>
                    <a:gd name="T16" fmla="*/ 0 60000 65536"/>
                    <a:gd name="T17" fmla="*/ 0 60000 65536"/>
                    <a:gd name="T18" fmla="*/ 0 60000 65536"/>
                    <a:gd name="T19" fmla="*/ 0 60000 65536"/>
                    <a:gd name="T20" fmla="*/ 0 60000 65536"/>
                    <a:gd name="T21" fmla="*/ 0 w 412"/>
                    <a:gd name="T22" fmla="*/ 0 h 234"/>
                    <a:gd name="T23" fmla="*/ 412 w 412"/>
                    <a:gd name="T24" fmla="*/ 234 h 2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2" h="234">
                      <a:moveTo>
                        <a:pt x="206" y="179"/>
                      </a:moveTo>
                      <a:cubicBezTo>
                        <a:pt x="101" y="179"/>
                        <a:pt x="15" y="101"/>
                        <a:pt x="1" y="0"/>
                      </a:cubicBezTo>
                      <a:cubicBezTo>
                        <a:pt x="0" y="9"/>
                        <a:pt x="0" y="18"/>
                        <a:pt x="0" y="27"/>
                      </a:cubicBezTo>
                      <a:cubicBezTo>
                        <a:pt x="0" y="141"/>
                        <a:pt x="92" y="234"/>
                        <a:pt x="206" y="234"/>
                      </a:cubicBezTo>
                      <a:cubicBezTo>
                        <a:pt x="320" y="234"/>
                        <a:pt x="412" y="141"/>
                        <a:pt x="412" y="27"/>
                      </a:cubicBezTo>
                      <a:cubicBezTo>
                        <a:pt x="412" y="18"/>
                        <a:pt x="411" y="9"/>
                        <a:pt x="410" y="0"/>
                      </a:cubicBezTo>
                      <a:cubicBezTo>
                        <a:pt x="397" y="101"/>
                        <a:pt x="310" y="179"/>
                        <a:pt x="206" y="179"/>
                      </a:cubicBezTo>
                      <a:close/>
                    </a:path>
                  </a:pathLst>
                </a:custGeom>
                <a:solidFill>
                  <a:schemeClr val="accent1">
                    <a:lumMod val="60000"/>
                    <a:lumOff val="40000"/>
                  </a:schemeClr>
                </a:solidFill>
                <a:ln w="9525">
                  <a:noFill/>
                  <a:round/>
                  <a:headEnd/>
                  <a:tailEnd/>
                </a:ln>
              </p:spPr>
              <p:txBody>
                <a:bodyPr/>
                <a:lstStyle/>
                <a:p>
                  <a:pPr>
                    <a:defRPr/>
                  </a:pPr>
                  <a:endParaRPr lang="es-CL" sz="700" noProof="1">
                    <a:latin typeface="+mj-lt"/>
                    <a:ea typeface="ＭＳ Ｐゴシック" charset="0"/>
                    <a:cs typeface="ＭＳ Ｐゴシック" charset="0"/>
                  </a:endParaRPr>
                </a:p>
              </p:txBody>
            </p:sp>
            <p:pic>
              <p:nvPicPr>
                <p:cNvPr id="217" name="Picture 7"/>
                <p:cNvPicPr>
                  <a:picLocks noChangeAspect="1" noChangeArrowheads="1"/>
                </p:cNvPicPr>
                <p:nvPr/>
              </p:nvPicPr>
              <p:blipFill>
                <a:blip r:embed="rId6" cstate="print"/>
                <a:srcRect/>
                <a:stretch>
                  <a:fillRect/>
                </a:stretch>
              </p:blipFill>
              <p:spPr bwMode="gray">
                <a:xfrm>
                  <a:off x="614" y="1951"/>
                  <a:ext cx="530" cy="312"/>
                </a:xfrm>
                <a:prstGeom prst="rect">
                  <a:avLst/>
                </a:prstGeom>
                <a:noFill/>
                <a:ln w="9525">
                  <a:noFill/>
                  <a:miter lim="800000"/>
                  <a:headEnd/>
                  <a:tailEnd/>
                </a:ln>
              </p:spPr>
            </p:pic>
          </p:grpSp>
          <p:grpSp>
            <p:nvGrpSpPr>
              <p:cNvPr id="18" name="Group 25"/>
              <p:cNvGrpSpPr>
                <a:grpSpLocks/>
              </p:cNvGrpSpPr>
              <p:nvPr/>
            </p:nvGrpSpPr>
            <p:grpSpPr bwMode="auto">
              <a:xfrm>
                <a:off x="3778676" y="3551871"/>
                <a:ext cx="614922" cy="559033"/>
                <a:chOff x="453" y="1933"/>
                <a:chExt cx="849" cy="862"/>
              </a:xfrm>
            </p:grpSpPr>
            <p:sp>
              <p:nvSpPr>
                <p:cNvPr id="208" name="Oval 5"/>
                <p:cNvSpPr>
                  <a:spLocks noChangeArrowheads="1"/>
                </p:cNvSpPr>
                <p:nvPr/>
              </p:nvSpPr>
              <p:spPr bwMode="gray">
                <a:xfrm>
                  <a:off x="453" y="1933"/>
                  <a:ext cx="849" cy="862"/>
                </a:xfrm>
                <a:prstGeom prst="ellipse">
                  <a:avLst/>
                </a:prstGeom>
                <a:solidFill>
                  <a:schemeClr val="tx2">
                    <a:lumMod val="40000"/>
                    <a:lumOff val="60000"/>
                  </a:schemeClr>
                </a:solidFill>
                <a:ln w="19050">
                  <a:noFill/>
                  <a:round/>
                  <a:headEnd/>
                  <a:tailEnd/>
                </a:ln>
              </p:spPr>
              <p:txBody>
                <a:bodyPr wrap="none" lIns="90000" tIns="90000" rIns="72000" bIns="90000" anchor="ctr"/>
                <a:lstStyle/>
                <a:p>
                  <a:pPr algn="ctr">
                    <a:defRPr/>
                  </a:pPr>
                  <a:r>
                    <a:rPr lang="es-CL" sz="700" b="1" noProof="1" smtClean="0">
                      <a:latin typeface="+mj-lt"/>
                    </a:rPr>
                    <a:t>VALOR</a:t>
                  </a:r>
                </a:p>
                <a:p>
                  <a:pPr algn="ctr">
                    <a:defRPr/>
                  </a:pPr>
                  <a:r>
                    <a:rPr lang="es-CL" sz="700" b="1" noProof="1" smtClean="0">
                      <a:latin typeface="+mj-lt"/>
                      <a:ea typeface="ＭＳ Ｐゴシック" charset="0"/>
                      <a:cs typeface="ＭＳ Ｐゴシック" charset="0"/>
                    </a:rPr>
                    <a:t>2</a:t>
                  </a:r>
                  <a:endParaRPr lang="es-CL" sz="700" b="1" noProof="1">
                    <a:latin typeface="+mj-lt"/>
                    <a:ea typeface="ＭＳ Ｐゴシック" charset="0"/>
                    <a:cs typeface="ＭＳ Ｐゴシック" charset="0"/>
                  </a:endParaRPr>
                </a:p>
              </p:txBody>
            </p:sp>
            <p:sp>
              <p:nvSpPr>
                <p:cNvPr id="209" name="Freeform 6"/>
                <p:cNvSpPr>
                  <a:spLocks/>
                </p:cNvSpPr>
                <p:nvPr/>
              </p:nvSpPr>
              <p:spPr bwMode="gray">
                <a:xfrm>
                  <a:off x="464" y="2310"/>
                  <a:ext cx="828" cy="476"/>
                </a:xfrm>
                <a:custGeom>
                  <a:avLst/>
                  <a:gdLst>
                    <a:gd name="T0" fmla="*/ 2147483647 w 412"/>
                    <a:gd name="T1" fmla="*/ 2147483647 h 234"/>
                    <a:gd name="T2" fmla="*/ 27018714 w 412"/>
                    <a:gd name="T3" fmla="*/ 0 h 234"/>
                    <a:gd name="T4" fmla="*/ 0 w 412"/>
                    <a:gd name="T5" fmla="*/ 727246090 h 234"/>
                    <a:gd name="T6" fmla="*/ 2147483647 w 412"/>
                    <a:gd name="T7" fmla="*/ 2147483647 h 234"/>
                    <a:gd name="T8" fmla="*/ 2147483647 w 412"/>
                    <a:gd name="T9" fmla="*/ 727246090 h 234"/>
                    <a:gd name="T10" fmla="*/ 2147483647 w 412"/>
                    <a:gd name="T11" fmla="*/ 0 h 234"/>
                    <a:gd name="T12" fmla="*/ 2147483647 w 412"/>
                    <a:gd name="T13" fmla="*/ 2147483647 h 234"/>
                    <a:gd name="T14" fmla="*/ 0 60000 65536"/>
                    <a:gd name="T15" fmla="*/ 0 60000 65536"/>
                    <a:gd name="T16" fmla="*/ 0 60000 65536"/>
                    <a:gd name="T17" fmla="*/ 0 60000 65536"/>
                    <a:gd name="T18" fmla="*/ 0 60000 65536"/>
                    <a:gd name="T19" fmla="*/ 0 60000 65536"/>
                    <a:gd name="T20" fmla="*/ 0 60000 65536"/>
                    <a:gd name="T21" fmla="*/ 0 w 412"/>
                    <a:gd name="T22" fmla="*/ 0 h 234"/>
                    <a:gd name="T23" fmla="*/ 412 w 412"/>
                    <a:gd name="T24" fmla="*/ 234 h 2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2" h="234">
                      <a:moveTo>
                        <a:pt x="206" y="179"/>
                      </a:moveTo>
                      <a:cubicBezTo>
                        <a:pt x="101" y="179"/>
                        <a:pt x="15" y="101"/>
                        <a:pt x="1" y="0"/>
                      </a:cubicBezTo>
                      <a:cubicBezTo>
                        <a:pt x="0" y="9"/>
                        <a:pt x="0" y="18"/>
                        <a:pt x="0" y="27"/>
                      </a:cubicBezTo>
                      <a:cubicBezTo>
                        <a:pt x="0" y="141"/>
                        <a:pt x="92" y="234"/>
                        <a:pt x="206" y="234"/>
                      </a:cubicBezTo>
                      <a:cubicBezTo>
                        <a:pt x="320" y="234"/>
                        <a:pt x="412" y="141"/>
                        <a:pt x="412" y="27"/>
                      </a:cubicBezTo>
                      <a:cubicBezTo>
                        <a:pt x="412" y="18"/>
                        <a:pt x="411" y="9"/>
                        <a:pt x="410" y="0"/>
                      </a:cubicBezTo>
                      <a:cubicBezTo>
                        <a:pt x="397" y="101"/>
                        <a:pt x="310" y="179"/>
                        <a:pt x="206" y="179"/>
                      </a:cubicBezTo>
                      <a:close/>
                    </a:path>
                  </a:pathLst>
                </a:custGeom>
                <a:solidFill>
                  <a:schemeClr val="accent1">
                    <a:lumMod val="60000"/>
                    <a:lumOff val="40000"/>
                  </a:schemeClr>
                </a:solidFill>
                <a:ln w="9525">
                  <a:noFill/>
                  <a:round/>
                  <a:headEnd/>
                  <a:tailEnd/>
                </a:ln>
              </p:spPr>
              <p:txBody>
                <a:bodyPr/>
                <a:lstStyle/>
                <a:p>
                  <a:pPr>
                    <a:defRPr/>
                  </a:pPr>
                  <a:endParaRPr lang="es-CL" sz="700" noProof="1">
                    <a:latin typeface="+mj-lt"/>
                    <a:ea typeface="ＭＳ Ｐゴシック" charset="0"/>
                    <a:cs typeface="ＭＳ Ｐゴシック" charset="0"/>
                  </a:endParaRPr>
                </a:p>
              </p:txBody>
            </p:sp>
            <p:pic>
              <p:nvPicPr>
                <p:cNvPr id="210" name="Picture 7"/>
                <p:cNvPicPr>
                  <a:picLocks noChangeAspect="1" noChangeArrowheads="1"/>
                </p:cNvPicPr>
                <p:nvPr/>
              </p:nvPicPr>
              <p:blipFill>
                <a:blip r:embed="rId6" cstate="print"/>
                <a:srcRect/>
                <a:stretch>
                  <a:fillRect/>
                </a:stretch>
              </p:blipFill>
              <p:spPr bwMode="gray">
                <a:xfrm>
                  <a:off x="614" y="1951"/>
                  <a:ext cx="530" cy="312"/>
                </a:xfrm>
                <a:prstGeom prst="rect">
                  <a:avLst/>
                </a:prstGeom>
                <a:noFill/>
                <a:ln w="9525">
                  <a:noFill/>
                  <a:miter lim="800000"/>
                  <a:headEnd/>
                  <a:tailEnd/>
                </a:ln>
              </p:spPr>
            </p:pic>
          </p:grpSp>
          <p:grpSp>
            <p:nvGrpSpPr>
              <p:cNvPr id="19" name="Group 21"/>
              <p:cNvGrpSpPr>
                <a:grpSpLocks/>
              </p:cNvGrpSpPr>
              <p:nvPr/>
            </p:nvGrpSpPr>
            <p:grpSpPr bwMode="auto">
              <a:xfrm>
                <a:off x="5124138" y="3593728"/>
                <a:ext cx="614923" cy="559034"/>
                <a:chOff x="453" y="1933"/>
                <a:chExt cx="849" cy="862"/>
              </a:xfrm>
            </p:grpSpPr>
            <p:sp>
              <p:nvSpPr>
                <p:cNvPr id="205" name="Oval 5"/>
                <p:cNvSpPr>
                  <a:spLocks noChangeArrowheads="1"/>
                </p:cNvSpPr>
                <p:nvPr/>
              </p:nvSpPr>
              <p:spPr bwMode="gray">
                <a:xfrm>
                  <a:off x="453" y="1933"/>
                  <a:ext cx="849" cy="862"/>
                </a:xfrm>
                <a:prstGeom prst="ellipse">
                  <a:avLst/>
                </a:prstGeom>
                <a:solidFill>
                  <a:schemeClr val="tx2">
                    <a:lumMod val="40000"/>
                    <a:lumOff val="60000"/>
                  </a:schemeClr>
                </a:solidFill>
                <a:ln w="19050">
                  <a:noFill/>
                  <a:round/>
                  <a:headEnd/>
                  <a:tailEnd/>
                </a:ln>
              </p:spPr>
              <p:txBody>
                <a:bodyPr wrap="none" lIns="90000" tIns="90000" rIns="72000" bIns="90000" anchor="ctr"/>
                <a:lstStyle/>
                <a:p>
                  <a:pPr algn="ctr">
                    <a:defRPr/>
                  </a:pPr>
                  <a:r>
                    <a:rPr lang="es-CL" sz="700" b="1" noProof="1" smtClean="0">
                      <a:latin typeface="+mj-lt"/>
                    </a:rPr>
                    <a:t>VALOR </a:t>
                  </a:r>
                </a:p>
                <a:p>
                  <a:pPr algn="ctr">
                    <a:defRPr/>
                  </a:pPr>
                  <a:r>
                    <a:rPr lang="es-CL" sz="700" b="1" noProof="1" smtClean="0">
                      <a:latin typeface="+mj-lt"/>
                      <a:ea typeface="ＭＳ Ｐゴシック" charset="0"/>
                      <a:cs typeface="ＭＳ Ｐゴシック" charset="0"/>
                    </a:rPr>
                    <a:t>3</a:t>
                  </a:r>
                  <a:endParaRPr lang="es-CL" sz="700" b="1" noProof="1">
                    <a:latin typeface="+mj-lt"/>
                    <a:ea typeface="ＭＳ Ｐゴシック" charset="0"/>
                    <a:cs typeface="ＭＳ Ｐゴシック" charset="0"/>
                  </a:endParaRPr>
                </a:p>
              </p:txBody>
            </p:sp>
            <p:sp>
              <p:nvSpPr>
                <p:cNvPr id="206" name="Freeform 6"/>
                <p:cNvSpPr>
                  <a:spLocks/>
                </p:cNvSpPr>
                <p:nvPr/>
              </p:nvSpPr>
              <p:spPr bwMode="gray">
                <a:xfrm>
                  <a:off x="464" y="2310"/>
                  <a:ext cx="828" cy="476"/>
                </a:xfrm>
                <a:custGeom>
                  <a:avLst/>
                  <a:gdLst>
                    <a:gd name="T0" fmla="*/ 2147483647 w 412"/>
                    <a:gd name="T1" fmla="*/ 2147483647 h 234"/>
                    <a:gd name="T2" fmla="*/ 27018714 w 412"/>
                    <a:gd name="T3" fmla="*/ 0 h 234"/>
                    <a:gd name="T4" fmla="*/ 0 w 412"/>
                    <a:gd name="T5" fmla="*/ 727246090 h 234"/>
                    <a:gd name="T6" fmla="*/ 2147483647 w 412"/>
                    <a:gd name="T7" fmla="*/ 2147483647 h 234"/>
                    <a:gd name="T8" fmla="*/ 2147483647 w 412"/>
                    <a:gd name="T9" fmla="*/ 727246090 h 234"/>
                    <a:gd name="T10" fmla="*/ 2147483647 w 412"/>
                    <a:gd name="T11" fmla="*/ 0 h 234"/>
                    <a:gd name="T12" fmla="*/ 2147483647 w 412"/>
                    <a:gd name="T13" fmla="*/ 2147483647 h 234"/>
                    <a:gd name="T14" fmla="*/ 0 60000 65536"/>
                    <a:gd name="T15" fmla="*/ 0 60000 65536"/>
                    <a:gd name="T16" fmla="*/ 0 60000 65536"/>
                    <a:gd name="T17" fmla="*/ 0 60000 65536"/>
                    <a:gd name="T18" fmla="*/ 0 60000 65536"/>
                    <a:gd name="T19" fmla="*/ 0 60000 65536"/>
                    <a:gd name="T20" fmla="*/ 0 60000 65536"/>
                    <a:gd name="T21" fmla="*/ 0 w 412"/>
                    <a:gd name="T22" fmla="*/ 0 h 234"/>
                    <a:gd name="T23" fmla="*/ 412 w 412"/>
                    <a:gd name="T24" fmla="*/ 234 h 2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2" h="234">
                      <a:moveTo>
                        <a:pt x="206" y="179"/>
                      </a:moveTo>
                      <a:cubicBezTo>
                        <a:pt x="101" y="179"/>
                        <a:pt x="15" y="101"/>
                        <a:pt x="1" y="0"/>
                      </a:cubicBezTo>
                      <a:cubicBezTo>
                        <a:pt x="0" y="9"/>
                        <a:pt x="0" y="18"/>
                        <a:pt x="0" y="27"/>
                      </a:cubicBezTo>
                      <a:cubicBezTo>
                        <a:pt x="0" y="141"/>
                        <a:pt x="92" y="234"/>
                        <a:pt x="206" y="234"/>
                      </a:cubicBezTo>
                      <a:cubicBezTo>
                        <a:pt x="320" y="234"/>
                        <a:pt x="412" y="141"/>
                        <a:pt x="412" y="27"/>
                      </a:cubicBezTo>
                      <a:cubicBezTo>
                        <a:pt x="412" y="18"/>
                        <a:pt x="411" y="9"/>
                        <a:pt x="410" y="0"/>
                      </a:cubicBezTo>
                      <a:cubicBezTo>
                        <a:pt x="397" y="101"/>
                        <a:pt x="310" y="179"/>
                        <a:pt x="206" y="179"/>
                      </a:cubicBezTo>
                      <a:close/>
                    </a:path>
                  </a:pathLst>
                </a:custGeom>
                <a:solidFill>
                  <a:schemeClr val="accent1">
                    <a:lumMod val="60000"/>
                    <a:lumOff val="40000"/>
                  </a:schemeClr>
                </a:solidFill>
                <a:ln w="9525">
                  <a:noFill/>
                  <a:round/>
                  <a:headEnd/>
                  <a:tailEnd/>
                </a:ln>
              </p:spPr>
              <p:txBody>
                <a:bodyPr/>
                <a:lstStyle/>
                <a:p>
                  <a:pPr>
                    <a:defRPr/>
                  </a:pPr>
                  <a:endParaRPr lang="es-CL" sz="700" noProof="1">
                    <a:latin typeface="+mj-lt"/>
                    <a:ea typeface="ＭＳ Ｐゴシック" charset="0"/>
                    <a:cs typeface="ＭＳ Ｐゴシック" charset="0"/>
                  </a:endParaRPr>
                </a:p>
              </p:txBody>
            </p:sp>
            <p:pic>
              <p:nvPicPr>
                <p:cNvPr id="207" name="Picture 7"/>
                <p:cNvPicPr>
                  <a:picLocks noChangeAspect="1" noChangeArrowheads="1"/>
                </p:cNvPicPr>
                <p:nvPr/>
              </p:nvPicPr>
              <p:blipFill>
                <a:blip r:embed="rId6" cstate="print"/>
                <a:srcRect/>
                <a:stretch>
                  <a:fillRect/>
                </a:stretch>
              </p:blipFill>
              <p:spPr bwMode="gray">
                <a:xfrm>
                  <a:off x="614" y="1951"/>
                  <a:ext cx="530" cy="312"/>
                </a:xfrm>
                <a:prstGeom prst="rect">
                  <a:avLst/>
                </a:prstGeom>
                <a:noFill/>
                <a:ln w="9525">
                  <a:noFill/>
                  <a:miter lim="800000"/>
                  <a:headEnd/>
                  <a:tailEnd/>
                </a:ln>
              </p:spPr>
            </p:pic>
          </p:grpSp>
          <p:grpSp>
            <p:nvGrpSpPr>
              <p:cNvPr id="20" name="106 Grupo"/>
              <p:cNvGrpSpPr/>
              <p:nvPr/>
            </p:nvGrpSpPr>
            <p:grpSpPr>
              <a:xfrm>
                <a:off x="4068487" y="1916832"/>
                <a:ext cx="1438571" cy="803115"/>
                <a:chOff x="3420095" y="1292225"/>
                <a:chExt cx="2232025" cy="1370655"/>
              </a:xfrm>
            </p:grpSpPr>
            <p:sp>
              <p:nvSpPr>
                <p:cNvPr id="189" name="Freeform 70"/>
                <p:cNvSpPr>
                  <a:spLocks/>
                </p:cNvSpPr>
                <p:nvPr/>
              </p:nvSpPr>
              <p:spPr bwMode="auto">
                <a:xfrm rot="12743813">
                  <a:off x="4030600" y="1931190"/>
                  <a:ext cx="1077833" cy="731690"/>
                </a:xfrm>
                <a:custGeom>
                  <a:avLst/>
                  <a:gdLst/>
                  <a:ahLst/>
                  <a:cxnLst>
                    <a:cxn ang="0">
                      <a:pos x="0" y="547"/>
                    </a:cxn>
                    <a:cxn ang="0">
                      <a:pos x="1085" y="0"/>
                    </a:cxn>
                  </a:cxnLst>
                  <a:rect l="0" t="0" r="r" b="b"/>
                  <a:pathLst>
                    <a:path w="1085" h="547">
                      <a:moveTo>
                        <a:pt x="0" y="547"/>
                      </a:moveTo>
                      <a:cubicBezTo>
                        <a:pt x="444" y="547"/>
                        <a:pt x="843" y="335"/>
                        <a:pt x="1085" y="0"/>
                      </a:cubicBezTo>
                    </a:path>
                  </a:pathLst>
                </a:custGeom>
                <a:noFill/>
                <a:ln w="38100" cap="rnd">
                  <a:solidFill>
                    <a:srgbClr val="5A5A5A"/>
                  </a:solidFill>
                  <a:prstDash val="sysDot"/>
                  <a:miter lim="800000"/>
                  <a:headEnd/>
                  <a:tailEnd/>
                </a:ln>
              </p:spPr>
              <p:txBody>
                <a:bodyPr/>
                <a:lstStyle/>
                <a:p>
                  <a:pPr>
                    <a:defRPr/>
                  </a:pPr>
                  <a:endParaRPr lang="es-CL">
                    <a:latin typeface="+mj-lt"/>
                    <a:ea typeface="ＭＳ Ｐゴシック" charset="0"/>
                    <a:cs typeface="ＭＳ Ｐゴシック" charset="0"/>
                  </a:endParaRPr>
                </a:p>
              </p:txBody>
            </p:sp>
            <p:grpSp>
              <p:nvGrpSpPr>
                <p:cNvPr id="21" name="Group 25"/>
                <p:cNvGrpSpPr>
                  <a:grpSpLocks/>
                </p:cNvGrpSpPr>
                <p:nvPr/>
              </p:nvGrpSpPr>
              <p:grpSpPr bwMode="auto">
                <a:xfrm flipH="1">
                  <a:off x="3420095" y="1484313"/>
                  <a:ext cx="720725" cy="696912"/>
                  <a:chOff x="465" y="2114"/>
                  <a:chExt cx="1165" cy="1167"/>
                </a:xfrm>
              </p:grpSpPr>
              <p:sp>
                <p:nvSpPr>
                  <p:cNvPr id="202" name="Oval 26"/>
                  <p:cNvSpPr>
                    <a:spLocks noChangeAspect="1" noChangeArrowheads="1"/>
                  </p:cNvSpPr>
                  <p:nvPr/>
                </p:nvSpPr>
                <p:spPr bwMode="gray">
                  <a:xfrm>
                    <a:off x="465" y="2114"/>
                    <a:ext cx="1165" cy="1167"/>
                  </a:xfrm>
                  <a:prstGeom prst="ellipse">
                    <a:avLst/>
                  </a:prstGeom>
                  <a:solidFill>
                    <a:schemeClr val="bg1">
                      <a:lumMod val="75000"/>
                    </a:schemeClr>
                  </a:solidFill>
                  <a:ln w="19050">
                    <a:solidFill>
                      <a:schemeClr val="bg1"/>
                    </a:solidFill>
                    <a:round/>
                    <a:headEnd/>
                    <a:tailEnd/>
                  </a:ln>
                </p:spPr>
                <p:txBody>
                  <a:bodyPr wrap="none" lIns="90000" tIns="90000" rIns="72000" bIns="90000" anchor="ctr"/>
                  <a:lstStyle/>
                  <a:p>
                    <a:pPr algn="ctr">
                      <a:defRPr/>
                    </a:pPr>
                    <a:r>
                      <a:rPr lang="es-CL" sz="800" dirty="0" smtClean="0">
                        <a:latin typeface="+mj-lt"/>
                        <a:ea typeface="ＭＳ Ｐゴシック" charset="0"/>
                        <a:cs typeface="ＭＳ Ｐゴシック" charset="0"/>
                      </a:rPr>
                      <a:t>ATRIBUTO</a:t>
                    </a:r>
                  </a:p>
                  <a:p>
                    <a:pPr algn="ctr">
                      <a:defRPr/>
                    </a:pPr>
                    <a:r>
                      <a:rPr lang="es-CL" sz="800" dirty="0" smtClean="0">
                        <a:latin typeface="+mj-lt"/>
                        <a:ea typeface="ＭＳ Ｐゴシック" charset="0"/>
                        <a:cs typeface="ＭＳ Ｐゴシック" charset="0"/>
                      </a:rPr>
                      <a:t>1</a:t>
                    </a:r>
                    <a:endParaRPr lang="es-CL" sz="800" dirty="0">
                      <a:latin typeface="+mj-lt"/>
                      <a:ea typeface="ＭＳ Ｐゴシック" charset="0"/>
                      <a:cs typeface="ＭＳ Ｐゴシック" charset="0"/>
                    </a:endParaRPr>
                  </a:p>
                </p:txBody>
              </p:sp>
              <p:sp>
                <p:nvSpPr>
                  <p:cNvPr id="203" name="Freeform 27"/>
                  <p:cNvSpPr>
                    <a:spLocks/>
                  </p:cNvSpPr>
                  <p:nvPr/>
                </p:nvSpPr>
                <p:spPr bwMode="gray">
                  <a:xfrm>
                    <a:off x="483" y="2624"/>
                    <a:ext cx="1137" cy="641"/>
                  </a:xfrm>
                  <a:custGeom>
                    <a:avLst/>
                    <a:gdLst/>
                    <a:ahLst/>
                    <a:cxnLst>
                      <a:cxn ang="0">
                        <a:pos x="175" y="151"/>
                      </a:cxn>
                      <a:cxn ang="0">
                        <a:pos x="2" y="0"/>
                      </a:cxn>
                      <a:cxn ang="0">
                        <a:pos x="0" y="23"/>
                      </a:cxn>
                      <a:cxn ang="0">
                        <a:pos x="175" y="198"/>
                      </a:cxn>
                      <a:cxn ang="0">
                        <a:pos x="350" y="23"/>
                      </a:cxn>
                      <a:cxn ang="0">
                        <a:pos x="348" y="0"/>
                      </a:cxn>
                      <a:cxn ang="0">
                        <a:pos x="175" y="151"/>
                      </a:cxn>
                    </a:cxnLst>
                    <a:rect l="0" t="0" r="r" b="b"/>
                    <a:pathLst>
                      <a:path w="350" h="198">
                        <a:moveTo>
                          <a:pt x="175" y="151"/>
                        </a:moveTo>
                        <a:cubicBezTo>
                          <a:pt x="86" y="151"/>
                          <a:pt x="13" y="85"/>
                          <a:pt x="2" y="0"/>
                        </a:cubicBezTo>
                        <a:cubicBezTo>
                          <a:pt x="1" y="7"/>
                          <a:pt x="0" y="15"/>
                          <a:pt x="0" y="23"/>
                        </a:cubicBezTo>
                        <a:cubicBezTo>
                          <a:pt x="0" y="119"/>
                          <a:pt x="78" y="198"/>
                          <a:pt x="175" y="198"/>
                        </a:cubicBezTo>
                        <a:cubicBezTo>
                          <a:pt x="272" y="198"/>
                          <a:pt x="350" y="119"/>
                          <a:pt x="350" y="23"/>
                        </a:cubicBezTo>
                        <a:cubicBezTo>
                          <a:pt x="350" y="15"/>
                          <a:pt x="349" y="7"/>
                          <a:pt x="348" y="0"/>
                        </a:cubicBezTo>
                        <a:cubicBezTo>
                          <a:pt x="337" y="85"/>
                          <a:pt x="264" y="151"/>
                          <a:pt x="175" y="151"/>
                        </a:cubicBezTo>
                        <a:close/>
                      </a:path>
                    </a:pathLst>
                  </a:custGeom>
                  <a:solidFill>
                    <a:schemeClr val="bg1">
                      <a:lumMod val="75000"/>
                    </a:schemeClr>
                  </a:solidFill>
                  <a:ln w="9525">
                    <a:noFill/>
                    <a:round/>
                    <a:headEnd/>
                    <a:tailEnd/>
                  </a:ln>
                </p:spPr>
                <p:txBody>
                  <a:bodyPr/>
                  <a:lstStyle/>
                  <a:p>
                    <a:pPr>
                      <a:defRPr/>
                    </a:pPr>
                    <a:endParaRPr lang="es-CL" sz="800">
                      <a:latin typeface="+mj-lt"/>
                      <a:ea typeface="ＭＳ Ｐゴシック" charset="0"/>
                      <a:cs typeface="ＭＳ Ｐゴシック" charset="0"/>
                    </a:endParaRPr>
                  </a:p>
                </p:txBody>
              </p:sp>
              <p:pic>
                <p:nvPicPr>
                  <p:cNvPr id="204" name="Picture 28"/>
                  <p:cNvPicPr>
                    <a:picLocks noChangeAspect="1" noChangeArrowheads="1"/>
                  </p:cNvPicPr>
                  <p:nvPr/>
                </p:nvPicPr>
                <p:blipFill>
                  <a:blip r:embed="rId7" cstate="print"/>
                  <a:srcRect/>
                  <a:stretch>
                    <a:fillRect/>
                  </a:stretch>
                </p:blipFill>
                <p:spPr bwMode="gray">
                  <a:xfrm>
                    <a:off x="677" y="2138"/>
                    <a:ext cx="732" cy="425"/>
                  </a:xfrm>
                  <a:prstGeom prst="rect">
                    <a:avLst/>
                  </a:prstGeom>
                  <a:noFill/>
                  <a:ln w="9525">
                    <a:noFill/>
                    <a:miter lim="800000"/>
                    <a:headEnd/>
                    <a:tailEnd/>
                  </a:ln>
                </p:spPr>
              </p:pic>
            </p:grpSp>
            <p:grpSp>
              <p:nvGrpSpPr>
                <p:cNvPr id="22" name="Group 25"/>
                <p:cNvGrpSpPr>
                  <a:grpSpLocks/>
                </p:cNvGrpSpPr>
                <p:nvPr/>
              </p:nvGrpSpPr>
              <p:grpSpPr bwMode="auto">
                <a:xfrm flipH="1">
                  <a:off x="4140820" y="1292225"/>
                  <a:ext cx="719138" cy="696913"/>
                  <a:chOff x="465" y="2114"/>
                  <a:chExt cx="1165" cy="1167"/>
                </a:xfrm>
              </p:grpSpPr>
              <p:sp>
                <p:nvSpPr>
                  <p:cNvPr id="199" name="Oval 26"/>
                  <p:cNvSpPr>
                    <a:spLocks noChangeAspect="1" noChangeArrowheads="1"/>
                  </p:cNvSpPr>
                  <p:nvPr/>
                </p:nvSpPr>
                <p:spPr bwMode="gray">
                  <a:xfrm>
                    <a:off x="465" y="2114"/>
                    <a:ext cx="1165" cy="1167"/>
                  </a:xfrm>
                  <a:prstGeom prst="ellipse">
                    <a:avLst/>
                  </a:prstGeom>
                  <a:solidFill>
                    <a:schemeClr val="bg1">
                      <a:lumMod val="75000"/>
                    </a:schemeClr>
                  </a:solidFill>
                  <a:ln w="19050">
                    <a:solidFill>
                      <a:schemeClr val="bg1"/>
                    </a:solidFill>
                    <a:round/>
                    <a:headEnd/>
                    <a:tailEnd/>
                  </a:ln>
                </p:spPr>
                <p:txBody>
                  <a:bodyPr wrap="none" lIns="90000" tIns="90000" rIns="72000" bIns="90000" anchor="ctr"/>
                  <a:lstStyle/>
                  <a:p>
                    <a:pPr algn="ctr">
                      <a:defRPr/>
                    </a:pPr>
                    <a:r>
                      <a:rPr lang="es-CL" sz="800" dirty="0" smtClean="0">
                        <a:latin typeface="+mj-lt"/>
                        <a:ea typeface="ＭＳ Ｐゴシック" charset="0"/>
                        <a:cs typeface="ＭＳ Ｐゴシック" charset="0"/>
                      </a:rPr>
                      <a:t>ATRIBUTO</a:t>
                    </a:r>
                  </a:p>
                  <a:p>
                    <a:pPr algn="ctr">
                      <a:defRPr/>
                    </a:pPr>
                    <a:r>
                      <a:rPr lang="es-CL" sz="800" dirty="0" smtClean="0">
                        <a:latin typeface="+mj-lt"/>
                        <a:ea typeface="ＭＳ Ｐゴシック" charset="0"/>
                        <a:cs typeface="ＭＳ Ｐゴシック" charset="0"/>
                      </a:rPr>
                      <a:t>2</a:t>
                    </a:r>
                    <a:endParaRPr lang="es-CL" sz="800" dirty="0">
                      <a:latin typeface="+mj-lt"/>
                      <a:ea typeface="ＭＳ Ｐゴシック" charset="0"/>
                      <a:cs typeface="ＭＳ Ｐゴシック" charset="0"/>
                    </a:endParaRPr>
                  </a:p>
                </p:txBody>
              </p:sp>
              <p:sp>
                <p:nvSpPr>
                  <p:cNvPr id="200" name="Freeform 27"/>
                  <p:cNvSpPr>
                    <a:spLocks/>
                  </p:cNvSpPr>
                  <p:nvPr/>
                </p:nvSpPr>
                <p:spPr bwMode="gray">
                  <a:xfrm>
                    <a:off x="483" y="2624"/>
                    <a:ext cx="1137" cy="641"/>
                  </a:xfrm>
                  <a:custGeom>
                    <a:avLst/>
                    <a:gdLst/>
                    <a:ahLst/>
                    <a:cxnLst>
                      <a:cxn ang="0">
                        <a:pos x="175" y="151"/>
                      </a:cxn>
                      <a:cxn ang="0">
                        <a:pos x="2" y="0"/>
                      </a:cxn>
                      <a:cxn ang="0">
                        <a:pos x="0" y="23"/>
                      </a:cxn>
                      <a:cxn ang="0">
                        <a:pos x="175" y="198"/>
                      </a:cxn>
                      <a:cxn ang="0">
                        <a:pos x="350" y="23"/>
                      </a:cxn>
                      <a:cxn ang="0">
                        <a:pos x="348" y="0"/>
                      </a:cxn>
                      <a:cxn ang="0">
                        <a:pos x="175" y="151"/>
                      </a:cxn>
                    </a:cxnLst>
                    <a:rect l="0" t="0" r="r" b="b"/>
                    <a:pathLst>
                      <a:path w="350" h="198">
                        <a:moveTo>
                          <a:pt x="175" y="151"/>
                        </a:moveTo>
                        <a:cubicBezTo>
                          <a:pt x="86" y="151"/>
                          <a:pt x="13" y="85"/>
                          <a:pt x="2" y="0"/>
                        </a:cubicBezTo>
                        <a:cubicBezTo>
                          <a:pt x="1" y="7"/>
                          <a:pt x="0" y="15"/>
                          <a:pt x="0" y="23"/>
                        </a:cubicBezTo>
                        <a:cubicBezTo>
                          <a:pt x="0" y="119"/>
                          <a:pt x="78" y="198"/>
                          <a:pt x="175" y="198"/>
                        </a:cubicBezTo>
                        <a:cubicBezTo>
                          <a:pt x="272" y="198"/>
                          <a:pt x="350" y="119"/>
                          <a:pt x="350" y="23"/>
                        </a:cubicBezTo>
                        <a:cubicBezTo>
                          <a:pt x="350" y="15"/>
                          <a:pt x="349" y="7"/>
                          <a:pt x="348" y="0"/>
                        </a:cubicBezTo>
                        <a:cubicBezTo>
                          <a:pt x="337" y="85"/>
                          <a:pt x="264" y="151"/>
                          <a:pt x="175" y="151"/>
                        </a:cubicBezTo>
                        <a:close/>
                      </a:path>
                    </a:pathLst>
                  </a:custGeom>
                  <a:solidFill>
                    <a:schemeClr val="bg1">
                      <a:lumMod val="75000"/>
                    </a:schemeClr>
                  </a:solidFill>
                  <a:ln w="9525">
                    <a:noFill/>
                    <a:round/>
                    <a:headEnd/>
                    <a:tailEnd/>
                  </a:ln>
                </p:spPr>
                <p:txBody>
                  <a:bodyPr/>
                  <a:lstStyle/>
                  <a:p>
                    <a:pPr>
                      <a:defRPr/>
                    </a:pPr>
                    <a:endParaRPr lang="es-CL" sz="800">
                      <a:latin typeface="+mj-lt"/>
                      <a:ea typeface="ＭＳ Ｐゴシック" charset="0"/>
                      <a:cs typeface="ＭＳ Ｐゴシック" charset="0"/>
                    </a:endParaRPr>
                  </a:p>
                </p:txBody>
              </p:sp>
              <p:pic>
                <p:nvPicPr>
                  <p:cNvPr id="201" name="Picture 28"/>
                  <p:cNvPicPr>
                    <a:picLocks noChangeAspect="1" noChangeArrowheads="1"/>
                  </p:cNvPicPr>
                  <p:nvPr/>
                </p:nvPicPr>
                <p:blipFill>
                  <a:blip r:embed="rId7" cstate="print"/>
                  <a:srcRect/>
                  <a:stretch>
                    <a:fillRect/>
                  </a:stretch>
                </p:blipFill>
                <p:spPr bwMode="gray">
                  <a:xfrm>
                    <a:off x="677" y="2138"/>
                    <a:ext cx="732" cy="425"/>
                  </a:xfrm>
                  <a:prstGeom prst="rect">
                    <a:avLst/>
                  </a:prstGeom>
                  <a:noFill/>
                  <a:ln w="9525">
                    <a:noFill/>
                    <a:miter lim="800000"/>
                    <a:headEnd/>
                    <a:tailEnd/>
                  </a:ln>
                </p:spPr>
              </p:pic>
            </p:grpSp>
            <p:grpSp>
              <p:nvGrpSpPr>
                <p:cNvPr id="23" name="Group 25"/>
                <p:cNvGrpSpPr>
                  <a:grpSpLocks/>
                </p:cNvGrpSpPr>
                <p:nvPr/>
              </p:nvGrpSpPr>
              <p:grpSpPr bwMode="auto">
                <a:xfrm flipH="1">
                  <a:off x="4932983" y="1341438"/>
                  <a:ext cx="719137" cy="695325"/>
                  <a:chOff x="465" y="2114"/>
                  <a:chExt cx="1165" cy="1167"/>
                </a:xfrm>
              </p:grpSpPr>
              <p:sp>
                <p:nvSpPr>
                  <p:cNvPr id="196" name="Oval 26"/>
                  <p:cNvSpPr>
                    <a:spLocks noChangeAspect="1" noChangeArrowheads="1"/>
                  </p:cNvSpPr>
                  <p:nvPr/>
                </p:nvSpPr>
                <p:spPr bwMode="gray">
                  <a:xfrm>
                    <a:off x="465" y="2114"/>
                    <a:ext cx="1165" cy="1167"/>
                  </a:xfrm>
                  <a:prstGeom prst="ellipse">
                    <a:avLst/>
                  </a:prstGeom>
                  <a:solidFill>
                    <a:schemeClr val="bg1">
                      <a:lumMod val="75000"/>
                    </a:schemeClr>
                  </a:solidFill>
                  <a:ln w="19050">
                    <a:solidFill>
                      <a:schemeClr val="bg1"/>
                    </a:solidFill>
                    <a:round/>
                    <a:headEnd/>
                    <a:tailEnd/>
                  </a:ln>
                </p:spPr>
                <p:txBody>
                  <a:bodyPr wrap="none" lIns="90000" tIns="90000" rIns="72000" bIns="90000" anchor="ctr"/>
                  <a:lstStyle/>
                  <a:p>
                    <a:pPr algn="ctr">
                      <a:defRPr/>
                    </a:pPr>
                    <a:r>
                      <a:rPr lang="es-CL" sz="800" dirty="0" smtClean="0">
                        <a:latin typeface="+mj-lt"/>
                        <a:ea typeface="ＭＳ Ｐゴシック" charset="0"/>
                        <a:cs typeface="ＭＳ Ｐゴシック" charset="0"/>
                      </a:rPr>
                      <a:t>ATRIBUTO</a:t>
                    </a:r>
                  </a:p>
                  <a:p>
                    <a:pPr algn="ctr">
                      <a:defRPr/>
                    </a:pPr>
                    <a:r>
                      <a:rPr lang="es-CL" sz="800" dirty="0" smtClean="0">
                        <a:latin typeface="+mj-lt"/>
                        <a:ea typeface="ＭＳ Ｐゴシック" charset="0"/>
                        <a:cs typeface="ＭＳ Ｐゴシック" charset="0"/>
                      </a:rPr>
                      <a:t>3</a:t>
                    </a:r>
                    <a:endParaRPr lang="es-CL" sz="800" dirty="0">
                      <a:latin typeface="+mj-lt"/>
                      <a:ea typeface="ＭＳ Ｐゴシック" charset="0"/>
                      <a:cs typeface="ＭＳ Ｐゴシック" charset="0"/>
                    </a:endParaRPr>
                  </a:p>
                </p:txBody>
              </p:sp>
              <p:sp>
                <p:nvSpPr>
                  <p:cNvPr id="197" name="Freeform 27"/>
                  <p:cNvSpPr>
                    <a:spLocks/>
                  </p:cNvSpPr>
                  <p:nvPr/>
                </p:nvSpPr>
                <p:spPr bwMode="gray">
                  <a:xfrm>
                    <a:off x="483" y="2623"/>
                    <a:ext cx="1137" cy="642"/>
                  </a:xfrm>
                  <a:custGeom>
                    <a:avLst/>
                    <a:gdLst/>
                    <a:ahLst/>
                    <a:cxnLst>
                      <a:cxn ang="0">
                        <a:pos x="175" y="151"/>
                      </a:cxn>
                      <a:cxn ang="0">
                        <a:pos x="2" y="0"/>
                      </a:cxn>
                      <a:cxn ang="0">
                        <a:pos x="0" y="23"/>
                      </a:cxn>
                      <a:cxn ang="0">
                        <a:pos x="175" y="198"/>
                      </a:cxn>
                      <a:cxn ang="0">
                        <a:pos x="350" y="23"/>
                      </a:cxn>
                      <a:cxn ang="0">
                        <a:pos x="348" y="0"/>
                      </a:cxn>
                      <a:cxn ang="0">
                        <a:pos x="175" y="151"/>
                      </a:cxn>
                    </a:cxnLst>
                    <a:rect l="0" t="0" r="r" b="b"/>
                    <a:pathLst>
                      <a:path w="350" h="198">
                        <a:moveTo>
                          <a:pt x="175" y="151"/>
                        </a:moveTo>
                        <a:cubicBezTo>
                          <a:pt x="86" y="151"/>
                          <a:pt x="13" y="85"/>
                          <a:pt x="2" y="0"/>
                        </a:cubicBezTo>
                        <a:cubicBezTo>
                          <a:pt x="1" y="7"/>
                          <a:pt x="0" y="15"/>
                          <a:pt x="0" y="23"/>
                        </a:cubicBezTo>
                        <a:cubicBezTo>
                          <a:pt x="0" y="119"/>
                          <a:pt x="78" y="198"/>
                          <a:pt x="175" y="198"/>
                        </a:cubicBezTo>
                        <a:cubicBezTo>
                          <a:pt x="272" y="198"/>
                          <a:pt x="350" y="119"/>
                          <a:pt x="350" y="23"/>
                        </a:cubicBezTo>
                        <a:cubicBezTo>
                          <a:pt x="350" y="15"/>
                          <a:pt x="349" y="7"/>
                          <a:pt x="348" y="0"/>
                        </a:cubicBezTo>
                        <a:cubicBezTo>
                          <a:pt x="337" y="85"/>
                          <a:pt x="264" y="151"/>
                          <a:pt x="175" y="151"/>
                        </a:cubicBezTo>
                        <a:close/>
                      </a:path>
                    </a:pathLst>
                  </a:custGeom>
                  <a:solidFill>
                    <a:schemeClr val="bg1">
                      <a:lumMod val="75000"/>
                    </a:schemeClr>
                  </a:solidFill>
                  <a:ln w="9525">
                    <a:noFill/>
                    <a:round/>
                    <a:headEnd/>
                    <a:tailEnd/>
                  </a:ln>
                </p:spPr>
                <p:txBody>
                  <a:bodyPr/>
                  <a:lstStyle/>
                  <a:p>
                    <a:pPr>
                      <a:defRPr/>
                    </a:pPr>
                    <a:endParaRPr lang="es-CL" sz="800">
                      <a:latin typeface="+mj-lt"/>
                      <a:ea typeface="ＭＳ Ｐゴシック" charset="0"/>
                      <a:cs typeface="ＭＳ Ｐゴシック" charset="0"/>
                    </a:endParaRPr>
                  </a:p>
                </p:txBody>
              </p:sp>
              <p:pic>
                <p:nvPicPr>
                  <p:cNvPr id="198" name="Picture 28"/>
                  <p:cNvPicPr>
                    <a:picLocks noChangeAspect="1" noChangeArrowheads="1"/>
                  </p:cNvPicPr>
                  <p:nvPr/>
                </p:nvPicPr>
                <p:blipFill>
                  <a:blip r:embed="rId7" cstate="print"/>
                  <a:srcRect/>
                  <a:stretch>
                    <a:fillRect/>
                  </a:stretch>
                </p:blipFill>
                <p:spPr bwMode="gray">
                  <a:xfrm>
                    <a:off x="677" y="2138"/>
                    <a:ext cx="732" cy="425"/>
                  </a:xfrm>
                  <a:prstGeom prst="rect">
                    <a:avLst/>
                  </a:prstGeom>
                  <a:noFill/>
                  <a:ln w="9525">
                    <a:noFill/>
                    <a:miter lim="800000"/>
                    <a:headEnd/>
                    <a:tailEnd/>
                  </a:ln>
                </p:spPr>
              </p:pic>
            </p:grpSp>
            <p:sp>
              <p:nvSpPr>
                <p:cNvPr id="193" name="Freeform 80"/>
                <p:cNvSpPr>
                  <a:spLocks/>
                </p:cNvSpPr>
                <p:nvPr/>
              </p:nvSpPr>
              <p:spPr bwMode="auto">
                <a:xfrm rot="9077064">
                  <a:off x="5196508" y="2076450"/>
                  <a:ext cx="68262" cy="80963"/>
                </a:xfrm>
                <a:custGeom>
                  <a:avLst/>
                  <a:gdLst/>
                  <a:ahLst/>
                  <a:cxnLst>
                    <a:cxn ang="0">
                      <a:pos x="43" y="0"/>
                    </a:cxn>
                    <a:cxn ang="0">
                      <a:pos x="0" y="51"/>
                    </a:cxn>
                  </a:cxnLst>
                  <a:rect l="0" t="0" r="r" b="b"/>
                  <a:pathLst>
                    <a:path w="43" h="51">
                      <a:moveTo>
                        <a:pt x="43" y="0"/>
                      </a:moveTo>
                      <a:lnTo>
                        <a:pt x="0" y="51"/>
                      </a:lnTo>
                    </a:path>
                  </a:pathLst>
                </a:custGeom>
                <a:noFill/>
                <a:ln w="38100" cap="rnd">
                  <a:solidFill>
                    <a:srgbClr val="5A5A5A"/>
                  </a:solidFill>
                  <a:prstDash val="sysDot"/>
                  <a:round/>
                  <a:headEnd/>
                  <a:tailEnd/>
                </a:ln>
              </p:spPr>
              <p:txBody>
                <a:bodyPr/>
                <a:lstStyle/>
                <a:p>
                  <a:pPr>
                    <a:defRPr/>
                  </a:pPr>
                  <a:endParaRPr lang="es-CL" sz="800">
                    <a:latin typeface="+mj-lt"/>
                    <a:ea typeface="ＭＳ Ｐゴシック" charset="0"/>
                    <a:cs typeface="ＭＳ Ｐゴシック" charset="0"/>
                  </a:endParaRPr>
                </a:p>
              </p:txBody>
            </p:sp>
            <p:sp>
              <p:nvSpPr>
                <p:cNvPr id="194" name="Freeform 81"/>
                <p:cNvSpPr>
                  <a:spLocks/>
                </p:cNvSpPr>
                <p:nvPr/>
              </p:nvSpPr>
              <p:spPr bwMode="auto">
                <a:xfrm rot="12743813">
                  <a:off x="4488483" y="2022475"/>
                  <a:ext cx="53975" cy="76200"/>
                </a:xfrm>
                <a:custGeom>
                  <a:avLst/>
                  <a:gdLst/>
                  <a:ahLst/>
                  <a:cxnLst>
                    <a:cxn ang="0">
                      <a:pos x="0" y="0"/>
                    </a:cxn>
                    <a:cxn ang="0">
                      <a:pos x="34" y="48"/>
                    </a:cxn>
                  </a:cxnLst>
                  <a:rect l="0" t="0" r="r" b="b"/>
                  <a:pathLst>
                    <a:path w="34" h="48">
                      <a:moveTo>
                        <a:pt x="0" y="0"/>
                      </a:moveTo>
                      <a:lnTo>
                        <a:pt x="34" y="48"/>
                      </a:lnTo>
                    </a:path>
                  </a:pathLst>
                </a:custGeom>
                <a:noFill/>
                <a:ln w="38100" cap="rnd">
                  <a:solidFill>
                    <a:srgbClr val="5A5A5A"/>
                  </a:solidFill>
                  <a:prstDash val="sysDot"/>
                  <a:round/>
                  <a:headEnd/>
                  <a:tailEnd/>
                </a:ln>
              </p:spPr>
              <p:txBody>
                <a:bodyPr/>
                <a:lstStyle/>
                <a:p>
                  <a:pPr>
                    <a:defRPr/>
                  </a:pPr>
                  <a:endParaRPr lang="es-CL" sz="800">
                    <a:latin typeface="+mj-lt"/>
                    <a:ea typeface="ＭＳ Ｐゴシック" charset="0"/>
                    <a:cs typeface="ＭＳ Ｐゴシック" charset="0"/>
                  </a:endParaRPr>
                </a:p>
              </p:txBody>
            </p:sp>
            <p:sp>
              <p:nvSpPr>
                <p:cNvPr id="195" name="Freeform 82"/>
                <p:cNvSpPr>
                  <a:spLocks/>
                </p:cNvSpPr>
                <p:nvPr/>
              </p:nvSpPr>
              <p:spPr bwMode="auto">
                <a:xfrm rot="11761400">
                  <a:off x="3870945" y="2154238"/>
                  <a:ext cx="53975" cy="76200"/>
                </a:xfrm>
                <a:custGeom>
                  <a:avLst/>
                  <a:gdLst/>
                  <a:ahLst/>
                  <a:cxnLst>
                    <a:cxn ang="0">
                      <a:pos x="0" y="0"/>
                    </a:cxn>
                    <a:cxn ang="0">
                      <a:pos x="34" y="48"/>
                    </a:cxn>
                  </a:cxnLst>
                  <a:rect l="0" t="0" r="r" b="b"/>
                  <a:pathLst>
                    <a:path w="34" h="48">
                      <a:moveTo>
                        <a:pt x="0" y="0"/>
                      </a:moveTo>
                      <a:lnTo>
                        <a:pt x="34" y="48"/>
                      </a:lnTo>
                    </a:path>
                  </a:pathLst>
                </a:custGeom>
                <a:noFill/>
                <a:ln w="38100" cap="rnd">
                  <a:solidFill>
                    <a:srgbClr val="5A5A5A"/>
                  </a:solidFill>
                  <a:prstDash val="sysDot"/>
                  <a:round/>
                  <a:headEnd/>
                  <a:tailEnd/>
                </a:ln>
              </p:spPr>
              <p:txBody>
                <a:bodyPr/>
                <a:lstStyle/>
                <a:p>
                  <a:pPr>
                    <a:defRPr/>
                  </a:pPr>
                  <a:endParaRPr lang="es-CL" sz="800">
                    <a:latin typeface="+mj-lt"/>
                    <a:ea typeface="ＭＳ Ｐゴシック" charset="0"/>
                    <a:cs typeface="ＭＳ Ｐゴシック" charset="0"/>
                  </a:endParaRPr>
                </a:p>
              </p:txBody>
            </p:sp>
          </p:grpSp>
          <p:grpSp>
            <p:nvGrpSpPr>
              <p:cNvPr id="24" name="107 Grupo"/>
              <p:cNvGrpSpPr/>
              <p:nvPr/>
            </p:nvGrpSpPr>
            <p:grpSpPr>
              <a:xfrm rot="20825279">
                <a:off x="3059828" y="3550071"/>
                <a:ext cx="856272" cy="1321774"/>
                <a:chOff x="1692275" y="3597275"/>
                <a:chExt cx="1328555" cy="2255838"/>
              </a:xfrm>
            </p:grpSpPr>
            <p:grpSp>
              <p:nvGrpSpPr>
                <p:cNvPr id="25" name="Group 25"/>
                <p:cNvGrpSpPr>
                  <a:grpSpLocks/>
                </p:cNvGrpSpPr>
                <p:nvPr/>
              </p:nvGrpSpPr>
              <p:grpSpPr bwMode="auto">
                <a:xfrm flipH="1">
                  <a:off x="2124075" y="5157788"/>
                  <a:ext cx="719138" cy="695325"/>
                  <a:chOff x="465" y="2114"/>
                  <a:chExt cx="1165" cy="1167"/>
                </a:xfrm>
              </p:grpSpPr>
              <p:sp>
                <p:nvSpPr>
                  <p:cNvPr id="186" name="Oval 26"/>
                  <p:cNvSpPr>
                    <a:spLocks noChangeAspect="1" noChangeArrowheads="1"/>
                  </p:cNvSpPr>
                  <p:nvPr/>
                </p:nvSpPr>
                <p:spPr bwMode="gray">
                  <a:xfrm>
                    <a:off x="465" y="2114"/>
                    <a:ext cx="1165" cy="1167"/>
                  </a:xfrm>
                  <a:prstGeom prst="ellipse">
                    <a:avLst/>
                  </a:prstGeom>
                  <a:solidFill>
                    <a:schemeClr val="bg1">
                      <a:lumMod val="75000"/>
                    </a:schemeClr>
                  </a:solidFill>
                  <a:ln w="19050">
                    <a:solidFill>
                      <a:schemeClr val="bg1"/>
                    </a:solidFill>
                    <a:round/>
                    <a:headEnd/>
                    <a:tailEnd/>
                  </a:ln>
                </p:spPr>
                <p:txBody>
                  <a:bodyPr wrap="none" lIns="90000" tIns="90000" rIns="72000" bIns="90000" anchor="ctr"/>
                  <a:lstStyle/>
                  <a:p>
                    <a:pPr>
                      <a:defRPr/>
                    </a:pPr>
                    <a:endParaRPr lang="es-CL" sz="700">
                      <a:latin typeface="+mj-lt"/>
                      <a:ea typeface="ＭＳ Ｐゴシック" charset="0"/>
                      <a:cs typeface="ＭＳ Ｐゴシック" charset="0"/>
                    </a:endParaRPr>
                  </a:p>
                </p:txBody>
              </p:sp>
              <p:sp>
                <p:nvSpPr>
                  <p:cNvPr id="187" name="Freeform 27"/>
                  <p:cNvSpPr>
                    <a:spLocks/>
                  </p:cNvSpPr>
                  <p:nvPr/>
                </p:nvSpPr>
                <p:spPr bwMode="gray">
                  <a:xfrm>
                    <a:off x="483" y="2623"/>
                    <a:ext cx="1137" cy="642"/>
                  </a:xfrm>
                  <a:custGeom>
                    <a:avLst/>
                    <a:gdLst/>
                    <a:ahLst/>
                    <a:cxnLst>
                      <a:cxn ang="0">
                        <a:pos x="175" y="151"/>
                      </a:cxn>
                      <a:cxn ang="0">
                        <a:pos x="2" y="0"/>
                      </a:cxn>
                      <a:cxn ang="0">
                        <a:pos x="0" y="23"/>
                      </a:cxn>
                      <a:cxn ang="0">
                        <a:pos x="175" y="198"/>
                      </a:cxn>
                      <a:cxn ang="0">
                        <a:pos x="350" y="23"/>
                      </a:cxn>
                      <a:cxn ang="0">
                        <a:pos x="348" y="0"/>
                      </a:cxn>
                      <a:cxn ang="0">
                        <a:pos x="175" y="151"/>
                      </a:cxn>
                    </a:cxnLst>
                    <a:rect l="0" t="0" r="r" b="b"/>
                    <a:pathLst>
                      <a:path w="350" h="198">
                        <a:moveTo>
                          <a:pt x="175" y="151"/>
                        </a:moveTo>
                        <a:cubicBezTo>
                          <a:pt x="86" y="151"/>
                          <a:pt x="13" y="85"/>
                          <a:pt x="2" y="0"/>
                        </a:cubicBezTo>
                        <a:cubicBezTo>
                          <a:pt x="1" y="7"/>
                          <a:pt x="0" y="15"/>
                          <a:pt x="0" y="23"/>
                        </a:cubicBezTo>
                        <a:cubicBezTo>
                          <a:pt x="0" y="119"/>
                          <a:pt x="78" y="198"/>
                          <a:pt x="175" y="198"/>
                        </a:cubicBezTo>
                        <a:cubicBezTo>
                          <a:pt x="272" y="198"/>
                          <a:pt x="350" y="119"/>
                          <a:pt x="350" y="23"/>
                        </a:cubicBezTo>
                        <a:cubicBezTo>
                          <a:pt x="350" y="15"/>
                          <a:pt x="349" y="7"/>
                          <a:pt x="348" y="0"/>
                        </a:cubicBezTo>
                        <a:cubicBezTo>
                          <a:pt x="337" y="85"/>
                          <a:pt x="264" y="151"/>
                          <a:pt x="175" y="151"/>
                        </a:cubicBezTo>
                        <a:close/>
                      </a:path>
                    </a:pathLst>
                  </a:custGeom>
                  <a:solidFill>
                    <a:schemeClr val="bg1">
                      <a:lumMod val="75000"/>
                    </a:schemeClr>
                  </a:solidFill>
                  <a:ln w="9525">
                    <a:noFill/>
                    <a:round/>
                    <a:headEnd/>
                    <a:tailEnd/>
                  </a:ln>
                </p:spPr>
                <p:txBody>
                  <a:bodyPr/>
                  <a:lstStyle/>
                  <a:p>
                    <a:pPr>
                      <a:defRPr/>
                    </a:pPr>
                    <a:endParaRPr lang="es-CL" sz="700">
                      <a:latin typeface="+mj-lt"/>
                      <a:ea typeface="ＭＳ Ｐゴシック" charset="0"/>
                      <a:cs typeface="ＭＳ Ｐゴシック" charset="0"/>
                    </a:endParaRPr>
                  </a:p>
                </p:txBody>
              </p:sp>
              <p:pic>
                <p:nvPicPr>
                  <p:cNvPr id="188" name="Picture 28"/>
                  <p:cNvPicPr>
                    <a:picLocks noChangeAspect="1" noChangeArrowheads="1"/>
                  </p:cNvPicPr>
                  <p:nvPr/>
                </p:nvPicPr>
                <p:blipFill>
                  <a:blip r:embed="rId7" cstate="print"/>
                  <a:srcRect/>
                  <a:stretch>
                    <a:fillRect/>
                  </a:stretch>
                </p:blipFill>
                <p:spPr bwMode="gray">
                  <a:xfrm>
                    <a:off x="677" y="2138"/>
                    <a:ext cx="732" cy="425"/>
                  </a:xfrm>
                  <a:prstGeom prst="rect">
                    <a:avLst/>
                  </a:prstGeom>
                  <a:noFill/>
                  <a:ln w="9525">
                    <a:noFill/>
                    <a:miter lim="800000"/>
                    <a:headEnd/>
                    <a:tailEnd/>
                  </a:ln>
                </p:spPr>
              </p:pic>
            </p:grpSp>
            <p:grpSp>
              <p:nvGrpSpPr>
                <p:cNvPr id="26" name="Group 25"/>
                <p:cNvGrpSpPr>
                  <a:grpSpLocks/>
                </p:cNvGrpSpPr>
                <p:nvPr/>
              </p:nvGrpSpPr>
              <p:grpSpPr bwMode="auto">
                <a:xfrm flipH="1">
                  <a:off x="1835150" y="4437063"/>
                  <a:ext cx="720725" cy="695325"/>
                  <a:chOff x="465" y="2114"/>
                  <a:chExt cx="1165" cy="1167"/>
                </a:xfrm>
              </p:grpSpPr>
              <p:sp>
                <p:nvSpPr>
                  <p:cNvPr id="183" name="Oval 26"/>
                  <p:cNvSpPr>
                    <a:spLocks noChangeAspect="1" noChangeArrowheads="1"/>
                  </p:cNvSpPr>
                  <p:nvPr/>
                </p:nvSpPr>
                <p:spPr bwMode="gray">
                  <a:xfrm>
                    <a:off x="465" y="2114"/>
                    <a:ext cx="1165" cy="1167"/>
                  </a:xfrm>
                  <a:prstGeom prst="ellipse">
                    <a:avLst/>
                  </a:prstGeom>
                  <a:solidFill>
                    <a:schemeClr val="bg1">
                      <a:lumMod val="75000"/>
                    </a:schemeClr>
                  </a:solidFill>
                  <a:ln w="19050">
                    <a:solidFill>
                      <a:schemeClr val="bg1"/>
                    </a:solidFill>
                    <a:round/>
                    <a:headEnd/>
                    <a:tailEnd/>
                  </a:ln>
                </p:spPr>
                <p:txBody>
                  <a:bodyPr wrap="none" lIns="90000" tIns="90000" rIns="72000" bIns="90000" anchor="ctr"/>
                  <a:lstStyle/>
                  <a:p>
                    <a:pPr>
                      <a:defRPr/>
                    </a:pPr>
                    <a:endParaRPr lang="es-CL" sz="700">
                      <a:latin typeface="+mj-lt"/>
                      <a:ea typeface="ＭＳ Ｐゴシック" charset="0"/>
                      <a:cs typeface="ＭＳ Ｐゴシック" charset="0"/>
                    </a:endParaRPr>
                  </a:p>
                </p:txBody>
              </p:sp>
              <p:sp>
                <p:nvSpPr>
                  <p:cNvPr id="184" name="Freeform 27"/>
                  <p:cNvSpPr>
                    <a:spLocks/>
                  </p:cNvSpPr>
                  <p:nvPr/>
                </p:nvSpPr>
                <p:spPr bwMode="gray">
                  <a:xfrm>
                    <a:off x="483" y="2623"/>
                    <a:ext cx="1137" cy="642"/>
                  </a:xfrm>
                  <a:custGeom>
                    <a:avLst/>
                    <a:gdLst/>
                    <a:ahLst/>
                    <a:cxnLst>
                      <a:cxn ang="0">
                        <a:pos x="175" y="151"/>
                      </a:cxn>
                      <a:cxn ang="0">
                        <a:pos x="2" y="0"/>
                      </a:cxn>
                      <a:cxn ang="0">
                        <a:pos x="0" y="23"/>
                      </a:cxn>
                      <a:cxn ang="0">
                        <a:pos x="175" y="198"/>
                      </a:cxn>
                      <a:cxn ang="0">
                        <a:pos x="350" y="23"/>
                      </a:cxn>
                      <a:cxn ang="0">
                        <a:pos x="348" y="0"/>
                      </a:cxn>
                      <a:cxn ang="0">
                        <a:pos x="175" y="151"/>
                      </a:cxn>
                    </a:cxnLst>
                    <a:rect l="0" t="0" r="r" b="b"/>
                    <a:pathLst>
                      <a:path w="350" h="198">
                        <a:moveTo>
                          <a:pt x="175" y="151"/>
                        </a:moveTo>
                        <a:cubicBezTo>
                          <a:pt x="86" y="151"/>
                          <a:pt x="13" y="85"/>
                          <a:pt x="2" y="0"/>
                        </a:cubicBezTo>
                        <a:cubicBezTo>
                          <a:pt x="1" y="7"/>
                          <a:pt x="0" y="15"/>
                          <a:pt x="0" y="23"/>
                        </a:cubicBezTo>
                        <a:cubicBezTo>
                          <a:pt x="0" y="119"/>
                          <a:pt x="78" y="198"/>
                          <a:pt x="175" y="198"/>
                        </a:cubicBezTo>
                        <a:cubicBezTo>
                          <a:pt x="272" y="198"/>
                          <a:pt x="350" y="119"/>
                          <a:pt x="350" y="23"/>
                        </a:cubicBezTo>
                        <a:cubicBezTo>
                          <a:pt x="350" y="15"/>
                          <a:pt x="349" y="7"/>
                          <a:pt x="348" y="0"/>
                        </a:cubicBezTo>
                        <a:cubicBezTo>
                          <a:pt x="337" y="85"/>
                          <a:pt x="264" y="151"/>
                          <a:pt x="175" y="151"/>
                        </a:cubicBezTo>
                        <a:close/>
                      </a:path>
                    </a:pathLst>
                  </a:custGeom>
                  <a:solidFill>
                    <a:schemeClr val="bg1">
                      <a:lumMod val="75000"/>
                    </a:schemeClr>
                  </a:solidFill>
                  <a:ln w="9525">
                    <a:noFill/>
                    <a:round/>
                    <a:headEnd/>
                    <a:tailEnd/>
                  </a:ln>
                </p:spPr>
                <p:txBody>
                  <a:bodyPr/>
                  <a:lstStyle/>
                  <a:p>
                    <a:pPr>
                      <a:defRPr/>
                    </a:pPr>
                    <a:endParaRPr lang="es-CL" sz="700">
                      <a:latin typeface="+mj-lt"/>
                      <a:ea typeface="ＭＳ Ｐゴシック" charset="0"/>
                      <a:cs typeface="ＭＳ Ｐゴシック" charset="0"/>
                    </a:endParaRPr>
                  </a:p>
                </p:txBody>
              </p:sp>
              <p:pic>
                <p:nvPicPr>
                  <p:cNvPr id="185" name="Picture 28"/>
                  <p:cNvPicPr>
                    <a:picLocks noChangeAspect="1" noChangeArrowheads="1"/>
                  </p:cNvPicPr>
                  <p:nvPr/>
                </p:nvPicPr>
                <p:blipFill>
                  <a:blip r:embed="rId7" cstate="print"/>
                  <a:srcRect/>
                  <a:stretch>
                    <a:fillRect/>
                  </a:stretch>
                </p:blipFill>
                <p:spPr bwMode="gray">
                  <a:xfrm>
                    <a:off x="677" y="2138"/>
                    <a:ext cx="732" cy="425"/>
                  </a:xfrm>
                  <a:prstGeom prst="rect">
                    <a:avLst/>
                  </a:prstGeom>
                  <a:noFill/>
                  <a:ln w="9525">
                    <a:noFill/>
                    <a:miter lim="800000"/>
                    <a:headEnd/>
                    <a:tailEnd/>
                  </a:ln>
                </p:spPr>
              </p:pic>
            </p:grpSp>
            <p:grpSp>
              <p:nvGrpSpPr>
                <p:cNvPr id="27" name="Group 25"/>
                <p:cNvGrpSpPr>
                  <a:grpSpLocks/>
                </p:cNvGrpSpPr>
                <p:nvPr/>
              </p:nvGrpSpPr>
              <p:grpSpPr bwMode="auto">
                <a:xfrm flipH="1">
                  <a:off x="1692275" y="3597275"/>
                  <a:ext cx="719138" cy="695325"/>
                  <a:chOff x="465" y="2114"/>
                  <a:chExt cx="1165" cy="1167"/>
                </a:xfrm>
              </p:grpSpPr>
              <p:sp>
                <p:nvSpPr>
                  <p:cNvPr id="181" name="Oval 26"/>
                  <p:cNvSpPr>
                    <a:spLocks noChangeAspect="1" noChangeArrowheads="1"/>
                  </p:cNvSpPr>
                  <p:nvPr/>
                </p:nvSpPr>
                <p:spPr bwMode="gray">
                  <a:xfrm>
                    <a:off x="465" y="2114"/>
                    <a:ext cx="1165" cy="1167"/>
                  </a:xfrm>
                  <a:prstGeom prst="ellipse">
                    <a:avLst/>
                  </a:prstGeom>
                  <a:solidFill>
                    <a:schemeClr val="bg1">
                      <a:lumMod val="75000"/>
                    </a:schemeClr>
                  </a:solidFill>
                  <a:ln w="19050">
                    <a:solidFill>
                      <a:schemeClr val="bg1"/>
                    </a:solidFill>
                    <a:round/>
                    <a:headEnd/>
                    <a:tailEnd/>
                  </a:ln>
                </p:spPr>
                <p:txBody>
                  <a:bodyPr wrap="none" lIns="90000" tIns="90000" rIns="72000" bIns="90000" anchor="ctr"/>
                  <a:lstStyle/>
                  <a:p>
                    <a:pPr>
                      <a:defRPr/>
                    </a:pPr>
                    <a:endParaRPr lang="es-CL" sz="700">
                      <a:latin typeface="+mj-lt"/>
                      <a:ea typeface="ＭＳ Ｐゴシック" charset="0"/>
                      <a:cs typeface="ＭＳ Ｐゴシック" charset="0"/>
                    </a:endParaRPr>
                  </a:p>
                </p:txBody>
              </p:sp>
              <p:pic>
                <p:nvPicPr>
                  <p:cNvPr id="182" name="Picture 28"/>
                  <p:cNvPicPr>
                    <a:picLocks noChangeAspect="1" noChangeArrowheads="1"/>
                  </p:cNvPicPr>
                  <p:nvPr/>
                </p:nvPicPr>
                <p:blipFill>
                  <a:blip r:embed="rId7" cstate="print"/>
                  <a:srcRect/>
                  <a:stretch>
                    <a:fillRect/>
                  </a:stretch>
                </p:blipFill>
                <p:spPr bwMode="gray">
                  <a:xfrm>
                    <a:off x="677" y="2138"/>
                    <a:ext cx="732" cy="425"/>
                  </a:xfrm>
                  <a:prstGeom prst="rect">
                    <a:avLst/>
                  </a:prstGeom>
                  <a:noFill/>
                  <a:ln w="9525">
                    <a:noFill/>
                    <a:miter lim="800000"/>
                    <a:headEnd/>
                    <a:tailEnd/>
                  </a:ln>
                </p:spPr>
              </p:pic>
            </p:grpSp>
            <p:sp>
              <p:nvSpPr>
                <p:cNvPr id="173" name="Freeform 70"/>
                <p:cNvSpPr>
                  <a:spLocks/>
                </p:cNvSpPr>
                <p:nvPr/>
              </p:nvSpPr>
              <p:spPr bwMode="auto">
                <a:xfrm rot="5590097">
                  <a:off x="2207421" y="4332397"/>
                  <a:ext cx="1182074" cy="444744"/>
                </a:xfrm>
                <a:custGeom>
                  <a:avLst/>
                  <a:gdLst/>
                  <a:ahLst/>
                  <a:cxnLst>
                    <a:cxn ang="0">
                      <a:pos x="0" y="547"/>
                    </a:cxn>
                    <a:cxn ang="0">
                      <a:pos x="1085" y="0"/>
                    </a:cxn>
                  </a:cxnLst>
                  <a:rect l="0" t="0" r="r" b="b"/>
                  <a:pathLst>
                    <a:path w="1085" h="547">
                      <a:moveTo>
                        <a:pt x="0" y="547"/>
                      </a:moveTo>
                      <a:cubicBezTo>
                        <a:pt x="444" y="547"/>
                        <a:pt x="843" y="335"/>
                        <a:pt x="1085" y="0"/>
                      </a:cubicBezTo>
                    </a:path>
                  </a:pathLst>
                </a:custGeom>
                <a:noFill/>
                <a:ln w="38100" cap="rnd">
                  <a:solidFill>
                    <a:srgbClr val="5A5A5A"/>
                  </a:solidFill>
                  <a:prstDash val="sysDot"/>
                  <a:miter lim="800000"/>
                  <a:headEnd/>
                  <a:tailEnd/>
                </a:ln>
              </p:spPr>
              <p:txBody>
                <a:bodyPr/>
                <a:lstStyle/>
                <a:p>
                  <a:pPr>
                    <a:defRPr/>
                  </a:pPr>
                  <a:endParaRPr lang="es-CL" sz="700">
                    <a:latin typeface="+mj-lt"/>
                    <a:ea typeface="ＭＳ Ｐゴシック" charset="0"/>
                    <a:cs typeface="ＭＳ Ｐゴシック" charset="0"/>
                  </a:endParaRPr>
                </a:p>
              </p:txBody>
            </p:sp>
            <p:sp>
              <p:nvSpPr>
                <p:cNvPr id="174" name="Freeform 78"/>
                <p:cNvSpPr>
                  <a:spLocks/>
                </p:cNvSpPr>
                <p:nvPr/>
              </p:nvSpPr>
              <p:spPr bwMode="auto">
                <a:xfrm rot="3122334">
                  <a:off x="2453482" y="3906044"/>
                  <a:ext cx="65087" cy="85725"/>
                </a:xfrm>
                <a:custGeom>
                  <a:avLst/>
                  <a:gdLst/>
                  <a:ahLst/>
                  <a:cxnLst>
                    <a:cxn ang="0">
                      <a:pos x="43" y="0"/>
                    </a:cxn>
                    <a:cxn ang="0">
                      <a:pos x="0" y="51"/>
                    </a:cxn>
                  </a:cxnLst>
                  <a:rect l="0" t="0" r="r" b="b"/>
                  <a:pathLst>
                    <a:path w="43" h="51">
                      <a:moveTo>
                        <a:pt x="43" y="0"/>
                      </a:moveTo>
                      <a:lnTo>
                        <a:pt x="0" y="51"/>
                      </a:lnTo>
                    </a:path>
                  </a:pathLst>
                </a:custGeom>
                <a:noFill/>
                <a:ln w="38100" cap="rnd">
                  <a:solidFill>
                    <a:srgbClr val="5A5A5A"/>
                  </a:solidFill>
                  <a:prstDash val="sysDot"/>
                  <a:round/>
                  <a:headEnd/>
                  <a:tailEnd/>
                </a:ln>
              </p:spPr>
              <p:txBody>
                <a:bodyPr/>
                <a:lstStyle/>
                <a:p>
                  <a:pPr>
                    <a:defRPr/>
                  </a:pPr>
                  <a:endParaRPr lang="es-CL" sz="700">
                    <a:latin typeface="+mj-lt"/>
                    <a:ea typeface="ＭＳ Ｐゴシック" charset="0"/>
                    <a:cs typeface="ＭＳ Ｐゴシック" charset="0"/>
                  </a:endParaRPr>
                </a:p>
              </p:txBody>
            </p:sp>
            <p:sp>
              <p:nvSpPr>
                <p:cNvPr id="175" name="Freeform 80"/>
                <p:cNvSpPr>
                  <a:spLocks/>
                </p:cNvSpPr>
                <p:nvPr/>
              </p:nvSpPr>
              <p:spPr bwMode="auto">
                <a:xfrm rot="1923348">
                  <a:off x="2530475" y="4586288"/>
                  <a:ext cx="73025" cy="76200"/>
                </a:xfrm>
                <a:custGeom>
                  <a:avLst/>
                  <a:gdLst/>
                  <a:ahLst/>
                  <a:cxnLst>
                    <a:cxn ang="0">
                      <a:pos x="43" y="0"/>
                    </a:cxn>
                    <a:cxn ang="0">
                      <a:pos x="0" y="51"/>
                    </a:cxn>
                  </a:cxnLst>
                  <a:rect l="0" t="0" r="r" b="b"/>
                  <a:pathLst>
                    <a:path w="43" h="51">
                      <a:moveTo>
                        <a:pt x="43" y="0"/>
                      </a:moveTo>
                      <a:lnTo>
                        <a:pt x="0" y="51"/>
                      </a:lnTo>
                    </a:path>
                  </a:pathLst>
                </a:custGeom>
                <a:noFill/>
                <a:ln w="38100" cap="rnd">
                  <a:solidFill>
                    <a:srgbClr val="5A5A5A"/>
                  </a:solidFill>
                  <a:prstDash val="sysDot"/>
                  <a:round/>
                  <a:headEnd/>
                  <a:tailEnd/>
                </a:ln>
              </p:spPr>
              <p:txBody>
                <a:bodyPr/>
                <a:lstStyle/>
                <a:p>
                  <a:pPr>
                    <a:defRPr/>
                  </a:pPr>
                  <a:endParaRPr lang="es-CL" sz="700">
                    <a:latin typeface="+mj-lt"/>
                    <a:ea typeface="ＭＳ Ｐゴシック" charset="0"/>
                    <a:cs typeface="ＭＳ Ｐゴシック" charset="0"/>
                  </a:endParaRPr>
                </a:p>
              </p:txBody>
            </p:sp>
            <p:sp>
              <p:nvSpPr>
                <p:cNvPr id="176" name="Freeform 81"/>
                <p:cNvSpPr>
                  <a:spLocks/>
                </p:cNvSpPr>
                <p:nvPr/>
              </p:nvSpPr>
              <p:spPr bwMode="auto">
                <a:xfrm rot="5590097">
                  <a:off x="2865437" y="5197476"/>
                  <a:ext cx="49213" cy="80962"/>
                </a:xfrm>
                <a:custGeom>
                  <a:avLst/>
                  <a:gdLst/>
                  <a:ahLst/>
                  <a:cxnLst>
                    <a:cxn ang="0">
                      <a:pos x="0" y="0"/>
                    </a:cxn>
                    <a:cxn ang="0">
                      <a:pos x="34" y="48"/>
                    </a:cxn>
                  </a:cxnLst>
                  <a:rect l="0" t="0" r="r" b="b"/>
                  <a:pathLst>
                    <a:path w="34" h="48">
                      <a:moveTo>
                        <a:pt x="0" y="0"/>
                      </a:moveTo>
                      <a:lnTo>
                        <a:pt x="34" y="48"/>
                      </a:lnTo>
                    </a:path>
                  </a:pathLst>
                </a:custGeom>
                <a:noFill/>
                <a:ln w="38100" cap="rnd">
                  <a:solidFill>
                    <a:srgbClr val="5A5A5A"/>
                  </a:solidFill>
                  <a:prstDash val="sysDot"/>
                  <a:round/>
                  <a:headEnd/>
                  <a:tailEnd/>
                </a:ln>
              </p:spPr>
              <p:txBody>
                <a:bodyPr/>
                <a:lstStyle/>
                <a:p>
                  <a:pPr>
                    <a:defRPr/>
                  </a:pPr>
                  <a:endParaRPr lang="es-CL" sz="700">
                    <a:latin typeface="+mj-lt"/>
                    <a:ea typeface="ＭＳ Ｐゴシック" charset="0"/>
                    <a:cs typeface="ＭＳ Ｐゴシック" charset="0"/>
                  </a:endParaRPr>
                </a:p>
              </p:txBody>
            </p:sp>
          </p:grpSp>
          <p:grpSp>
            <p:nvGrpSpPr>
              <p:cNvPr id="28" name="105 Grupo"/>
              <p:cNvGrpSpPr/>
              <p:nvPr/>
            </p:nvGrpSpPr>
            <p:grpSpPr>
              <a:xfrm rot="806245">
                <a:off x="5415234" y="3496475"/>
                <a:ext cx="1081789" cy="1336656"/>
                <a:chOff x="5773266" y="3500438"/>
                <a:chExt cx="1678459" cy="2281237"/>
              </a:xfrm>
            </p:grpSpPr>
            <p:grpSp>
              <p:nvGrpSpPr>
                <p:cNvPr id="29" name="Group 25"/>
                <p:cNvGrpSpPr>
                  <a:grpSpLocks/>
                </p:cNvGrpSpPr>
                <p:nvPr/>
              </p:nvGrpSpPr>
              <p:grpSpPr bwMode="auto">
                <a:xfrm flipH="1">
                  <a:off x="6227763" y="5084763"/>
                  <a:ext cx="720725" cy="696912"/>
                  <a:chOff x="465" y="2114"/>
                  <a:chExt cx="1165" cy="1167"/>
                </a:xfrm>
              </p:grpSpPr>
              <p:sp>
                <p:nvSpPr>
                  <p:cNvPr id="168" name="Oval 26"/>
                  <p:cNvSpPr>
                    <a:spLocks noChangeAspect="1" noChangeArrowheads="1"/>
                  </p:cNvSpPr>
                  <p:nvPr/>
                </p:nvSpPr>
                <p:spPr bwMode="gray">
                  <a:xfrm>
                    <a:off x="465" y="2114"/>
                    <a:ext cx="1165" cy="1167"/>
                  </a:xfrm>
                  <a:prstGeom prst="ellipse">
                    <a:avLst/>
                  </a:prstGeom>
                  <a:solidFill>
                    <a:schemeClr val="bg1">
                      <a:lumMod val="75000"/>
                    </a:schemeClr>
                  </a:solidFill>
                  <a:ln w="19050">
                    <a:solidFill>
                      <a:schemeClr val="bg1"/>
                    </a:solidFill>
                    <a:round/>
                    <a:headEnd/>
                    <a:tailEnd/>
                  </a:ln>
                </p:spPr>
                <p:txBody>
                  <a:bodyPr wrap="none" lIns="90000" tIns="90000" rIns="72000" bIns="90000" anchor="ctr"/>
                  <a:lstStyle/>
                  <a:p>
                    <a:pPr>
                      <a:defRPr/>
                    </a:pPr>
                    <a:endParaRPr lang="es-CL" sz="700">
                      <a:latin typeface="+mj-lt"/>
                      <a:ea typeface="ＭＳ Ｐゴシック" charset="0"/>
                      <a:cs typeface="ＭＳ Ｐゴシック" charset="0"/>
                    </a:endParaRPr>
                  </a:p>
                </p:txBody>
              </p:sp>
              <p:pic>
                <p:nvPicPr>
                  <p:cNvPr id="169" name="Picture 28"/>
                  <p:cNvPicPr>
                    <a:picLocks noChangeAspect="1" noChangeArrowheads="1"/>
                  </p:cNvPicPr>
                  <p:nvPr/>
                </p:nvPicPr>
                <p:blipFill>
                  <a:blip r:embed="rId7" cstate="print"/>
                  <a:srcRect/>
                  <a:stretch>
                    <a:fillRect/>
                  </a:stretch>
                </p:blipFill>
                <p:spPr bwMode="gray">
                  <a:xfrm>
                    <a:off x="677" y="2138"/>
                    <a:ext cx="732" cy="425"/>
                  </a:xfrm>
                  <a:prstGeom prst="rect">
                    <a:avLst/>
                  </a:prstGeom>
                  <a:noFill/>
                  <a:ln w="9525">
                    <a:noFill/>
                    <a:miter lim="800000"/>
                    <a:headEnd/>
                    <a:tailEnd/>
                  </a:ln>
                </p:spPr>
              </p:pic>
            </p:grpSp>
            <p:grpSp>
              <p:nvGrpSpPr>
                <p:cNvPr id="30" name="Group 25"/>
                <p:cNvGrpSpPr>
                  <a:grpSpLocks/>
                </p:cNvGrpSpPr>
                <p:nvPr/>
              </p:nvGrpSpPr>
              <p:grpSpPr bwMode="auto">
                <a:xfrm flipH="1">
                  <a:off x="6588125" y="4365625"/>
                  <a:ext cx="720725" cy="695325"/>
                  <a:chOff x="465" y="2114"/>
                  <a:chExt cx="1165" cy="1167"/>
                </a:xfrm>
              </p:grpSpPr>
              <p:sp>
                <p:nvSpPr>
                  <p:cNvPr id="165" name="Oval 26"/>
                  <p:cNvSpPr>
                    <a:spLocks noChangeAspect="1" noChangeArrowheads="1"/>
                  </p:cNvSpPr>
                  <p:nvPr/>
                </p:nvSpPr>
                <p:spPr bwMode="gray">
                  <a:xfrm>
                    <a:off x="465" y="2114"/>
                    <a:ext cx="1165" cy="1167"/>
                  </a:xfrm>
                  <a:prstGeom prst="ellipse">
                    <a:avLst/>
                  </a:prstGeom>
                  <a:solidFill>
                    <a:schemeClr val="bg1">
                      <a:lumMod val="75000"/>
                    </a:schemeClr>
                  </a:solidFill>
                  <a:ln w="19050">
                    <a:solidFill>
                      <a:schemeClr val="bg1"/>
                    </a:solidFill>
                    <a:round/>
                    <a:headEnd/>
                    <a:tailEnd/>
                  </a:ln>
                </p:spPr>
                <p:txBody>
                  <a:bodyPr wrap="none" lIns="90000" tIns="90000" rIns="72000" bIns="90000" anchor="ctr"/>
                  <a:lstStyle/>
                  <a:p>
                    <a:pPr>
                      <a:defRPr/>
                    </a:pPr>
                    <a:endParaRPr lang="es-CL" sz="700">
                      <a:latin typeface="+mj-lt"/>
                      <a:ea typeface="ＭＳ Ｐゴシック" charset="0"/>
                      <a:cs typeface="ＭＳ Ｐゴシック" charset="0"/>
                    </a:endParaRPr>
                  </a:p>
                </p:txBody>
              </p:sp>
              <p:sp>
                <p:nvSpPr>
                  <p:cNvPr id="166" name="Freeform 27"/>
                  <p:cNvSpPr>
                    <a:spLocks/>
                  </p:cNvSpPr>
                  <p:nvPr/>
                </p:nvSpPr>
                <p:spPr bwMode="gray">
                  <a:xfrm>
                    <a:off x="483" y="2623"/>
                    <a:ext cx="1137" cy="642"/>
                  </a:xfrm>
                  <a:custGeom>
                    <a:avLst/>
                    <a:gdLst/>
                    <a:ahLst/>
                    <a:cxnLst>
                      <a:cxn ang="0">
                        <a:pos x="175" y="151"/>
                      </a:cxn>
                      <a:cxn ang="0">
                        <a:pos x="2" y="0"/>
                      </a:cxn>
                      <a:cxn ang="0">
                        <a:pos x="0" y="23"/>
                      </a:cxn>
                      <a:cxn ang="0">
                        <a:pos x="175" y="198"/>
                      </a:cxn>
                      <a:cxn ang="0">
                        <a:pos x="350" y="23"/>
                      </a:cxn>
                      <a:cxn ang="0">
                        <a:pos x="348" y="0"/>
                      </a:cxn>
                      <a:cxn ang="0">
                        <a:pos x="175" y="151"/>
                      </a:cxn>
                    </a:cxnLst>
                    <a:rect l="0" t="0" r="r" b="b"/>
                    <a:pathLst>
                      <a:path w="350" h="198">
                        <a:moveTo>
                          <a:pt x="175" y="151"/>
                        </a:moveTo>
                        <a:cubicBezTo>
                          <a:pt x="86" y="151"/>
                          <a:pt x="13" y="85"/>
                          <a:pt x="2" y="0"/>
                        </a:cubicBezTo>
                        <a:cubicBezTo>
                          <a:pt x="1" y="7"/>
                          <a:pt x="0" y="15"/>
                          <a:pt x="0" y="23"/>
                        </a:cubicBezTo>
                        <a:cubicBezTo>
                          <a:pt x="0" y="119"/>
                          <a:pt x="78" y="198"/>
                          <a:pt x="175" y="198"/>
                        </a:cubicBezTo>
                        <a:cubicBezTo>
                          <a:pt x="272" y="198"/>
                          <a:pt x="350" y="119"/>
                          <a:pt x="350" y="23"/>
                        </a:cubicBezTo>
                        <a:cubicBezTo>
                          <a:pt x="350" y="15"/>
                          <a:pt x="349" y="7"/>
                          <a:pt x="348" y="0"/>
                        </a:cubicBezTo>
                        <a:cubicBezTo>
                          <a:pt x="337" y="85"/>
                          <a:pt x="264" y="151"/>
                          <a:pt x="175" y="151"/>
                        </a:cubicBezTo>
                        <a:close/>
                      </a:path>
                    </a:pathLst>
                  </a:custGeom>
                  <a:solidFill>
                    <a:schemeClr val="bg1">
                      <a:lumMod val="75000"/>
                    </a:schemeClr>
                  </a:solidFill>
                  <a:ln w="9525">
                    <a:noFill/>
                    <a:round/>
                    <a:headEnd/>
                    <a:tailEnd/>
                  </a:ln>
                </p:spPr>
                <p:txBody>
                  <a:bodyPr/>
                  <a:lstStyle/>
                  <a:p>
                    <a:pPr>
                      <a:defRPr/>
                    </a:pPr>
                    <a:endParaRPr lang="es-CL" sz="700">
                      <a:latin typeface="+mj-lt"/>
                      <a:ea typeface="ＭＳ Ｐゴシック" charset="0"/>
                      <a:cs typeface="ＭＳ Ｐゴシック" charset="0"/>
                    </a:endParaRPr>
                  </a:p>
                </p:txBody>
              </p:sp>
              <p:pic>
                <p:nvPicPr>
                  <p:cNvPr id="167" name="Picture 28"/>
                  <p:cNvPicPr>
                    <a:picLocks noChangeAspect="1" noChangeArrowheads="1"/>
                  </p:cNvPicPr>
                  <p:nvPr/>
                </p:nvPicPr>
                <p:blipFill>
                  <a:blip r:embed="rId7" cstate="print"/>
                  <a:srcRect/>
                  <a:stretch>
                    <a:fillRect/>
                  </a:stretch>
                </p:blipFill>
                <p:spPr bwMode="gray">
                  <a:xfrm>
                    <a:off x="677" y="2138"/>
                    <a:ext cx="732" cy="425"/>
                  </a:xfrm>
                  <a:prstGeom prst="rect">
                    <a:avLst/>
                  </a:prstGeom>
                  <a:noFill/>
                  <a:ln w="9525">
                    <a:noFill/>
                    <a:miter lim="800000"/>
                    <a:headEnd/>
                    <a:tailEnd/>
                  </a:ln>
                </p:spPr>
              </p:pic>
            </p:grpSp>
            <p:grpSp>
              <p:nvGrpSpPr>
                <p:cNvPr id="31" name="Group 25"/>
                <p:cNvGrpSpPr>
                  <a:grpSpLocks/>
                </p:cNvGrpSpPr>
                <p:nvPr/>
              </p:nvGrpSpPr>
              <p:grpSpPr bwMode="auto">
                <a:xfrm flipH="1">
                  <a:off x="6732588" y="3500438"/>
                  <a:ext cx="719137" cy="696912"/>
                  <a:chOff x="465" y="2114"/>
                  <a:chExt cx="1165" cy="1167"/>
                </a:xfrm>
              </p:grpSpPr>
              <p:sp>
                <p:nvSpPr>
                  <p:cNvPr id="162" name="Oval 26"/>
                  <p:cNvSpPr>
                    <a:spLocks noChangeAspect="1" noChangeArrowheads="1"/>
                  </p:cNvSpPr>
                  <p:nvPr/>
                </p:nvSpPr>
                <p:spPr bwMode="gray">
                  <a:xfrm>
                    <a:off x="465" y="2114"/>
                    <a:ext cx="1165" cy="1167"/>
                  </a:xfrm>
                  <a:prstGeom prst="ellipse">
                    <a:avLst/>
                  </a:prstGeom>
                  <a:solidFill>
                    <a:schemeClr val="bg1">
                      <a:lumMod val="75000"/>
                    </a:schemeClr>
                  </a:solidFill>
                  <a:ln w="19050">
                    <a:solidFill>
                      <a:schemeClr val="bg1"/>
                    </a:solidFill>
                    <a:round/>
                    <a:headEnd/>
                    <a:tailEnd/>
                  </a:ln>
                </p:spPr>
                <p:txBody>
                  <a:bodyPr wrap="none" lIns="90000" tIns="90000" rIns="72000" bIns="90000" anchor="ctr"/>
                  <a:lstStyle/>
                  <a:p>
                    <a:pPr>
                      <a:defRPr/>
                    </a:pPr>
                    <a:endParaRPr lang="es-CL" sz="700">
                      <a:latin typeface="+mj-lt"/>
                      <a:ea typeface="ＭＳ Ｐゴシック" charset="0"/>
                      <a:cs typeface="ＭＳ Ｐゴシック" charset="0"/>
                    </a:endParaRPr>
                  </a:p>
                </p:txBody>
              </p:sp>
              <p:sp>
                <p:nvSpPr>
                  <p:cNvPr id="163" name="Freeform 27"/>
                  <p:cNvSpPr>
                    <a:spLocks/>
                  </p:cNvSpPr>
                  <p:nvPr/>
                </p:nvSpPr>
                <p:spPr bwMode="gray">
                  <a:xfrm>
                    <a:off x="483" y="2624"/>
                    <a:ext cx="1137" cy="641"/>
                  </a:xfrm>
                  <a:custGeom>
                    <a:avLst/>
                    <a:gdLst/>
                    <a:ahLst/>
                    <a:cxnLst>
                      <a:cxn ang="0">
                        <a:pos x="175" y="151"/>
                      </a:cxn>
                      <a:cxn ang="0">
                        <a:pos x="2" y="0"/>
                      </a:cxn>
                      <a:cxn ang="0">
                        <a:pos x="0" y="23"/>
                      </a:cxn>
                      <a:cxn ang="0">
                        <a:pos x="175" y="198"/>
                      </a:cxn>
                      <a:cxn ang="0">
                        <a:pos x="350" y="23"/>
                      </a:cxn>
                      <a:cxn ang="0">
                        <a:pos x="348" y="0"/>
                      </a:cxn>
                      <a:cxn ang="0">
                        <a:pos x="175" y="151"/>
                      </a:cxn>
                    </a:cxnLst>
                    <a:rect l="0" t="0" r="r" b="b"/>
                    <a:pathLst>
                      <a:path w="350" h="198">
                        <a:moveTo>
                          <a:pt x="175" y="151"/>
                        </a:moveTo>
                        <a:cubicBezTo>
                          <a:pt x="86" y="151"/>
                          <a:pt x="13" y="85"/>
                          <a:pt x="2" y="0"/>
                        </a:cubicBezTo>
                        <a:cubicBezTo>
                          <a:pt x="1" y="7"/>
                          <a:pt x="0" y="15"/>
                          <a:pt x="0" y="23"/>
                        </a:cubicBezTo>
                        <a:cubicBezTo>
                          <a:pt x="0" y="119"/>
                          <a:pt x="78" y="198"/>
                          <a:pt x="175" y="198"/>
                        </a:cubicBezTo>
                        <a:cubicBezTo>
                          <a:pt x="272" y="198"/>
                          <a:pt x="350" y="119"/>
                          <a:pt x="350" y="23"/>
                        </a:cubicBezTo>
                        <a:cubicBezTo>
                          <a:pt x="350" y="15"/>
                          <a:pt x="349" y="7"/>
                          <a:pt x="348" y="0"/>
                        </a:cubicBezTo>
                        <a:cubicBezTo>
                          <a:pt x="337" y="85"/>
                          <a:pt x="264" y="151"/>
                          <a:pt x="175" y="151"/>
                        </a:cubicBezTo>
                        <a:close/>
                      </a:path>
                    </a:pathLst>
                  </a:custGeom>
                  <a:solidFill>
                    <a:schemeClr val="bg1">
                      <a:lumMod val="75000"/>
                    </a:schemeClr>
                  </a:solidFill>
                  <a:ln w="9525">
                    <a:noFill/>
                    <a:round/>
                    <a:headEnd/>
                    <a:tailEnd/>
                  </a:ln>
                </p:spPr>
                <p:txBody>
                  <a:bodyPr/>
                  <a:lstStyle/>
                  <a:p>
                    <a:pPr>
                      <a:defRPr/>
                    </a:pPr>
                    <a:endParaRPr lang="es-CL" sz="700">
                      <a:latin typeface="+mj-lt"/>
                      <a:ea typeface="ＭＳ Ｐゴシック" charset="0"/>
                      <a:cs typeface="ＭＳ Ｐゴシック" charset="0"/>
                    </a:endParaRPr>
                  </a:p>
                </p:txBody>
              </p:sp>
              <p:pic>
                <p:nvPicPr>
                  <p:cNvPr id="164" name="Picture 28"/>
                  <p:cNvPicPr>
                    <a:picLocks noChangeAspect="1" noChangeArrowheads="1"/>
                  </p:cNvPicPr>
                  <p:nvPr/>
                </p:nvPicPr>
                <p:blipFill>
                  <a:blip r:embed="rId7" cstate="print"/>
                  <a:srcRect/>
                  <a:stretch>
                    <a:fillRect/>
                  </a:stretch>
                </p:blipFill>
                <p:spPr bwMode="gray">
                  <a:xfrm>
                    <a:off x="677" y="2138"/>
                    <a:ext cx="732" cy="425"/>
                  </a:xfrm>
                  <a:prstGeom prst="rect">
                    <a:avLst/>
                  </a:prstGeom>
                  <a:noFill/>
                  <a:ln w="9525">
                    <a:noFill/>
                    <a:miter lim="800000"/>
                    <a:headEnd/>
                    <a:tailEnd/>
                  </a:ln>
                </p:spPr>
              </p:pic>
            </p:grpSp>
            <p:sp>
              <p:nvSpPr>
                <p:cNvPr id="158" name="Freeform 70"/>
                <p:cNvSpPr>
                  <a:spLocks/>
                </p:cNvSpPr>
                <p:nvPr/>
              </p:nvSpPr>
              <p:spPr bwMode="auto">
                <a:xfrm rot="19468875">
                  <a:off x="5773266" y="4114473"/>
                  <a:ext cx="1045496" cy="735434"/>
                </a:xfrm>
                <a:custGeom>
                  <a:avLst/>
                  <a:gdLst/>
                  <a:ahLst/>
                  <a:cxnLst>
                    <a:cxn ang="0">
                      <a:pos x="0" y="547"/>
                    </a:cxn>
                    <a:cxn ang="0">
                      <a:pos x="1085" y="0"/>
                    </a:cxn>
                  </a:cxnLst>
                  <a:rect l="0" t="0" r="r" b="b"/>
                  <a:pathLst>
                    <a:path w="1085" h="547">
                      <a:moveTo>
                        <a:pt x="0" y="547"/>
                      </a:moveTo>
                      <a:cubicBezTo>
                        <a:pt x="444" y="547"/>
                        <a:pt x="843" y="335"/>
                        <a:pt x="1085" y="0"/>
                      </a:cubicBezTo>
                    </a:path>
                  </a:pathLst>
                </a:custGeom>
                <a:noFill/>
                <a:ln w="38100" cap="rnd">
                  <a:solidFill>
                    <a:srgbClr val="5A5A5A"/>
                  </a:solidFill>
                  <a:prstDash val="sysDot"/>
                  <a:miter lim="800000"/>
                  <a:headEnd/>
                  <a:tailEnd/>
                </a:ln>
              </p:spPr>
              <p:txBody>
                <a:bodyPr/>
                <a:lstStyle/>
                <a:p>
                  <a:pPr>
                    <a:defRPr/>
                  </a:pPr>
                  <a:endParaRPr lang="es-CL" sz="700">
                    <a:latin typeface="+mj-lt"/>
                    <a:ea typeface="ＭＳ Ｐゴシック" charset="0"/>
                    <a:cs typeface="ＭＳ Ｐゴシック" charset="0"/>
                  </a:endParaRPr>
                </a:p>
              </p:txBody>
            </p:sp>
            <p:sp>
              <p:nvSpPr>
                <p:cNvPr id="159" name="Freeform 80"/>
                <p:cNvSpPr>
                  <a:spLocks/>
                </p:cNvSpPr>
                <p:nvPr/>
              </p:nvSpPr>
              <p:spPr bwMode="auto">
                <a:xfrm rot="15802126">
                  <a:off x="6166643" y="5130007"/>
                  <a:ext cx="68263" cy="82550"/>
                </a:xfrm>
                <a:custGeom>
                  <a:avLst/>
                  <a:gdLst/>
                  <a:ahLst/>
                  <a:cxnLst>
                    <a:cxn ang="0">
                      <a:pos x="43" y="0"/>
                    </a:cxn>
                    <a:cxn ang="0">
                      <a:pos x="0" y="51"/>
                    </a:cxn>
                  </a:cxnLst>
                  <a:rect l="0" t="0" r="r" b="b"/>
                  <a:pathLst>
                    <a:path w="43" h="51">
                      <a:moveTo>
                        <a:pt x="43" y="0"/>
                      </a:moveTo>
                      <a:lnTo>
                        <a:pt x="0" y="51"/>
                      </a:lnTo>
                    </a:path>
                  </a:pathLst>
                </a:custGeom>
                <a:noFill/>
                <a:ln w="38100" cap="rnd">
                  <a:solidFill>
                    <a:srgbClr val="5A5A5A"/>
                  </a:solidFill>
                  <a:prstDash val="sysDot"/>
                  <a:round/>
                  <a:headEnd/>
                  <a:tailEnd/>
                </a:ln>
              </p:spPr>
              <p:txBody>
                <a:bodyPr/>
                <a:lstStyle/>
                <a:p>
                  <a:pPr>
                    <a:defRPr/>
                  </a:pPr>
                  <a:endParaRPr lang="es-CL" sz="700">
                    <a:latin typeface="+mj-lt"/>
                    <a:ea typeface="ＭＳ Ｐゴシック" charset="0"/>
                    <a:cs typeface="ＭＳ Ｐゴシック" charset="0"/>
                  </a:endParaRPr>
                </a:p>
              </p:txBody>
            </p:sp>
            <p:sp>
              <p:nvSpPr>
                <p:cNvPr id="160" name="Freeform 81"/>
                <p:cNvSpPr>
                  <a:spLocks/>
                </p:cNvSpPr>
                <p:nvPr/>
              </p:nvSpPr>
              <p:spPr bwMode="auto">
                <a:xfrm rot="19468875">
                  <a:off x="6494463" y="4491038"/>
                  <a:ext cx="53975" cy="76200"/>
                </a:xfrm>
                <a:custGeom>
                  <a:avLst/>
                  <a:gdLst/>
                  <a:ahLst/>
                  <a:cxnLst>
                    <a:cxn ang="0">
                      <a:pos x="0" y="0"/>
                    </a:cxn>
                    <a:cxn ang="0">
                      <a:pos x="34" y="48"/>
                    </a:cxn>
                  </a:cxnLst>
                  <a:rect l="0" t="0" r="r" b="b"/>
                  <a:pathLst>
                    <a:path w="34" h="48">
                      <a:moveTo>
                        <a:pt x="0" y="0"/>
                      </a:moveTo>
                      <a:lnTo>
                        <a:pt x="34" y="48"/>
                      </a:lnTo>
                    </a:path>
                  </a:pathLst>
                </a:custGeom>
                <a:noFill/>
                <a:ln w="38100" cap="rnd">
                  <a:solidFill>
                    <a:srgbClr val="5A5A5A"/>
                  </a:solidFill>
                  <a:prstDash val="sysDot"/>
                  <a:round/>
                  <a:headEnd/>
                  <a:tailEnd/>
                </a:ln>
              </p:spPr>
              <p:txBody>
                <a:bodyPr/>
                <a:lstStyle/>
                <a:p>
                  <a:pPr>
                    <a:defRPr/>
                  </a:pPr>
                  <a:endParaRPr lang="es-CL" sz="700">
                    <a:latin typeface="+mj-lt"/>
                    <a:ea typeface="ＭＳ Ｐゴシック" charset="0"/>
                    <a:cs typeface="ＭＳ Ｐゴシック" charset="0"/>
                  </a:endParaRPr>
                </a:p>
              </p:txBody>
            </p:sp>
            <p:sp>
              <p:nvSpPr>
                <p:cNvPr id="161" name="Freeform 82"/>
                <p:cNvSpPr>
                  <a:spLocks/>
                </p:cNvSpPr>
                <p:nvPr/>
              </p:nvSpPr>
              <p:spPr bwMode="auto">
                <a:xfrm rot="18486462">
                  <a:off x="6605588" y="3870325"/>
                  <a:ext cx="52387" cy="74613"/>
                </a:xfrm>
                <a:custGeom>
                  <a:avLst/>
                  <a:gdLst/>
                  <a:ahLst/>
                  <a:cxnLst>
                    <a:cxn ang="0">
                      <a:pos x="0" y="0"/>
                    </a:cxn>
                    <a:cxn ang="0">
                      <a:pos x="34" y="48"/>
                    </a:cxn>
                  </a:cxnLst>
                  <a:rect l="0" t="0" r="r" b="b"/>
                  <a:pathLst>
                    <a:path w="34" h="48">
                      <a:moveTo>
                        <a:pt x="0" y="0"/>
                      </a:moveTo>
                      <a:lnTo>
                        <a:pt x="34" y="48"/>
                      </a:lnTo>
                    </a:path>
                  </a:pathLst>
                </a:custGeom>
                <a:noFill/>
                <a:ln w="38100" cap="rnd">
                  <a:solidFill>
                    <a:srgbClr val="5A5A5A"/>
                  </a:solidFill>
                  <a:prstDash val="sysDot"/>
                  <a:round/>
                  <a:headEnd/>
                  <a:tailEnd/>
                </a:ln>
              </p:spPr>
              <p:txBody>
                <a:bodyPr/>
                <a:lstStyle/>
                <a:p>
                  <a:pPr>
                    <a:defRPr/>
                  </a:pPr>
                  <a:endParaRPr lang="es-CL" sz="700">
                    <a:latin typeface="+mj-lt"/>
                    <a:ea typeface="ＭＳ Ｐゴシック" charset="0"/>
                    <a:cs typeface="ＭＳ Ｐゴシック" charset="0"/>
                  </a:endParaRPr>
                </a:p>
              </p:txBody>
            </p:sp>
          </p:grpSp>
        </p:grpSp>
        <p:grpSp>
          <p:nvGrpSpPr>
            <p:cNvPr id="227" name="Group 83"/>
            <p:cNvGrpSpPr>
              <a:grpSpLocks/>
            </p:cNvGrpSpPr>
            <p:nvPr/>
          </p:nvGrpSpPr>
          <p:grpSpPr bwMode="auto">
            <a:xfrm>
              <a:off x="1475083" y="4869160"/>
              <a:ext cx="288605" cy="274849"/>
              <a:chOff x="3231" y="1009"/>
              <a:chExt cx="1129" cy="1131"/>
            </a:xfrm>
          </p:grpSpPr>
          <p:sp>
            <p:nvSpPr>
              <p:cNvPr id="220" name="Oval 84"/>
              <p:cNvSpPr>
                <a:spLocks noChangeArrowheads="1"/>
              </p:cNvSpPr>
              <p:nvPr/>
            </p:nvSpPr>
            <p:spPr bwMode="gray">
              <a:xfrm>
                <a:off x="3231" y="1009"/>
                <a:ext cx="1129" cy="1131"/>
              </a:xfrm>
              <a:prstGeom prst="ellipse">
                <a:avLst/>
              </a:prstGeom>
              <a:solidFill>
                <a:srgbClr val="00B050"/>
              </a:solidFill>
              <a:ln w="19050">
                <a:solidFill>
                  <a:schemeClr val="bg1"/>
                </a:solidFill>
                <a:round/>
                <a:headEnd/>
                <a:tailEnd/>
              </a:ln>
            </p:spPr>
            <p:txBody>
              <a:bodyPr wrap="none" lIns="90000" tIns="90000" rIns="72000" bIns="90000" anchor="ctr"/>
              <a:lstStyle/>
              <a:p>
                <a:pPr>
                  <a:defRPr/>
                </a:pPr>
                <a:endParaRPr lang="es-CL">
                  <a:latin typeface="+mj-lt"/>
                  <a:ea typeface="ＭＳ Ｐゴシック" charset="0"/>
                  <a:cs typeface="ＭＳ Ｐゴシック" charset="0"/>
                </a:endParaRPr>
              </a:p>
            </p:txBody>
          </p:sp>
          <p:sp>
            <p:nvSpPr>
              <p:cNvPr id="221" name="Freeform 85"/>
              <p:cNvSpPr>
                <a:spLocks/>
              </p:cNvSpPr>
              <p:nvPr/>
            </p:nvSpPr>
            <p:spPr bwMode="gray">
              <a:xfrm>
                <a:off x="3243" y="1504"/>
                <a:ext cx="1106" cy="624"/>
              </a:xfrm>
              <a:custGeom>
                <a:avLst/>
                <a:gdLst/>
                <a:ahLst/>
                <a:cxnLst>
                  <a:cxn ang="0">
                    <a:pos x="206" y="179"/>
                  </a:cxn>
                  <a:cxn ang="0">
                    <a:pos x="1" y="0"/>
                  </a:cxn>
                  <a:cxn ang="0">
                    <a:pos x="0" y="27"/>
                  </a:cxn>
                  <a:cxn ang="0">
                    <a:pos x="206" y="234"/>
                  </a:cxn>
                  <a:cxn ang="0">
                    <a:pos x="412" y="27"/>
                  </a:cxn>
                  <a:cxn ang="0">
                    <a:pos x="410" y="0"/>
                  </a:cxn>
                  <a:cxn ang="0">
                    <a:pos x="206" y="179"/>
                  </a:cxn>
                </a:cxnLst>
                <a:rect l="0" t="0" r="r" b="b"/>
                <a:pathLst>
                  <a:path w="412" h="234">
                    <a:moveTo>
                      <a:pt x="206" y="179"/>
                    </a:moveTo>
                    <a:cubicBezTo>
                      <a:pt x="101" y="179"/>
                      <a:pt x="15" y="101"/>
                      <a:pt x="1" y="0"/>
                    </a:cubicBezTo>
                    <a:cubicBezTo>
                      <a:pt x="0" y="9"/>
                      <a:pt x="0" y="18"/>
                      <a:pt x="0" y="27"/>
                    </a:cubicBezTo>
                    <a:cubicBezTo>
                      <a:pt x="0" y="141"/>
                      <a:pt x="92" y="234"/>
                      <a:pt x="206" y="234"/>
                    </a:cubicBezTo>
                    <a:cubicBezTo>
                      <a:pt x="320" y="234"/>
                      <a:pt x="412" y="141"/>
                      <a:pt x="412" y="27"/>
                    </a:cubicBezTo>
                    <a:cubicBezTo>
                      <a:pt x="412" y="18"/>
                      <a:pt x="411" y="9"/>
                      <a:pt x="410" y="0"/>
                    </a:cubicBezTo>
                    <a:cubicBezTo>
                      <a:pt x="397" y="101"/>
                      <a:pt x="310" y="179"/>
                      <a:pt x="206" y="179"/>
                    </a:cubicBezTo>
                    <a:close/>
                  </a:path>
                </a:pathLst>
              </a:custGeom>
              <a:solidFill>
                <a:schemeClr val="tx2">
                  <a:lumMod val="60000"/>
                  <a:lumOff val="40000"/>
                </a:schemeClr>
              </a:solidFill>
              <a:ln w="9525">
                <a:noFill/>
                <a:round/>
                <a:headEnd/>
                <a:tailEnd/>
              </a:ln>
            </p:spPr>
            <p:txBody>
              <a:bodyPr/>
              <a:lstStyle/>
              <a:p>
                <a:pPr>
                  <a:defRPr/>
                </a:pPr>
                <a:endParaRPr lang="es-CL">
                  <a:latin typeface="+mj-lt"/>
                  <a:ea typeface="ＭＳ Ｐゴシック" charset="0"/>
                  <a:cs typeface="ＭＳ Ｐゴシック" charset="0"/>
                </a:endParaRPr>
              </a:p>
            </p:txBody>
          </p:sp>
          <p:pic>
            <p:nvPicPr>
              <p:cNvPr id="222" name="Picture 86"/>
              <p:cNvPicPr>
                <a:picLocks noChangeAspect="1" noChangeArrowheads="1"/>
              </p:cNvPicPr>
              <p:nvPr/>
            </p:nvPicPr>
            <p:blipFill>
              <a:blip r:embed="rId4" cstate="print"/>
              <a:srcRect/>
              <a:stretch>
                <a:fillRect/>
              </a:stretch>
            </p:blipFill>
            <p:spPr bwMode="gray">
              <a:xfrm>
                <a:off x="3444" y="1033"/>
                <a:ext cx="706" cy="409"/>
              </a:xfrm>
              <a:prstGeom prst="rect">
                <a:avLst/>
              </a:prstGeom>
              <a:noFill/>
              <a:ln w="9525">
                <a:noFill/>
                <a:miter lim="800000"/>
                <a:headEnd/>
                <a:tailEnd/>
              </a:ln>
            </p:spPr>
          </p:pic>
        </p:grpSp>
        <p:grpSp>
          <p:nvGrpSpPr>
            <p:cNvPr id="230" name="Group 83"/>
            <p:cNvGrpSpPr>
              <a:grpSpLocks/>
            </p:cNvGrpSpPr>
            <p:nvPr/>
          </p:nvGrpSpPr>
          <p:grpSpPr bwMode="auto">
            <a:xfrm>
              <a:off x="1475083" y="2564904"/>
              <a:ext cx="288605" cy="274849"/>
              <a:chOff x="3231" y="1009"/>
              <a:chExt cx="1129" cy="1131"/>
            </a:xfrm>
          </p:grpSpPr>
          <p:sp>
            <p:nvSpPr>
              <p:cNvPr id="224" name="Oval 84"/>
              <p:cNvSpPr>
                <a:spLocks noChangeArrowheads="1"/>
              </p:cNvSpPr>
              <p:nvPr/>
            </p:nvSpPr>
            <p:spPr bwMode="gray">
              <a:xfrm>
                <a:off x="3231" y="1009"/>
                <a:ext cx="1129" cy="1131"/>
              </a:xfrm>
              <a:prstGeom prst="ellipse">
                <a:avLst/>
              </a:prstGeom>
              <a:solidFill>
                <a:srgbClr val="00B050"/>
              </a:solidFill>
              <a:ln w="19050">
                <a:solidFill>
                  <a:schemeClr val="bg1"/>
                </a:solidFill>
                <a:round/>
                <a:headEnd/>
                <a:tailEnd/>
              </a:ln>
            </p:spPr>
            <p:txBody>
              <a:bodyPr wrap="none" lIns="90000" tIns="90000" rIns="72000" bIns="90000" anchor="ctr"/>
              <a:lstStyle/>
              <a:p>
                <a:pPr>
                  <a:defRPr/>
                </a:pPr>
                <a:endParaRPr lang="es-CL">
                  <a:latin typeface="+mj-lt"/>
                  <a:ea typeface="ＭＳ Ｐゴシック" charset="0"/>
                  <a:cs typeface="ＭＳ Ｐゴシック" charset="0"/>
                </a:endParaRPr>
              </a:p>
            </p:txBody>
          </p:sp>
          <p:sp>
            <p:nvSpPr>
              <p:cNvPr id="225" name="Freeform 85"/>
              <p:cNvSpPr>
                <a:spLocks/>
              </p:cNvSpPr>
              <p:nvPr/>
            </p:nvSpPr>
            <p:spPr bwMode="gray">
              <a:xfrm>
                <a:off x="3243" y="1504"/>
                <a:ext cx="1106" cy="624"/>
              </a:xfrm>
              <a:custGeom>
                <a:avLst/>
                <a:gdLst/>
                <a:ahLst/>
                <a:cxnLst>
                  <a:cxn ang="0">
                    <a:pos x="206" y="179"/>
                  </a:cxn>
                  <a:cxn ang="0">
                    <a:pos x="1" y="0"/>
                  </a:cxn>
                  <a:cxn ang="0">
                    <a:pos x="0" y="27"/>
                  </a:cxn>
                  <a:cxn ang="0">
                    <a:pos x="206" y="234"/>
                  </a:cxn>
                  <a:cxn ang="0">
                    <a:pos x="412" y="27"/>
                  </a:cxn>
                  <a:cxn ang="0">
                    <a:pos x="410" y="0"/>
                  </a:cxn>
                  <a:cxn ang="0">
                    <a:pos x="206" y="179"/>
                  </a:cxn>
                </a:cxnLst>
                <a:rect l="0" t="0" r="r" b="b"/>
                <a:pathLst>
                  <a:path w="412" h="234">
                    <a:moveTo>
                      <a:pt x="206" y="179"/>
                    </a:moveTo>
                    <a:cubicBezTo>
                      <a:pt x="101" y="179"/>
                      <a:pt x="15" y="101"/>
                      <a:pt x="1" y="0"/>
                    </a:cubicBezTo>
                    <a:cubicBezTo>
                      <a:pt x="0" y="9"/>
                      <a:pt x="0" y="18"/>
                      <a:pt x="0" y="27"/>
                    </a:cubicBezTo>
                    <a:cubicBezTo>
                      <a:pt x="0" y="141"/>
                      <a:pt x="92" y="234"/>
                      <a:pt x="206" y="234"/>
                    </a:cubicBezTo>
                    <a:cubicBezTo>
                      <a:pt x="320" y="234"/>
                      <a:pt x="412" y="141"/>
                      <a:pt x="412" y="27"/>
                    </a:cubicBezTo>
                    <a:cubicBezTo>
                      <a:pt x="412" y="18"/>
                      <a:pt x="411" y="9"/>
                      <a:pt x="410" y="0"/>
                    </a:cubicBezTo>
                    <a:cubicBezTo>
                      <a:pt x="397" y="101"/>
                      <a:pt x="310" y="179"/>
                      <a:pt x="206" y="179"/>
                    </a:cubicBezTo>
                    <a:close/>
                  </a:path>
                </a:pathLst>
              </a:custGeom>
              <a:solidFill>
                <a:schemeClr val="tx2">
                  <a:lumMod val="60000"/>
                  <a:lumOff val="40000"/>
                </a:schemeClr>
              </a:solidFill>
              <a:ln w="9525">
                <a:noFill/>
                <a:round/>
                <a:headEnd/>
                <a:tailEnd/>
              </a:ln>
            </p:spPr>
            <p:txBody>
              <a:bodyPr/>
              <a:lstStyle/>
              <a:p>
                <a:pPr>
                  <a:defRPr/>
                </a:pPr>
                <a:endParaRPr lang="es-CL">
                  <a:latin typeface="+mj-lt"/>
                  <a:ea typeface="ＭＳ Ｐゴシック" charset="0"/>
                  <a:cs typeface="ＭＳ Ｐゴシック" charset="0"/>
                </a:endParaRPr>
              </a:p>
            </p:txBody>
          </p:sp>
          <p:pic>
            <p:nvPicPr>
              <p:cNvPr id="226" name="Picture 86"/>
              <p:cNvPicPr>
                <a:picLocks noChangeAspect="1" noChangeArrowheads="1"/>
              </p:cNvPicPr>
              <p:nvPr/>
            </p:nvPicPr>
            <p:blipFill>
              <a:blip r:embed="rId4" cstate="print"/>
              <a:srcRect/>
              <a:stretch>
                <a:fillRect/>
              </a:stretch>
            </p:blipFill>
            <p:spPr bwMode="gray">
              <a:xfrm>
                <a:off x="3444" y="1033"/>
                <a:ext cx="706" cy="409"/>
              </a:xfrm>
              <a:prstGeom prst="rect">
                <a:avLst/>
              </a:prstGeom>
              <a:noFill/>
              <a:ln w="9525">
                <a:noFill/>
                <a:miter lim="800000"/>
                <a:headEnd/>
                <a:tailEnd/>
              </a:ln>
            </p:spPr>
          </p:pic>
        </p:grpSp>
        <p:grpSp>
          <p:nvGrpSpPr>
            <p:cNvPr id="232" name="Group 83"/>
            <p:cNvGrpSpPr>
              <a:grpSpLocks/>
            </p:cNvGrpSpPr>
            <p:nvPr/>
          </p:nvGrpSpPr>
          <p:grpSpPr bwMode="auto">
            <a:xfrm>
              <a:off x="7307731" y="5021560"/>
              <a:ext cx="288605" cy="274849"/>
              <a:chOff x="3231" y="1009"/>
              <a:chExt cx="1129" cy="1131"/>
            </a:xfrm>
          </p:grpSpPr>
          <p:sp>
            <p:nvSpPr>
              <p:cNvPr id="228" name="Oval 84"/>
              <p:cNvSpPr>
                <a:spLocks noChangeArrowheads="1"/>
              </p:cNvSpPr>
              <p:nvPr/>
            </p:nvSpPr>
            <p:spPr bwMode="gray">
              <a:xfrm>
                <a:off x="3231" y="1009"/>
                <a:ext cx="1129" cy="1131"/>
              </a:xfrm>
              <a:prstGeom prst="ellipse">
                <a:avLst/>
              </a:prstGeom>
              <a:solidFill>
                <a:srgbClr val="00B050"/>
              </a:solidFill>
              <a:ln w="19050">
                <a:solidFill>
                  <a:schemeClr val="bg1"/>
                </a:solidFill>
                <a:round/>
                <a:headEnd/>
                <a:tailEnd/>
              </a:ln>
            </p:spPr>
            <p:txBody>
              <a:bodyPr wrap="none" lIns="90000" tIns="90000" rIns="72000" bIns="90000" anchor="ctr"/>
              <a:lstStyle/>
              <a:p>
                <a:pPr>
                  <a:defRPr/>
                </a:pPr>
                <a:endParaRPr lang="es-CL">
                  <a:latin typeface="+mj-lt"/>
                  <a:ea typeface="ＭＳ Ｐゴシック" charset="0"/>
                  <a:cs typeface="ＭＳ Ｐゴシック" charset="0"/>
                </a:endParaRPr>
              </a:p>
            </p:txBody>
          </p:sp>
          <p:sp>
            <p:nvSpPr>
              <p:cNvPr id="229" name="Freeform 85"/>
              <p:cNvSpPr>
                <a:spLocks/>
              </p:cNvSpPr>
              <p:nvPr/>
            </p:nvSpPr>
            <p:spPr bwMode="gray">
              <a:xfrm>
                <a:off x="3243" y="1504"/>
                <a:ext cx="1106" cy="624"/>
              </a:xfrm>
              <a:custGeom>
                <a:avLst/>
                <a:gdLst/>
                <a:ahLst/>
                <a:cxnLst>
                  <a:cxn ang="0">
                    <a:pos x="206" y="179"/>
                  </a:cxn>
                  <a:cxn ang="0">
                    <a:pos x="1" y="0"/>
                  </a:cxn>
                  <a:cxn ang="0">
                    <a:pos x="0" y="27"/>
                  </a:cxn>
                  <a:cxn ang="0">
                    <a:pos x="206" y="234"/>
                  </a:cxn>
                  <a:cxn ang="0">
                    <a:pos x="412" y="27"/>
                  </a:cxn>
                  <a:cxn ang="0">
                    <a:pos x="410" y="0"/>
                  </a:cxn>
                  <a:cxn ang="0">
                    <a:pos x="206" y="179"/>
                  </a:cxn>
                </a:cxnLst>
                <a:rect l="0" t="0" r="r" b="b"/>
                <a:pathLst>
                  <a:path w="412" h="234">
                    <a:moveTo>
                      <a:pt x="206" y="179"/>
                    </a:moveTo>
                    <a:cubicBezTo>
                      <a:pt x="101" y="179"/>
                      <a:pt x="15" y="101"/>
                      <a:pt x="1" y="0"/>
                    </a:cubicBezTo>
                    <a:cubicBezTo>
                      <a:pt x="0" y="9"/>
                      <a:pt x="0" y="18"/>
                      <a:pt x="0" y="27"/>
                    </a:cubicBezTo>
                    <a:cubicBezTo>
                      <a:pt x="0" y="141"/>
                      <a:pt x="92" y="234"/>
                      <a:pt x="206" y="234"/>
                    </a:cubicBezTo>
                    <a:cubicBezTo>
                      <a:pt x="320" y="234"/>
                      <a:pt x="412" y="141"/>
                      <a:pt x="412" y="27"/>
                    </a:cubicBezTo>
                    <a:cubicBezTo>
                      <a:pt x="412" y="18"/>
                      <a:pt x="411" y="9"/>
                      <a:pt x="410" y="0"/>
                    </a:cubicBezTo>
                    <a:cubicBezTo>
                      <a:pt x="397" y="101"/>
                      <a:pt x="310" y="179"/>
                      <a:pt x="206" y="179"/>
                    </a:cubicBezTo>
                    <a:close/>
                  </a:path>
                </a:pathLst>
              </a:custGeom>
              <a:solidFill>
                <a:schemeClr val="tx2">
                  <a:lumMod val="60000"/>
                  <a:lumOff val="40000"/>
                </a:schemeClr>
              </a:solidFill>
              <a:ln w="9525">
                <a:noFill/>
                <a:round/>
                <a:headEnd/>
                <a:tailEnd/>
              </a:ln>
            </p:spPr>
            <p:txBody>
              <a:bodyPr/>
              <a:lstStyle/>
              <a:p>
                <a:pPr>
                  <a:defRPr/>
                </a:pPr>
                <a:endParaRPr lang="es-CL">
                  <a:latin typeface="+mj-lt"/>
                  <a:ea typeface="ＭＳ Ｐゴシック" charset="0"/>
                  <a:cs typeface="ＭＳ Ｐゴシック" charset="0"/>
                </a:endParaRPr>
              </a:p>
            </p:txBody>
          </p:sp>
          <p:pic>
            <p:nvPicPr>
              <p:cNvPr id="231" name="Picture 86"/>
              <p:cNvPicPr>
                <a:picLocks noChangeAspect="1" noChangeArrowheads="1"/>
              </p:cNvPicPr>
              <p:nvPr/>
            </p:nvPicPr>
            <p:blipFill>
              <a:blip r:embed="rId4" cstate="print"/>
              <a:srcRect/>
              <a:stretch>
                <a:fillRect/>
              </a:stretch>
            </p:blipFill>
            <p:spPr bwMode="gray">
              <a:xfrm>
                <a:off x="3444" y="1033"/>
                <a:ext cx="706" cy="409"/>
              </a:xfrm>
              <a:prstGeom prst="rect">
                <a:avLst/>
              </a:prstGeom>
              <a:noFill/>
              <a:ln w="9525">
                <a:noFill/>
                <a:miter lim="800000"/>
                <a:headEnd/>
                <a:tailEnd/>
              </a:ln>
            </p:spPr>
          </p:pic>
        </p:grpSp>
        <p:grpSp>
          <p:nvGrpSpPr>
            <p:cNvPr id="233" name="Group 83"/>
            <p:cNvGrpSpPr>
              <a:grpSpLocks/>
            </p:cNvGrpSpPr>
            <p:nvPr/>
          </p:nvGrpSpPr>
          <p:grpSpPr bwMode="auto">
            <a:xfrm>
              <a:off x="7380312" y="2578087"/>
              <a:ext cx="288605" cy="274849"/>
              <a:chOff x="3231" y="1009"/>
              <a:chExt cx="1129" cy="1131"/>
            </a:xfrm>
          </p:grpSpPr>
          <p:sp>
            <p:nvSpPr>
              <p:cNvPr id="236" name="Oval 84"/>
              <p:cNvSpPr>
                <a:spLocks noChangeArrowheads="1"/>
              </p:cNvSpPr>
              <p:nvPr/>
            </p:nvSpPr>
            <p:spPr bwMode="gray">
              <a:xfrm>
                <a:off x="3231" y="1009"/>
                <a:ext cx="1129" cy="1131"/>
              </a:xfrm>
              <a:prstGeom prst="ellipse">
                <a:avLst/>
              </a:prstGeom>
              <a:solidFill>
                <a:srgbClr val="00B050"/>
              </a:solidFill>
              <a:ln w="19050">
                <a:solidFill>
                  <a:schemeClr val="bg1"/>
                </a:solidFill>
                <a:round/>
                <a:headEnd/>
                <a:tailEnd/>
              </a:ln>
            </p:spPr>
            <p:txBody>
              <a:bodyPr wrap="none" lIns="90000" tIns="90000" rIns="72000" bIns="90000" anchor="ctr"/>
              <a:lstStyle/>
              <a:p>
                <a:pPr>
                  <a:defRPr/>
                </a:pPr>
                <a:endParaRPr lang="es-CL">
                  <a:latin typeface="+mj-lt"/>
                  <a:ea typeface="ＭＳ Ｐゴシック" charset="0"/>
                  <a:cs typeface="ＭＳ Ｐゴシック" charset="0"/>
                </a:endParaRPr>
              </a:p>
            </p:txBody>
          </p:sp>
          <p:sp>
            <p:nvSpPr>
              <p:cNvPr id="237" name="Freeform 85"/>
              <p:cNvSpPr>
                <a:spLocks/>
              </p:cNvSpPr>
              <p:nvPr/>
            </p:nvSpPr>
            <p:spPr bwMode="gray">
              <a:xfrm>
                <a:off x="3243" y="1504"/>
                <a:ext cx="1106" cy="624"/>
              </a:xfrm>
              <a:custGeom>
                <a:avLst/>
                <a:gdLst/>
                <a:ahLst/>
                <a:cxnLst>
                  <a:cxn ang="0">
                    <a:pos x="206" y="179"/>
                  </a:cxn>
                  <a:cxn ang="0">
                    <a:pos x="1" y="0"/>
                  </a:cxn>
                  <a:cxn ang="0">
                    <a:pos x="0" y="27"/>
                  </a:cxn>
                  <a:cxn ang="0">
                    <a:pos x="206" y="234"/>
                  </a:cxn>
                  <a:cxn ang="0">
                    <a:pos x="412" y="27"/>
                  </a:cxn>
                  <a:cxn ang="0">
                    <a:pos x="410" y="0"/>
                  </a:cxn>
                  <a:cxn ang="0">
                    <a:pos x="206" y="179"/>
                  </a:cxn>
                </a:cxnLst>
                <a:rect l="0" t="0" r="r" b="b"/>
                <a:pathLst>
                  <a:path w="412" h="234">
                    <a:moveTo>
                      <a:pt x="206" y="179"/>
                    </a:moveTo>
                    <a:cubicBezTo>
                      <a:pt x="101" y="179"/>
                      <a:pt x="15" y="101"/>
                      <a:pt x="1" y="0"/>
                    </a:cubicBezTo>
                    <a:cubicBezTo>
                      <a:pt x="0" y="9"/>
                      <a:pt x="0" y="18"/>
                      <a:pt x="0" y="27"/>
                    </a:cubicBezTo>
                    <a:cubicBezTo>
                      <a:pt x="0" y="141"/>
                      <a:pt x="92" y="234"/>
                      <a:pt x="206" y="234"/>
                    </a:cubicBezTo>
                    <a:cubicBezTo>
                      <a:pt x="320" y="234"/>
                      <a:pt x="412" y="141"/>
                      <a:pt x="412" y="27"/>
                    </a:cubicBezTo>
                    <a:cubicBezTo>
                      <a:pt x="412" y="18"/>
                      <a:pt x="411" y="9"/>
                      <a:pt x="410" y="0"/>
                    </a:cubicBezTo>
                    <a:cubicBezTo>
                      <a:pt x="397" y="101"/>
                      <a:pt x="310" y="179"/>
                      <a:pt x="206" y="179"/>
                    </a:cubicBezTo>
                    <a:close/>
                  </a:path>
                </a:pathLst>
              </a:custGeom>
              <a:solidFill>
                <a:schemeClr val="tx2">
                  <a:lumMod val="60000"/>
                  <a:lumOff val="40000"/>
                </a:schemeClr>
              </a:solidFill>
              <a:ln w="9525">
                <a:noFill/>
                <a:round/>
                <a:headEnd/>
                <a:tailEnd/>
              </a:ln>
            </p:spPr>
            <p:txBody>
              <a:bodyPr/>
              <a:lstStyle/>
              <a:p>
                <a:pPr>
                  <a:defRPr/>
                </a:pPr>
                <a:endParaRPr lang="es-CL">
                  <a:latin typeface="+mj-lt"/>
                  <a:ea typeface="ＭＳ Ｐゴシック" charset="0"/>
                  <a:cs typeface="ＭＳ Ｐゴシック" charset="0"/>
                </a:endParaRPr>
              </a:p>
            </p:txBody>
          </p:sp>
          <p:pic>
            <p:nvPicPr>
              <p:cNvPr id="240" name="Picture 86"/>
              <p:cNvPicPr>
                <a:picLocks noChangeAspect="1" noChangeArrowheads="1"/>
              </p:cNvPicPr>
              <p:nvPr/>
            </p:nvPicPr>
            <p:blipFill>
              <a:blip r:embed="rId4" cstate="print"/>
              <a:srcRect/>
              <a:stretch>
                <a:fillRect/>
              </a:stretch>
            </p:blipFill>
            <p:spPr bwMode="gray">
              <a:xfrm>
                <a:off x="3444" y="1033"/>
                <a:ext cx="706" cy="409"/>
              </a:xfrm>
              <a:prstGeom prst="rect">
                <a:avLst/>
              </a:prstGeom>
              <a:noFill/>
              <a:ln w="9525">
                <a:noFill/>
                <a:miter lim="800000"/>
                <a:headEnd/>
                <a:tailEnd/>
              </a:ln>
            </p:spPr>
          </p:pic>
        </p:grpSp>
        <p:grpSp>
          <p:nvGrpSpPr>
            <p:cNvPr id="234" name="Group 83"/>
            <p:cNvGrpSpPr>
              <a:grpSpLocks/>
            </p:cNvGrpSpPr>
            <p:nvPr/>
          </p:nvGrpSpPr>
          <p:grpSpPr bwMode="auto">
            <a:xfrm>
              <a:off x="1187624" y="3586199"/>
              <a:ext cx="288605" cy="274849"/>
              <a:chOff x="3231" y="1009"/>
              <a:chExt cx="1129" cy="1131"/>
            </a:xfrm>
          </p:grpSpPr>
          <p:sp>
            <p:nvSpPr>
              <p:cNvPr id="244" name="Oval 84"/>
              <p:cNvSpPr>
                <a:spLocks noChangeArrowheads="1"/>
              </p:cNvSpPr>
              <p:nvPr/>
            </p:nvSpPr>
            <p:spPr bwMode="gray">
              <a:xfrm>
                <a:off x="3231" y="1009"/>
                <a:ext cx="1129" cy="1131"/>
              </a:xfrm>
              <a:prstGeom prst="ellipse">
                <a:avLst/>
              </a:prstGeom>
              <a:solidFill>
                <a:srgbClr val="00B050"/>
              </a:solidFill>
              <a:ln w="19050">
                <a:solidFill>
                  <a:schemeClr val="bg1"/>
                </a:solidFill>
                <a:round/>
                <a:headEnd/>
                <a:tailEnd/>
              </a:ln>
            </p:spPr>
            <p:txBody>
              <a:bodyPr wrap="none" lIns="90000" tIns="90000" rIns="72000" bIns="90000" anchor="ctr"/>
              <a:lstStyle/>
              <a:p>
                <a:pPr>
                  <a:defRPr/>
                </a:pPr>
                <a:endParaRPr lang="es-CL">
                  <a:latin typeface="+mj-lt"/>
                  <a:ea typeface="ＭＳ Ｐゴシック" charset="0"/>
                  <a:cs typeface="ＭＳ Ｐゴシック" charset="0"/>
                </a:endParaRPr>
              </a:p>
            </p:txBody>
          </p:sp>
          <p:sp>
            <p:nvSpPr>
              <p:cNvPr id="245" name="Freeform 85"/>
              <p:cNvSpPr>
                <a:spLocks/>
              </p:cNvSpPr>
              <p:nvPr/>
            </p:nvSpPr>
            <p:spPr bwMode="gray">
              <a:xfrm>
                <a:off x="3243" y="1504"/>
                <a:ext cx="1106" cy="624"/>
              </a:xfrm>
              <a:custGeom>
                <a:avLst/>
                <a:gdLst/>
                <a:ahLst/>
                <a:cxnLst>
                  <a:cxn ang="0">
                    <a:pos x="206" y="179"/>
                  </a:cxn>
                  <a:cxn ang="0">
                    <a:pos x="1" y="0"/>
                  </a:cxn>
                  <a:cxn ang="0">
                    <a:pos x="0" y="27"/>
                  </a:cxn>
                  <a:cxn ang="0">
                    <a:pos x="206" y="234"/>
                  </a:cxn>
                  <a:cxn ang="0">
                    <a:pos x="412" y="27"/>
                  </a:cxn>
                  <a:cxn ang="0">
                    <a:pos x="410" y="0"/>
                  </a:cxn>
                  <a:cxn ang="0">
                    <a:pos x="206" y="179"/>
                  </a:cxn>
                </a:cxnLst>
                <a:rect l="0" t="0" r="r" b="b"/>
                <a:pathLst>
                  <a:path w="412" h="234">
                    <a:moveTo>
                      <a:pt x="206" y="179"/>
                    </a:moveTo>
                    <a:cubicBezTo>
                      <a:pt x="101" y="179"/>
                      <a:pt x="15" y="101"/>
                      <a:pt x="1" y="0"/>
                    </a:cubicBezTo>
                    <a:cubicBezTo>
                      <a:pt x="0" y="9"/>
                      <a:pt x="0" y="18"/>
                      <a:pt x="0" y="27"/>
                    </a:cubicBezTo>
                    <a:cubicBezTo>
                      <a:pt x="0" y="141"/>
                      <a:pt x="92" y="234"/>
                      <a:pt x="206" y="234"/>
                    </a:cubicBezTo>
                    <a:cubicBezTo>
                      <a:pt x="320" y="234"/>
                      <a:pt x="412" y="141"/>
                      <a:pt x="412" y="27"/>
                    </a:cubicBezTo>
                    <a:cubicBezTo>
                      <a:pt x="412" y="18"/>
                      <a:pt x="411" y="9"/>
                      <a:pt x="410" y="0"/>
                    </a:cubicBezTo>
                    <a:cubicBezTo>
                      <a:pt x="397" y="101"/>
                      <a:pt x="310" y="179"/>
                      <a:pt x="206" y="179"/>
                    </a:cubicBezTo>
                    <a:close/>
                  </a:path>
                </a:pathLst>
              </a:custGeom>
              <a:solidFill>
                <a:schemeClr val="tx2">
                  <a:lumMod val="60000"/>
                  <a:lumOff val="40000"/>
                </a:schemeClr>
              </a:solidFill>
              <a:ln w="9525">
                <a:noFill/>
                <a:round/>
                <a:headEnd/>
                <a:tailEnd/>
              </a:ln>
            </p:spPr>
            <p:txBody>
              <a:bodyPr/>
              <a:lstStyle/>
              <a:p>
                <a:pPr>
                  <a:defRPr/>
                </a:pPr>
                <a:endParaRPr lang="es-CL">
                  <a:latin typeface="+mj-lt"/>
                  <a:ea typeface="ＭＳ Ｐゴシック" charset="0"/>
                  <a:cs typeface="ＭＳ Ｐゴシック" charset="0"/>
                </a:endParaRPr>
              </a:p>
            </p:txBody>
          </p:sp>
          <p:pic>
            <p:nvPicPr>
              <p:cNvPr id="246" name="Picture 86"/>
              <p:cNvPicPr>
                <a:picLocks noChangeAspect="1" noChangeArrowheads="1"/>
              </p:cNvPicPr>
              <p:nvPr/>
            </p:nvPicPr>
            <p:blipFill>
              <a:blip r:embed="rId4" cstate="print"/>
              <a:srcRect/>
              <a:stretch>
                <a:fillRect/>
              </a:stretch>
            </p:blipFill>
            <p:spPr bwMode="gray">
              <a:xfrm>
                <a:off x="3444" y="1033"/>
                <a:ext cx="706" cy="409"/>
              </a:xfrm>
              <a:prstGeom prst="rect">
                <a:avLst/>
              </a:prstGeom>
              <a:noFill/>
              <a:ln w="9525">
                <a:noFill/>
                <a:miter lim="800000"/>
                <a:headEnd/>
                <a:tailEnd/>
              </a:ln>
            </p:spPr>
          </p:pic>
        </p:grpSp>
        <p:grpSp>
          <p:nvGrpSpPr>
            <p:cNvPr id="235" name="Group 83"/>
            <p:cNvGrpSpPr>
              <a:grpSpLocks/>
            </p:cNvGrpSpPr>
            <p:nvPr/>
          </p:nvGrpSpPr>
          <p:grpSpPr bwMode="auto">
            <a:xfrm>
              <a:off x="7668344" y="3730215"/>
              <a:ext cx="288605" cy="274849"/>
              <a:chOff x="3231" y="1009"/>
              <a:chExt cx="1129" cy="1131"/>
            </a:xfrm>
          </p:grpSpPr>
          <p:sp>
            <p:nvSpPr>
              <p:cNvPr id="248" name="Oval 84"/>
              <p:cNvSpPr>
                <a:spLocks noChangeArrowheads="1"/>
              </p:cNvSpPr>
              <p:nvPr/>
            </p:nvSpPr>
            <p:spPr bwMode="gray">
              <a:xfrm>
                <a:off x="3231" y="1009"/>
                <a:ext cx="1129" cy="1131"/>
              </a:xfrm>
              <a:prstGeom prst="ellipse">
                <a:avLst/>
              </a:prstGeom>
              <a:solidFill>
                <a:srgbClr val="00B050"/>
              </a:solidFill>
              <a:ln w="19050">
                <a:solidFill>
                  <a:schemeClr val="bg1"/>
                </a:solidFill>
                <a:round/>
                <a:headEnd/>
                <a:tailEnd/>
              </a:ln>
            </p:spPr>
            <p:txBody>
              <a:bodyPr wrap="none" lIns="90000" tIns="90000" rIns="72000" bIns="90000" anchor="ctr"/>
              <a:lstStyle/>
              <a:p>
                <a:pPr>
                  <a:defRPr/>
                </a:pPr>
                <a:endParaRPr lang="es-CL">
                  <a:latin typeface="+mj-lt"/>
                  <a:ea typeface="ＭＳ Ｐゴシック" charset="0"/>
                  <a:cs typeface="ＭＳ Ｐゴシック" charset="0"/>
                </a:endParaRPr>
              </a:p>
            </p:txBody>
          </p:sp>
          <p:sp>
            <p:nvSpPr>
              <p:cNvPr id="249" name="Freeform 85"/>
              <p:cNvSpPr>
                <a:spLocks/>
              </p:cNvSpPr>
              <p:nvPr/>
            </p:nvSpPr>
            <p:spPr bwMode="gray">
              <a:xfrm>
                <a:off x="3243" y="1504"/>
                <a:ext cx="1106" cy="624"/>
              </a:xfrm>
              <a:custGeom>
                <a:avLst/>
                <a:gdLst/>
                <a:ahLst/>
                <a:cxnLst>
                  <a:cxn ang="0">
                    <a:pos x="206" y="179"/>
                  </a:cxn>
                  <a:cxn ang="0">
                    <a:pos x="1" y="0"/>
                  </a:cxn>
                  <a:cxn ang="0">
                    <a:pos x="0" y="27"/>
                  </a:cxn>
                  <a:cxn ang="0">
                    <a:pos x="206" y="234"/>
                  </a:cxn>
                  <a:cxn ang="0">
                    <a:pos x="412" y="27"/>
                  </a:cxn>
                  <a:cxn ang="0">
                    <a:pos x="410" y="0"/>
                  </a:cxn>
                  <a:cxn ang="0">
                    <a:pos x="206" y="179"/>
                  </a:cxn>
                </a:cxnLst>
                <a:rect l="0" t="0" r="r" b="b"/>
                <a:pathLst>
                  <a:path w="412" h="234">
                    <a:moveTo>
                      <a:pt x="206" y="179"/>
                    </a:moveTo>
                    <a:cubicBezTo>
                      <a:pt x="101" y="179"/>
                      <a:pt x="15" y="101"/>
                      <a:pt x="1" y="0"/>
                    </a:cubicBezTo>
                    <a:cubicBezTo>
                      <a:pt x="0" y="9"/>
                      <a:pt x="0" y="18"/>
                      <a:pt x="0" y="27"/>
                    </a:cubicBezTo>
                    <a:cubicBezTo>
                      <a:pt x="0" y="141"/>
                      <a:pt x="92" y="234"/>
                      <a:pt x="206" y="234"/>
                    </a:cubicBezTo>
                    <a:cubicBezTo>
                      <a:pt x="320" y="234"/>
                      <a:pt x="412" y="141"/>
                      <a:pt x="412" y="27"/>
                    </a:cubicBezTo>
                    <a:cubicBezTo>
                      <a:pt x="412" y="18"/>
                      <a:pt x="411" y="9"/>
                      <a:pt x="410" y="0"/>
                    </a:cubicBezTo>
                    <a:cubicBezTo>
                      <a:pt x="397" y="101"/>
                      <a:pt x="310" y="179"/>
                      <a:pt x="206" y="179"/>
                    </a:cubicBezTo>
                    <a:close/>
                  </a:path>
                </a:pathLst>
              </a:custGeom>
              <a:solidFill>
                <a:schemeClr val="tx2">
                  <a:lumMod val="60000"/>
                  <a:lumOff val="40000"/>
                </a:schemeClr>
              </a:solidFill>
              <a:ln w="9525">
                <a:noFill/>
                <a:round/>
                <a:headEnd/>
                <a:tailEnd/>
              </a:ln>
            </p:spPr>
            <p:txBody>
              <a:bodyPr/>
              <a:lstStyle/>
              <a:p>
                <a:pPr>
                  <a:defRPr/>
                </a:pPr>
                <a:endParaRPr lang="es-CL">
                  <a:latin typeface="+mj-lt"/>
                  <a:ea typeface="ＭＳ Ｐゴシック" charset="0"/>
                  <a:cs typeface="ＭＳ Ｐゴシック" charset="0"/>
                </a:endParaRPr>
              </a:p>
            </p:txBody>
          </p:sp>
          <p:pic>
            <p:nvPicPr>
              <p:cNvPr id="250" name="Picture 86"/>
              <p:cNvPicPr>
                <a:picLocks noChangeAspect="1" noChangeArrowheads="1"/>
              </p:cNvPicPr>
              <p:nvPr/>
            </p:nvPicPr>
            <p:blipFill>
              <a:blip r:embed="rId4" cstate="print"/>
              <a:srcRect/>
              <a:stretch>
                <a:fillRect/>
              </a:stretch>
            </p:blipFill>
            <p:spPr bwMode="gray">
              <a:xfrm>
                <a:off x="3444" y="1033"/>
                <a:ext cx="706" cy="409"/>
              </a:xfrm>
              <a:prstGeom prst="rect">
                <a:avLst/>
              </a:prstGeom>
              <a:noFill/>
              <a:ln w="9525">
                <a:noFill/>
                <a:miter lim="800000"/>
                <a:headEnd/>
                <a:tailEnd/>
              </a:ln>
            </p:spPr>
          </p:pic>
        </p:grpSp>
      </p:grpSp>
      <p:sp>
        <p:nvSpPr>
          <p:cNvPr id="252" name="251 CuadroTexto"/>
          <p:cNvSpPr txBox="1"/>
          <p:nvPr/>
        </p:nvSpPr>
        <p:spPr>
          <a:xfrm>
            <a:off x="144016" y="5941729"/>
            <a:ext cx="8892480" cy="1015663"/>
          </a:xfrm>
          <a:prstGeom prst="rect">
            <a:avLst/>
          </a:prstGeom>
          <a:noFill/>
        </p:spPr>
        <p:txBody>
          <a:bodyPr wrap="square" rtlCol="0">
            <a:spAutoFit/>
          </a:bodyPr>
          <a:lstStyle/>
          <a:p>
            <a:pPr algn="ctr"/>
            <a:r>
              <a:rPr lang="es-CL" sz="1200" dirty="0" smtClean="0">
                <a:solidFill>
                  <a:schemeClr val="accent1">
                    <a:lumMod val="50000"/>
                  </a:schemeClr>
                </a:solidFill>
                <a:latin typeface="+mj-lt"/>
              </a:rPr>
              <a:t>(***) Los estándares se definen como una  acción, actividad, instalación o comportamiento realizado de manera intencional por parte de la organización y su personal en contacto con pacientes  y que son representativos de la propuesta de valor. Para el modelo, se considerarán aquello estándares básicos y/o higiénicos que el paciente espera encontrar en cada punto de contacto y los memorables que constituyen aquello que agregan valor y que son percibidos como claramente diferenciadores.</a:t>
            </a:r>
          </a:p>
          <a:p>
            <a:pPr algn="ctr"/>
            <a:r>
              <a:rPr lang="es-CL" sz="1200" dirty="0" smtClean="0">
                <a:solidFill>
                  <a:schemeClr val="accent1">
                    <a:lumMod val="50000"/>
                  </a:schemeClr>
                </a:solidFill>
                <a:latin typeface="+mj-lt"/>
              </a:rPr>
              <a:t> </a:t>
            </a:r>
            <a:endParaRPr lang="es-CL" sz="1200" dirty="0">
              <a:solidFill>
                <a:schemeClr val="accent1">
                  <a:lumMod val="50000"/>
                </a:schemeClr>
              </a:solidFill>
              <a:latin typeface="+mj-lt"/>
            </a:endParaRPr>
          </a:p>
        </p:txBody>
      </p:sp>
      <p:cxnSp>
        <p:nvCxnSpPr>
          <p:cNvPr id="170" name="169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3 CuadroTexto"/>
          <p:cNvSpPr txBox="1">
            <a:spLocks noChangeArrowheads="1"/>
          </p:cNvSpPr>
          <p:nvPr/>
        </p:nvSpPr>
        <p:spPr bwMode="auto">
          <a:xfrm>
            <a:off x="2786063" y="285750"/>
            <a:ext cx="5357812" cy="369888"/>
          </a:xfrm>
          <a:prstGeom prst="rect">
            <a:avLst/>
          </a:prstGeom>
          <a:noFill/>
          <a:ln w="9525">
            <a:noFill/>
            <a:miter lim="800000"/>
            <a:headEnd/>
            <a:tailEnd/>
          </a:ln>
        </p:spPr>
        <p:txBody>
          <a:bodyPr>
            <a:spAutoFit/>
          </a:bodyPr>
          <a:lstStyle/>
          <a:p>
            <a:pPr fontAlgn="base">
              <a:spcBef>
                <a:spcPct val="0"/>
              </a:spcBef>
              <a:spcAft>
                <a:spcPct val="0"/>
              </a:spcAft>
            </a:pPr>
            <a:r>
              <a:rPr lang="es-CL" b="1">
                <a:solidFill>
                  <a:srgbClr val="FFFFFF"/>
                </a:solidFill>
                <a:ea typeface="MS PGothic" pitchFamily="34" charset="-128"/>
                <a:cs typeface="Tahoma" pitchFamily="34" charset="0"/>
              </a:rPr>
              <a:t>ANTECEDENTES </a:t>
            </a:r>
          </a:p>
        </p:txBody>
      </p:sp>
      <p:sp>
        <p:nvSpPr>
          <p:cNvPr id="151557" name="Text Box 31"/>
          <p:cNvSpPr txBox="1">
            <a:spLocks noChangeArrowheads="1"/>
          </p:cNvSpPr>
          <p:nvPr/>
        </p:nvSpPr>
        <p:spPr bwMode="auto">
          <a:xfrm>
            <a:off x="2627784" y="116632"/>
            <a:ext cx="4500562" cy="646331"/>
          </a:xfrm>
          <a:prstGeom prst="rect">
            <a:avLst/>
          </a:prstGeom>
          <a:noFill/>
          <a:ln w="9525">
            <a:noFill/>
            <a:miter lim="800000"/>
            <a:headEnd/>
            <a:tailEnd/>
          </a:ln>
        </p:spPr>
        <p:txBody>
          <a:bodyPr>
            <a:spAutoFit/>
          </a:bodyPr>
          <a:lstStyle/>
          <a:p>
            <a:pPr algn="ctr" fontAlgn="base">
              <a:spcBef>
                <a:spcPct val="0"/>
              </a:spcBef>
              <a:spcAft>
                <a:spcPct val="0"/>
              </a:spcAft>
            </a:pPr>
            <a:r>
              <a:rPr lang="es-ES" b="1" dirty="0" smtClean="0">
                <a:solidFill>
                  <a:schemeClr val="accent1">
                    <a:lumMod val="50000"/>
                  </a:schemeClr>
                </a:solidFill>
                <a:ea typeface="MS PGothic" pitchFamily="34" charset="-128"/>
                <a:cs typeface="Arial" pitchFamily="34" charset="0"/>
              </a:rPr>
              <a:t>CONSTRUCCIÓN ESTÁNDARES DE EXPERIENCIA</a:t>
            </a:r>
            <a:endParaRPr lang="es-ES" b="1" dirty="0">
              <a:solidFill>
                <a:schemeClr val="accent1">
                  <a:lumMod val="50000"/>
                </a:schemeClr>
              </a:solidFill>
              <a:ea typeface="MS PGothic" pitchFamily="34" charset="-128"/>
              <a:cs typeface="Arial" pitchFamily="34" charset="0"/>
            </a:endParaRPr>
          </a:p>
        </p:txBody>
      </p:sp>
      <p:sp>
        <p:nvSpPr>
          <p:cNvPr id="151558" name="Oval 22"/>
          <p:cNvSpPr>
            <a:spLocks noChangeArrowheads="1"/>
          </p:cNvSpPr>
          <p:nvPr/>
        </p:nvSpPr>
        <p:spPr bwMode="auto">
          <a:xfrm>
            <a:off x="2400300" y="1708150"/>
            <a:ext cx="4338638" cy="4337050"/>
          </a:xfrm>
          <a:prstGeom prst="ellipse">
            <a:avLst/>
          </a:prstGeom>
          <a:gradFill rotWithShape="1">
            <a:gsLst>
              <a:gs pos="0">
                <a:srgbClr val="EAEAEA"/>
              </a:gs>
              <a:gs pos="100000">
                <a:srgbClr val="FFFFFF"/>
              </a:gs>
            </a:gsLst>
            <a:lin ang="5400000" scaled="1"/>
          </a:gradFill>
          <a:ln w="9525">
            <a:solidFill>
              <a:srgbClr val="C0C0C0"/>
            </a:solidFill>
            <a:round/>
            <a:headEnd/>
            <a:tailEnd/>
          </a:ln>
        </p:spPr>
        <p:txBody>
          <a:bodyPr wrap="none" anchor="ctr"/>
          <a:lstStyle/>
          <a:p>
            <a:pPr fontAlgn="base">
              <a:spcBef>
                <a:spcPct val="0"/>
              </a:spcBef>
              <a:spcAft>
                <a:spcPct val="0"/>
              </a:spcAft>
            </a:pPr>
            <a:endParaRPr lang="es-ES">
              <a:solidFill>
                <a:srgbClr val="000000"/>
              </a:solidFill>
              <a:ea typeface="MS PGothic" pitchFamily="34" charset="-128"/>
              <a:cs typeface="Arial" pitchFamily="34" charset="0"/>
            </a:endParaRPr>
          </a:p>
        </p:txBody>
      </p:sp>
      <p:sp>
        <p:nvSpPr>
          <p:cNvPr id="8" name="Freeform 3"/>
          <p:cNvSpPr>
            <a:spLocks/>
          </p:cNvSpPr>
          <p:nvPr/>
        </p:nvSpPr>
        <p:spPr bwMode="auto">
          <a:xfrm>
            <a:off x="3509963" y="2306638"/>
            <a:ext cx="2071687" cy="1416050"/>
          </a:xfrm>
          <a:custGeom>
            <a:avLst/>
            <a:gdLst/>
            <a:ahLst/>
            <a:cxnLst>
              <a:cxn ang="0">
                <a:pos x="80" y="110"/>
              </a:cxn>
              <a:cxn ang="0">
                <a:pos x="131" y="92"/>
              </a:cxn>
              <a:cxn ang="0">
                <a:pos x="159" y="97"/>
              </a:cxn>
              <a:cxn ang="0">
                <a:pos x="161" y="81"/>
              </a:cxn>
              <a:cxn ang="0">
                <a:pos x="80" y="0"/>
              </a:cxn>
              <a:cxn ang="0">
                <a:pos x="0" y="81"/>
              </a:cxn>
              <a:cxn ang="0">
                <a:pos x="1" y="97"/>
              </a:cxn>
              <a:cxn ang="0">
                <a:pos x="30" y="92"/>
              </a:cxn>
              <a:cxn ang="0">
                <a:pos x="80" y="110"/>
              </a:cxn>
            </a:cxnLst>
            <a:rect l="0" t="0" r="r" b="b"/>
            <a:pathLst>
              <a:path w="161" h="110">
                <a:moveTo>
                  <a:pt x="80" y="110"/>
                </a:moveTo>
                <a:cubicBezTo>
                  <a:pt x="94" y="99"/>
                  <a:pt x="112" y="92"/>
                  <a:pt x="131" y="92"/>
                </a:cubicBezTo>
                <a:cubicBezTo>
                  <a:pt x="141" y="92"/>
                  <a:pt x="150" y="94"/>
                  <a:pt x="159" y="97"/>
                </a:cubicBezTo>
                <a:cubicBezTo>
                  <a:pt x="160" y="92"/>
                  <a:pt x="161" y="86"/>
                  <a:pt x="161" y="81"/>
                </a:cubicBezTo>
                <a:cubicBezTo>
                  <a:pt x="161" y="36"/>
                  <a:pt x="125" y="0"/>
                  <a:pt x="80" y="0"/>
                </a:cubicBezTo>
                <a:cubicBezTo>
                  <a:pt x="36" y="0"/>
                  <a:pt x="0" y="36"/>
                  <a:pt x="0" y="81"/>
                </a:cubicBezTo>
                <a:cubicBezTo>
                  <a:pt x="0" y="86"/>
                  <a:pt x="0" y="92"/>
                  <a:pt x="1" y="97"/>
                </a:cubicBezTo>
                <a:cubicBezTo>
                  <a:pt x="10" y="94"/>
                  <a:pt x="20" y="92"/>
                  <a:pt x="30" y="92"/>
                </a:cubicBezTo>
                <a:cubicBezTo>
                  <a:pt x="49" y="92"/>
                  <a:pt x="67" y="99"/>
                  <a:pt x="80" y="110"/>
                </a:cubicBezTo>
                <a:close/>
              </a:path>
            </a:pathLst>
          </a:custGeom>
          <a:gradFill rotWithShape="1">
            <a:gsLst>
              <a:gs pos="0">
                <a:srgbClr val="9DC2EB"/>
              </a:gs>
              <a:gs pos="100000">
                <a:srgbClr val="69A2E1"/>
              </a:gs>
            </a:gsLst>
            <a:lin ang="5400000" scaled="1"/>
          </a:gradFill>
          <a:ln w="19050">
            <a:solidFill>
              <a:srgbClr val="FFFFFF"/>
            </a:solidFill>
            <a:miter lim="800000"/>
            <a:headEnd/>
            <a:tailEnd/>
          </a:ln>
          <a:effectLst>
            <a:outerShdw dist="63500" dir="2212194" algn="ctr" rotWithShape="0">
              <a:srgbClr val="5F5F5F">
                <a:alpha val="50000"/>
              </a:srgbClr>
            </a:outerShdw>
          </a:effectLst>
        </p:spPr>
        <p:txBody>
          <a:bodyPr/>
          <a:lstStyle/>
          <a:p>
            <a:pPr>
              <a:defRPr/>
            </a:pPr>
            <a:endParaRPr lang="es-CL">
              <a:solidFill>
                <a:prstClr val="black"/>
              </a:solidFill>
              <a:ea typeface="MS PGothic" pitchFamily="34" charset="-128"/>
              <a:cs typeface="Arial" pitchFamily="34" charset="0"/>
            </a:endParaRPr>
          </a:p>
        </p:txBody>
      </p:sp>
      <p:sp>
        <p:nvSpPr>
          <p:cNvPr id="9" name="Freeform 4"/>
          <p:cNvSpPr>
            <a:spLocks/>
          </p:cNvSpPr>
          <p:nvPr/>
        </p:nvSpPr>
        <p:spPr bwMode="auto">
          <a:xfrm>
            <a:off x="4538663" y="3556000"/>
            <a:ext cx="1700212" cy="2006600"/>
          </a:xfrm>
          <a:custGeom>
            <a:avLst/>
            <a:gdLst/>
            <a:ahLst/>
            <a:cxnLst>
              <a:cxn ang="0">
                <a:pos x="79" y="0"/>
              </a:cxn>
              <a:cxn ang="0">
                <a:pos x="29" y="59"/>
              </a:cxn>
              <a:cxn ang="0">
                <a:pos x="30" y="76"/>
              </a:cxn>
              <a:cxn ang="0">
                <a:pos x="0" y="138"/>
              </a:cxn>
              <a:cxn ang="0">
                <a:pos x="51" y="156"/>
              </a:cxn>
              <a:cxn ang="0">
                <a:pos x="132" y="76"/>
              </a:cxn>
              <a:cxn ang="0">
                <a:pos x="79" y="0"/>
              </a:cxn>
            </a:cxnLst>
            <a:rect l="0" t="0" r="r" b="b"/>
            <a:pathLst>
              <a:path w="132" h="156">
                <a:moveTo>
                  <a:pt x="79" y="0"/>
                </a:moveTo>
                <a:cubicBezTo>
                  <a:pt x="74" y="27"/>
                  <a:pt x="54" y="50"/>
                  <a:pt x="29" y="59"/>
                </a:cubicBezTo>
                <a:cubicBezTo>
                  <a:pt x="30" y="64"/>
                  <a:pt x="30" y="70"/>
                  <a:pt x="30" y="76"/>
                </a:cubicBezTo>
                <a:cubicBezTo>
                  <a:pt x="30" y="101"/>
                  <a:pt x="19" y="123"/>
                  <a:pt x="0" y="138"/>
                </a:cubicBezTo>
                <a:cubicBezTo>
                  <a:pt x="14" y="149"/>
                  <a:pt x="32" y="156"/>
                  <a:pt x="51" y="156"/>
                </a:cubicBezTo>
                <a:cubicBezTo>
                  <a:pt x="95" y="156"/>
                  <a:pt x="132" y="120"/>
                  <a:pt x="132" y="76"/>
                </a:cubicBezTo>
                <a:cubicBezTo>
                  <a:pt x="132" y="41"/>
                  <a:pt x="110" y="12"/>
                  <a:pt x="79" y="0"/>
                </a:cubicBezTo>
                <a:close/>
              </a:path>
            </a:pathLst>
          </a:custGeom>
          <a:gradFill rotWithShape="1">
            <a:gsLst>
              <a:gs pos="0">
                <a:srgbClr val="9DC2EB"/>
              </a:gs>
              <a:gs pos="100000">
                <a:srgbClr val="69A2E1"/>
              </a:gs>
            </a:gsLst>
            <a:lin ang="5400000" scaled="1"/>
          </a:gradFill>
          <a:ln w="19050">
            <a:solidFill>
              <a:srgbClr val="FFFFFF"/>
            </a:solidFill>
            <a:miter lim="800000"/>
            <a:headEnd/>
            <a:tailEnd/>
          </a:ln>
          <a:effectLst>
            <a:outerShdw dist="63500" dir="2212194" algn="ctr" rotWithShape="0">
              <a:srgbClr val="5F5F5F">
                <a:alpha val="50000"/>
              </a:srgbClr>
            </a:outerShdw>
          </a:effectLst>
        </p:spPr>
        <p:txBody>
          <a:bodyPr/>
          <a:lstStyle/>
          <a:p>
            <a:pPr>
              <a:defRPr/>
            </a:pPr>
            <a:endParaRPr lang="es-CL">
              <a:solidFill>
                <a:prstClr val="black"/>
              </a:solidFill>
              <a:ea typeface="MS PGothic" pitchFamily="34" charset="-128"/>
              <a:cs typeface="Arial" pitchFamily="34" charset="0"/>
            </a:endParaRPr>
          </a:p>
        </p:txBody>
      </p:sp>
      <p:sp>
        <p:nvSpPr>
          <p:cNvPr id="10" name="Freeform 5"/>
          <p:cNvSpPr>
            <a:spLocks/>
          </p:cNvSpPr>
          <p:nvPr/>
        </p:nvSpPr>
        <p:spPr bwMode="auto">
          <a:xfrm>
            <a:off x="4538663" y="3490913"/>
            <a:ext cx="1017587" cy="822325"/>
          </a:xfrm>
          <a:custGeom>
            <a:avLst/>
            <a:gdLst/>
            <a:ahLst/>
            <a:cxnLst>
              <a:cxn ang="0">
                <a:pos x="0" y="18"/>
              </a:cxn>
              <a:cxn ang="0">
                <a:pos x="29" y="64"/>
              </a:cxn>
              <a:cxn ang="0">
                <a:pos x="79" y="5"/>
              </a:cxn>
              <a:cxn ang="0">
                <a:pos x="51" y="0"/>
              </a:cxn>
              <a:cxn ang="0">
                <a:pos x="0" y="18"/>
              </a:cxn>
            </a:cxnLst>
            <a:rect l="0" t="0" r="r" b="b"/>
            <a:pathLst>
              <a:path w="79" h="64">
                <a:moveTo>
                  <a:pt x="0" y="18"/>
                </a:moveTo>
                <a:cubicBezTo>
                  <a:pt x="15" y="29"/>
                  <a:pt x="25" y="46"/>
                  <a:pt x="29" y="64"/>
                </a:cubicBezTo>
                <a:cubicBezTo>
                  <a:pt x="54" y="55"/>
                  <a:pt x="74" y="32"/>
                  <a:pt x="79" y="5"/>
                </a:cubicBezTo>
                <a:cubicBezTo>
                  <a:pt x="70" y="2"/>
                  <a:pt x="61" y="0"/>
                  <a:pt x="51" y="0"/>
                </a:cubicBezTo>
                <a:cubicBezTo>
                  <a:pt x="32" y="0"/>
                  <a:pt x="14" y="7"/>
                  <a:pt x="0" y="18"/>
                </a:cubicBezTo>
                <a:close/>
              </a:path>
            </a:pathLst>
          </a:custGeom>
          <a:solidFill>
            <a:srgbClr val="9DC2EB"/>
          </a:solidFill>
          <a:ln w="19050">
            <a:solidFill>
              <a:srgbClr val="FFFFFF"/>
            </a:solidFill>
            <a:miter lim="800000"/>
            <a:headEnd/>
            <a:tailEnd/>
          </a:ln>
          <a:effectLst>
            <a:outerShdw dist="63500" dir="2212194" algn="ctr" rotWithShape="0">
              <a:srgbClr val="5F5F5F">
                <a:alpha val="50000"/>
              </a:srgbClr>
            </a:outerShdw>
          </a:effectLst>
        </p:spPr>
        <p:txBody>
          <a:bodyPr/>
          <a:lstStyle/>
          <a:p>
            <a:pPr>
              <a:defRPr/>
            </a:pPr>
            <a:endParaRPr lang="es-CL">
              <a:solidFill>
                <a:prstClr val="black"/>
              </a:solidFill>
              <a:ea typeface="MS PGothic" pitchFamily="34" charset="-128"/>
              <a:cs typeface="Arial" pitchFamily="34" charset="0"/>
            </a:endParaRPr>
          </a:p>
        </p:txBody>
      </p:sp>
      <p:sp>
        <p:nvSpPr>
          <p:cNvPr id="11" name="Freeform 6"/>
          <p:cNvSpPr>
            <a:spLocks/>
          </p:cNvSpPr>
          <p:nvPr/>
        </p:nvSpPr>
        <p:spPr bwMode="auto">
          <a:xfrm>
            <a:off x="2852738" y="3556000"/>
            <a:ext cx="1685925" cy="2006600"/>
          </a:xfrm>
          <a:custGeom>
            <a:avLst/>
            <a:gdLst/>
            <a:ahLst/>
            <a:cxnLst>
              <a:cxn ang="0">
                <a:pos x="101" y="76"/>
              </a:cxn>
              <a:cxn ang="0">
                <a:pos x="103" y="59"/>
              </a:cxn>
              <a:cxn ang="0">
                <a:pos x="52" y="0"/>
              </a:cxn>
              <a:cxn ang="0">
                <a:pos x="0" y="76"/>
              </a:cxn>
              <a:cxn ang="0">
                <a:pos x="81" y="156"/>
              </a:cxn>
              <a:cxn ang="0">
                <a:pos x="131" y="138"/>
              </a:cxn>
              <a:cxn ang="0">
                <a:pos x="101" y="76"/>
              </a:cxn>
            </a:cxnLst>
            <a:rect l="0" t="0" r="r" b="b"/>
            <a:pathLst>
              <a:path w="131" h="156">
                <a:moveTo>
                  <a:pt x="101" y="76"/>
                </a:moveTo>
                <a:cubicBezTo>
                  <a:pt x="101" y="70"/>
                  <a:pt x="102" y="64"/>
                  <a:pt x="103" y="59"/>
                </a:cubicBezTo>
                <a:cubicBezTo>
                  <a:pt x="77" y="50"/>
                  <a:pt x="58" y="27"/>
                  <a:pt x="52" y="0"/>
                </a:cubicBezTo>
                <a:cubicBezTo>
                  <a:pt x="22" y="12"/>
                  <a:pt x="0" y="41"/>
                  <a:pt x="0" y="76"/>
                </a:cubicBezTo>
                <a:cubicBezTo>
                  <a:pt x="0" y="120"/>
                  <a:pt x="36" y="156"/>
                  <a:pt x="81" y="156"/>
                </a:cubicBezTo>
                <a:cubicBezTo>
                  <a:pt x="100" y="156"/>
                  <a:pt x="118" y="149"/>
                  <a:pt x="131" y="138"/>
                </a:cubicBezTo>
                <a:cubicBezTo>
                  <a:pt x="113" y="123"/>
                  <a:pt x="101" y="101"/>
                  <a:pt x="101" y="76"/>
                </a:cubicBezTo>
                <a:close/>
              </a:path>
            </a:pathLst>
          </a:custGeom>
          <a:gradFill rotWithShape="1">
            <a:gsLst>
              <a:gs pos="0">
                <a:srgbClr val="9DC2EB"/>
              </a:gs>
              <a:gs pos="100000">
                <a:srgbClr val="69A2E1"/>
              </a:gs>
            </a:gsLst>
            <a:lin ang="5400000" scaled="1"/>
          </a:gradFill>
          <a:ln w="19050">
            <a:solidFill>
              <a:srgbClr val="FFFFFF"/>
            </a:solidFill>
            <a:miter lim="800000"/>
            <a:headEnd/>
            <a:tailEnd/>
          </a:ln>
          <a:effectLst>
            <a:outerShdw dist="63500" dir="2212194" algn="ctr" rotWithShape="0">
              <a:srgbClr val="5F5F5F">
                <a:alpha val="50000"/>
              </a:srgbClr>
            </a:outerShdw>
          </a:effectLst>
        </p:spPr>
        <p:txBody>
          <a:bodyPr/>
          <a:lstStyle/>
          <a:p>
            <a:pPr>
              <a:defRPr/>
            </a:pPr>
            <a:endParaRPr lang="es-CL">
              <a:solidFill>
                <a:prstClr val="black"/>
              </a:solidFill>
              <a:ea typeface="MS PGothic" pitchFamily="34" charset="-128"/>
              <a:cs typeface="Arial" pitchFamily="34" charset="0"/>
            </a:endParaRPr>
          </a:p>
        </p:txBody>
      </p:sp>
      <p:sp>
        <p:nvSpPr>
          <p:cNvPr id="12" name="Freeform 7"/>
          <p:cNvSpPr>
            <a:spLocks/>
          </p:cNvSpPr>
          <p:nvPr/>
        </p:nvSpPr>
        <p:spPr bwMode="auto">
          <a:xfrm>
            <a:off x="3522663" y="3490913"/>
            <a:ext cx="1016000" cy="822325"/>
          </a:xfrm>
          <a:custGeom>
            <a:avLst/>
            <a:gdLst/>
            <a:ahLst/>
            <a:cxnLst>
              <a:cxn ang="0">
                <a:pos x="51" y="64"/>
              </a:cxn>
              <a:cxn ang="0">
                <a:pos x="79" y="18"/>
              </a:cxn>
              <a:cxn ang="0">
                <a:pos x="29" y="0"/>
              </a:cxn>
              <a:cxn ang="0">
                <a:pos x="0" y="5"/>
              </a:cxn>
              <a:cxn ang="0">
                <a:pos x="51" y="64"/>
              </a:cxn>
            </a:cxnLst>
            <a:rect l="0" t="0" r="r" b="b"/>
            <a:pathLst>
              <a:path w="79" h="64">
                <a:moveTo>
                  <a:pt x="51" y="64"/>
                </a:moveTo>
                <a:cubicBezTo>
                  <a:pt x="55" y="46"/>
                  <a:pt x="65" y="29"/>
                  <a:pt x="79" y="18"/>
                </a:cubicBezTo>
                <a:cubicBezTo>
                  <a:pt x="66" y="7"/>
                  <a:pt x="48" y="0"/>
                  <a:pt x="29" y="0"/>
                </a:cubicBezTo>
                <a:cubicBezTo>
                  <a:pt x="19" y="0"/>
                  <a:pt x="9" y="2"/>
                  <a:pt x="0" y="5"/>
                </a:cubicBezTo>
                <a:cubicBezTo>
                  <a:pt x="6" y="32"/>
                  <a:pt x="25" y="55"/>
                  <a:pt x="51" y="64"/>
                </a:cubicBezTo>
                <a:close/>
              </a:path>
            </a:pathLst>
          </a:custGeom>
          <a:solidFill>
            <a:srgbClr val="9DC2EB"/>
          </a:solidFill>
          <a:ln w="19050">
            <a:solidFill>
              <a:srgbClr val="FFFFFF"/>
            </a:solidFill>
            <a:miter lim="800000"/>
            <a:headEnd/>
            <a:tailEnd/>
          </a:ln>
          <a:effectLst>
            <a:outerShdw dist="63500" dir="2212194" algn="ctr" rotWithShape="0">
              <a:srgbClr val="5F5F5F">
                <a:alpha val="50000"/>
              </a:srgbClr>
            </a:outerShdw>
          </a:effectLst>
        </p:spPr>
        <p:txBody>
          <a:bodyPr/>
          <a:lstStyle/>
          <a:p>
            <a:pPr>
              <a:defRPr/>
            </a:pPr>
            <a:endParaRPr lang="es-CL">
              <a:solidFill>
                <a:prstClr val="black"/>
              </a:solidFill>
              <a:ea typeface="MS PGothic" pitchFamily="34" charset="-128"/>
              <a:cs typeface="Arial" pitchFamily="34" charset="0"/>
            </a:endParaRPr>
          </a:p>
        </p:txBody>
      </p:sp>
      <p:sp>
        <p:nvSpPr>
          <p:cNvPr id="13" name="Freeform 8"/>
          <p:cNvSpPr>
            <a:spLocks/>
          </p:cNvSpPr>
          <p:nvPr/>
        </p:nvSpPr>
        <p:spPr bwMode="auto">
          <a:xfrm>
            <a:off x="4152900" y="4313238"/>
            <a:ext cx="771525" cy="1017587"/>
          </a:xfrm>
          <a:custGeom>
            <a:avLst/>
            <a:gdLst/>
            <a:ahLst/>
            <a:cxnLst>
              <a:cxn ang="0">
                <a:pos x="60" y="17"/>
              </a:cxn>
              <a:cxn ang="0">
                <a:pos x="59" y="0"/>
              </a:cxn>
              <a:cxn ang="0">
                <a:pos x="30" y="5"/>
              </a:cxn>
              <a:cxn ang="0">
                <a:pos x="2" y="0"/>
              </a:cxn>
              <a:cxn ang="0">
                <a:pos x="0" y="17"/>
              </a:cxn>
              <a:cxn ang="0">
                <a:pos x="30" y="79"/>
              </a:cxn>
              <a:cxn ang="0">
                <a:pos x="60" y="17"/>
              </a:cxn>
            </a:cxnLst>
            <a:rect l="0" t="0" r="r" b="b"/>
            <a:pathLst>
              <a:path w="60" h="79">
                <a:moveTo>
                  <a:pt x="60" y="17"/>
                </a:moveTo>
                <a:cubicBezTo>
                  <a:pt x="60" y="11"/>
                  <a:pt x="60" y="5"/>
                  <a:pt x="59" y="0"/>
                </a:cubicBezTo>
                <a:cubicBezTo>
                  <a:pt x="50" y="4"/>
                  <a:pt x="40" y="5"/>
                  <a:pt x="30" y="5"/>
                </a:cubicBezTo>
                <a:cubicBezTo>
                  <a:pt x="20" y="5"/>
                  <a:pt x="11" y="4"/>
                  <a:pt x="2" y="0"/>
                </a:cubicBezTo>
                <a:cubicBezTo>
                  <a:pt x="1" y="5"/>
                  <a:pt x="0" y="11"/>
                  <a:pt x="0" y="17"/>
                </a:cubicBezTo>
                <a:cubicBezTo>
                  <a:pt x="0" y="42"/>
                  <a:pt x="12" y="64"/>
                  <a:pt x="30" y="79"/>
                </a:cubicBezTo>
                <a:cubicBezTo>
                  <a:pt x="49" y="64"/>
                  <a:pt x="60" y="42"/>
                  <a:pt x="60" y="17"/>
                </a:cubicBezTo>
                <a:close/>
              </a:path>
            </a:pathLst>
          </a:custGeom>
          <a:solidFill>
            <a:srgbClr val="9DC2EB"/>
          </a:solidFill>
          <a:ln w="19050">
            <a:solidFill>
              <a:srgbClr val="FFFFFF"/>
            </a:solidFill>
            <a:miter lim="800000"/>
            <a:headEnd/>
            <a:tailEnd/>
          </a:ln>
          <a:effectLst>
            <a:outerShdw dist="63500" dir="2212194" algn="ctr" rotWithShape="0">
              <a:srgbClr val="5F5F5F">
                <a:alpha val="50000"/>
              </a:srgbClr>
            </a:outerShdw>
          </a:effectLst>
        </p:spPr>
        <p:txBody>
          <a:bodyPr/>
          <a:lstStyle/>
          <a:p>
            <a:pPr>
              <a:defRPr/>
            </a:pPr>
            <a:endParaRPr lang="es-CL">
              <a:solidFill>
                <a:prstClr val="black"/>
              </a:solidFill>
              <a:ea typeface="MS PGothic" pitchFamily="34" charset="-128"/>
              <a:cs typeface="Arial" pitchFamily="34" charset="0"/>
            </a:endParaRPr>
          </a:p>
        </p:txBody>
      </p:sp>
      <p:sp>
        <p:nvSpPr>
          <p:cNvPr id="14" name="Freeform 9"/>
          <p:cNvSpPr>
            <a:spLocks/>
          </p:cNvSpPr>
          <p:nvPr/>
        </p:nvSpPr>
        <p:spPr bwMode="auto">
          <a:xfrm>
            <a:off x="4178300" y="3722688"/>
            <a:ext cx="733425" cy="654050"/>
          </a:xfrm>
          <a:custGeom>
            <a:avLst/>
            <a:gdLst/>
            <a:ahLst/>
            <a:cxnLst>
              <a:cxn ang="0">
                <a:pos x="28" y="0"/>
              </a:cxn>
              <a:cxn ang="0">
                <a:pos x="0" y="46"/>
              </a:cxn>
              <a:cxn ang="0">
                <a:pos x="28" y="51"/>
              </a:cxn>
              <a:cxn ang="0">
                <a:pos x="57" y="46"/>
              </a:cxn>
              <a:cxn ang="0">
                <a:pos x="28" y="0"/>
              </a:cxn>
            </a:cxnLst>
            <a:rect l="0" t="0" r="r" b="b"/>
            <a:pathLst>
              <a:path w="57" h="51">
                <a:moveTo>
                  <a:pt x="28" y="0"/>
                </a:moveTo>
                <a:cubicBezTo>
                  <a:pt x="14" y="11"/>
                  <a:pt x="4" y="28"/>
                  <a:pt x="0" y="46"/>
                </a:cubicBezTo>
                <a:cubicBezTo>
                  <a:pt x="9" y="50"/>
                  <a:pt x="18" y="51"/>
                  <a:pt x="28" y="51"/>
                </a:cubicBezTo>
                <a:cubicBezTo>
                  <a:pt x="38" y="51"/>
                  <a:pt x="48" y="50"/>
                  <a:pt x="57" y="46"/>
                </a:cubicBezTo>
                <a:cubicBezTo>
                  <a:pt x="53" y="28"/>
                  <a:pt x="43" y="11"/>
                  <a:pt x="28" y="0"/>
                </a:cubicBezTo>
                <a:close/>
              </a:path>
            </a:pathLst>
          </a:custGeom>
          <a:solidFill>
            <a:srgbClr val="CFE1F5"/>
          </a:solidFill>
          <a:ln w="19050">
            <a:solidFill>
              <a:srgbClr val="FFFFFF"/>
            </a:solidFill>
            <a:miter lim="800000"/>
            <a:headEnd/>
            <a:tailEnd/>
          </a:ln>
          <a:effectLst>
            <a:outerShdw dist="63500" dir="2212194" algn="ctr" rotWithShape="0">
              <a:srgbClr val="5F5F5F">
                <a:alpha val="50000"/>
              </a:srgbClr>
            </a:outerShdw>
          </a:effectLst>
        </p:spPr>
        <p:txBody>
          <a:bodyPr/>
          <a:lstStyle/>
          <a:p>
            <a:pPr>
              <a:defRPr/>
            </a:pPr>
            <a:endParaRPr lang="es-CL">
              <a:solidFill>
                <a:prstClr val="black"/>
              </a:solidFill>
              <a:ea typeface="MS PGothic" pitchFamily="34" charset="-128"/>
              <a:cs typeface="Arial" pitchFamily="34" charset="0"/>
            </a:endParaRPr>
          </a:p>
        </p:txBody>
      </p:sp>
      <p:sp>
        <p:nvSpPr>
          <p:cNvPr id="151566" name="Rectangle 11"/>
          <p:cNvSpPr>
            <a:spLocks noChangeArrowheads="1"/>
          </p:cNvSpPr>
          <p:nvPr/>
        </p:nvSpPr>
        <p:spPr bwMode="auto">
          <a:xfrm>
            <a:off x="4992688" y="4311650"/>
            <a:ext cx="1152525" cy="369888"/>
          </a:xfrm>
          <a:prstGeom prst="rect">
            <a:avLst/>
          </a:prstGeom>
          <a:noFill/>
          <a:ln w="9525">
            <a:noFill/>
            <a:miter lim="800000"/>
            <a:headEnd/>
            <a:tailEnd/>
          </a:ln>
        </p:spPr>
        <p:txBody>
          <a:bodyPr wrap="none">
            <a:spAutoFit/>
          </a:bodyPr>
          <a:lstStyle/>
          <a:p>
            <a:pPr algn="ctr" fontAlgn="base">
              <a:spcBef>
                <a:spcPct val="0"/>
              </a:spcBef>
              <a:spcAft>
                <a:spcPct val="0"/>
              </a:spcAft>
            </a:pPr>
            <a:r>
              <a:rPr lang="de-DE" b="1">
                <a:solidFill>
                  <a:srgbClr val="FFFFFF"/>
                </a:solidFill>
                <a:ea typeface="MS PGothic" pitchFamily="34" charset="-128"/>
                <a:cs typeface="Arial" pitchFamily="34" charset="0"/>
              </a:rPr>
              <a:t>ACCIONES</a:t>
            </a:r>
          </a:p>
        </p:txBody>
      </p:sp>
      <p:sp>
        <p:nvSpPr>
          <p:cNvPr id="151567" name="Rectangle 12"/>
          <p:cNvSpPr>
            <a:spLocks noChangeArrowheads="1"/>
          </p:cNvSpPr>
          <p:nvPr/>
        </p:nvSpPr>
        <p:spPr bwMode="auto">
          <a:xfrm>
            <a:off x="2971800" y="4311650"/>
            <a:ext cx="1152525" cy="369888"/>
          </a:xfrm>
          <a:prstGeom prst="rect">
            <a:avLst/>
          </a:prstGeom>
          <a:noFill/>
          <a:ln w="9525">
            <a:noFill/>
            <a:miter lim="800000"/>
            <a:headEnd/>
            <a:tailEnd/>
          </a:ln>
        </p:spPr>
        <p:txBody>
          <a:bodyPr wrap="none">
            <a:spAutoFit/>
          </a:bodyPr>
          <a:lstStyle/>
          <a:p>
            <a:pPr algn="ctr" fontAlgn="base">
              <a:spcBef>
                <a:spcPct val="0"/>
              </a:spcBef>
              <a:spcAft>
                <a:spcPct val="0"/>
              </a:spcAft>
            </a:pPr>
            <a:r>
              <a:rPr lang="de-DE" b="1">
                <a:solidFill>
                  <a:srgbClr val="FFFFFF"/>
                </a:solidFill>
                <a:ea typeface="MS PGothic" pitchFamily="34" charset="-128"/>
                <a:cs typeface="Arial" pitchFamily="34" charset="0"/>
              </a:rPr>
              <a:t>RELACIÓN</a:t>
            </a:r>
          </a:p>
        </p:txBody>
      </p:sp>
      <p:sp>
        <p:nvSpPr>
          <p:cNvPr id="151568" name="Rectangle 13"/>
          <p:cNvSpPr>
            <a:spLocks noChangeArrowheads="1"/>
          </p:cNvSpPr>
          <p:nvPr/>
        </p:nvSpPr>
        <p:spPr bwMode="auto">
          <a:xfrm>
            <a:off x="3708400" y="2736850"/>
            <a:ext cx="1704975" cy="369888"/>
          </a:xfrm>
          <a:prstGeom prst="rect">
            <a:avLst/>
          </a:prstGeom>
          <a:noFill/>
          <a:ln w="9525">
            <a:noFill/>
            <a:miter lim="800000"/>
            <a:headEnd/>
            <a:tailEnd/>
          </a:ln>
        </p:spPr>
        <p:txBody>
          <a:bodyPr wrap="none">
            <a:spAutoFit/>
          </a:bodyPr>
          <a:lstStyle/>
          <a:p>
            <a:pPr algn="ctr" fontAlgn="base">
              <a:spcBef>
                <a:spcPct val="0"/>
              </a:spcBef>
              <a:spcAft>
                <a:spcPct val="0"/>
              </a:spcAft>
            </a:pPr>
            <a:r>
              <a:rPr lang="de-DE" b="1">
                <a:solidFill>
                  <a:srgbClr val="FFFFFF"/>
                </a:solidFill>
                <a:ea typeface="MS PGothic" pitchFamily="34" charset="-128"/>
                <a:cs typeface="Arial" pitchFamily="34" charset="0"/>
              </a:rPr>
              <a:t>AMBIENTACIÓN</a:t>
            </a:r>
          </a:p>
        </p:txBody>
      </p:sp>
      <p:sp>
        <p:nvSpPr>
          <p:cNvPr id="151569" name="WordArt 44"/>
          <p:cNvSpPr>
            <a:spLocks noChangeArrowheads="1" noChangeShapeType="1" noTextEdit="1"/>
          </p:cNvSpPr>
          <p:nvPr/>
        </p:nvSpPr>
        <p:spPr bwMode="auto">
          <a:xfrm>
            <a:off x="3127375" y="2012950"/>
            <a:ext cx="2941638" cy="2049463"/>
          </a:xfrm>
          <a:prstGeom prst="rect">
            <a:avLst/>
          </a:prstGeom>
        </p:spPr>
        <p:txBody>
          <a:bodyPr spcFirstLastPara="1" wrap="none" fromWordArt="1">
            <a:prstTxWarp prst="textArchUp">
              <a:avLst>
                <a:gd name="adj" fmla="val 12234252"/>
              </a:avLst>
            </a:prstTxWarp>
          </a:bodyPr>
          <a:lstStyle/>
          <a:p>
            <a:pPr algn="ctr" fontAlgn="base">
              <a:spcBef>
                <a:spcPct val="0"/>
              </a:spcBef>
              <a:spcAft>
                <a:spcPct val="0"/>
              </a:spcAft>
            </a:pPr>
            <a:r>
              <a:rPr lang="es-CL" sz="3600" kern="10">
                <a:ln w="9525">
                  <a:noFill/>
                  <a:round/>
                  <a:headEnd/>
                  <a:tailEnd/>
                </a:ln>
                <a:solidFill>
                  <a:srgbClr val="5F5F5F"/>
                </a:solidFill>
                <a:ea typeface="MS PGothic" pitchFamily="34" charset="-128"/>
                <a:cs typeface="Calibri"/>
              </a:rPr>
              <a:t>PROPUESTA DE VALOR: ATRIBUTOS</a:t>
            </a:r>
          </a:p>
        </p:txBody>
      </p:sp>
      <p:sp>
        <p:nvSpPr>
          <p:cNvPr id="151570" name="Rectangle 45"/>
          <p:cNvSpPr>
            <a:spLocks noChangeArrowheads="1"/>
          </p:cNvSpPr>
          <p:nvPr/>
        </p:nvSpPr>
        <p:spPr bwMode="auto">
          <a:xfrm>
            <a:off x="3810000" y="3779838"/>
            <a:ext cx="1554163" cy="585787"/>
          </a:xfrm>
          <a:prstGeom prst="rect">
            <a:avLst/>
          </a:prstGeom>
          <a:noFill/>
          <a:ln w="9525">
            <a:noFill/>
            <a:miter lim="800000"/>
            <a:headEnd/>
            <a:tailEnd/>
          </a:ln>
        </p:spPr>
        <p:txBody>
          <a:bodyPr>
            <a:spAutoFit/>
          </a:bodyPr>
          <a:lstStyle/>
          <a:p>
            <a:pPr algn="ctr" fontAlgn="base">
              <a:spcBef>
                <a:spcPct val="0"/>
              </a:spcBef>
              <a:spcAft>
                <a:spcPct val="0"/>
              </a:spcAft>
            </a:pPr>
            <a:r>
              <a:rPr lang="de-DE" sz="1600" b="1">
                <a:solidFill>
                  <a:srgbClr val="000000"/>
                </a:solidFill>
                <a:ea typeface="MS PGothic" pitchFamily="34" charset="-128"/>
                <a:cs typeface="Arial" pitchFamily="34" charset="0"/>
              </a:rPr>
              <a:t>EXPERIENCIA PACIENTES</a:t>
            </a:r>
          </a:p>
        </p:txBody>
      </p:sp>
      <p:cxnSp>
        <p:nvCxnSpPr>
          <p:cNvPr id="22" name="21 Conector angular"/>
          <p:cNvCxnSpPr>
            <a:stCxn id="151568" idx="3"/>
          </p:cNvCxnSpPr>
          <p:nvPr/>
        </p:nvCxnSpPr>
        <p:spPr>
          <a:xfrm flipV="1">
            <a:off x="5413375" y="1773238"/>
            <a:ext cx="1462088" cy="114776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51572" name="22 CuadroTexto"/>
          <p:cNvSpPr txBox="1">
            <a:spLocks noChangeArrowheads="1"/>
          </p:cNvSpPr>
          <p:nvPr/>
        </p:nvSpPr>
        <p:spPr bwMode="auto">
          <a:xfrm>
            <a:off x="6875463" y="1052513"/>
            <a:ext cx="1800225" cy="1939925"/>
          </a:xfrm>
          <a:prstGeom prst="rect">
            <a:avLst/>
          </a:prstGeom>
          <a:noFill/>
          <a:ln w="9525">
            <a:noFill/>
            <a:miter lim="800000"/>
            <a:headEnd/>
            <a:tailEnd/>
          </a:ln>
        </p:spPr>
        <p:txBody>
          <a:bodyPr>
            <a:spAutoFit/>
          </a:bodyPr>
          <a:lstStyle/>
          <a:p>
            <a:pPr algn="ctr" fontAlgn="base">
              <a:spcBef>
                <a:spcPct val="0"/>
              </a:spcBef>
              <a:spcAft>
                <a:spcPct val="0"/>
              </a:spcAft>
            </a:pPr>
            <a:r>
              <a:rPr lang="es-CL" sz="1200" dirty="0">
                <a:solidFill>
                  <a:srgbClr val="000000"/>
                </a:solidFill>
                <a:ea typeface="MS PGothic" pitchFamily="34" charset="-128"/>
                <a:cs typeface="Arial" pitchFamily="34" charset="0"/>
              </a:rPr>
              <a:t>Se refiere a las condiciones físicas de la experiencia. Pueden ser no visibles (temperatura, luminosidad, aroma, etc.);visibles funcionales (orden, limpieza, pasillos anchos, etc.) y visibles estéticos (colores, adornos,  visual, etc.)</a:t>
            </a:r>
          </a:p>
        </p:txBody>
      </p:sp>
      <p:sp>
        <p:nvSpPr>
          <p:cNvPr id="151573" name="23 CuadroTexto"/>
          <p:cNvSpPr txBox="1">
            <a:spLocks noChangeArrowheads="1"/>
          </p:cNvSpPr>
          <p:nvPr/>
        </p:nvSpPr>
        <p:spPr bwMode="auto">
          <a:xfrm>
            <a:off x="7019925" y="4149725"/>
            <a:ext cx="1800225" cy="2122488"/>
          </a:xfrm>
          <a:prstGeom prst="rect">
            <a:avLst/>
          </a:prstGeom>
          <a:noFill/>
          <a:ln w="9525">
            <a:noFill/>
            <a:miter lim="800000"/>
            <a:headEnd/>
            <a:tailEnd/>
          </a:ln>
        </p:spPr>
        <p:txBody>
          <a:bodyPr>
            <a:spAutoFit/>
          </a:bodyPr>
          <a:lstStyle/>
          <a:p>
            <a:pPr algn="ctr" fontAlgn="base">
              <a:spcBef>
                <a:spcPct val="0"/>
              </a:spcBef>
              <a:spcAft>
                <a:spcPct val="0"/>
              </a:spcAft>
            </a:pPr>
            <a:r>
              <a:rPr lang="es-CL" sz="1200" dirty="0">
                <a:solidFill>
                  <a:srgbClr val="000000"/>
                </a:solidFill>
                <a:ea typeface="MS PGothic" pitchFamily="34" charset="-128"/>
                <a:cs typeface="Arial" pitchFamily="34" charset="0"/>
              </a:rPr>
              <a:t>Acciones, procedimientos, actividades relacionadas con la experiencia de pacientes y que procuran agregar valor. Se dividen en básicas (servicios propiamente tal) diferenciadores y diferenciadores memorables.</a:t>
            </a:r>
          </a:p>
        </p:txBody>
      </p:sp>
      <p:cxnSp>
        <p:nvCxnSpPr>
          <p:cNvPr id="26" name="25 Forma"/>
          <p:cNvCxnSpPr>
            <a:stCxn id="151566" idx="2"/>
          </p:cNvCxnSpPr>
          <p:nvPr/>
        </p:nvCxnSpPr>
        <p:spPr>
          <a:xfrm rot="16200000" flipH="1">
            <a:off x="5840413" y="4410075"/>
            <a:ext cx="908050" cy="145097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51575" name="26 CuadroTexto"/>
          <p:cNvSpPr txBox="1">
            <a:spLocks noChangeArrowheads="1"/>
          </p:cNvSpPr>
          <p:nvPr/>
        </p:nvSpPr>
        <p:spPr bwMode="auto">
          <a:xfrm>
            <a:off x="395288" y="2708275"/>
            <a:ext cx="1800225" cy="2493963"/>
          </a:xfrm>
          <a:prstGeom prst="rect">
            <a:avLst/>
          </a:prstGeom>
          <a:noFill/>
          <a:ln w="9525">
            <a:noFill/>
            <a:miter lim="800000"/>
            <a:headEnd/>
            <a:tailEnd/>
          </a:ln>
        </p:spPr>
        <p:txBody>
          <a:bodyPr>
            <a:spAutoFit/>
          </a:bodyPr>
          <a:lstStyle/>
          <a:p>
            <a:pPr algn="ctr" fontAlgn="base">
              <a:spcBef>
                <a:spcPct val="0"/>
              </a:spcBef>
              <a:spcAft>
                <a:spcPct val="0"/>
              </a:spcAft>
            </a:pPr>
            <a:r>
              <a:rPr lang="es-CL" sz="1200" dirty="0">
                <a:solidFill>
                  <a:srgbClr val="000000"/>
                </a:solidFill>
                <a:ea typeface="MS PGothic" pitchFamily="34" charset="-128"/>
                <a:cs typeface="Arial" pitchFamily="34" charset="0"/>
              </a:rPr>
              <a:t>Corresponde a la definición del tipo de relación  que se pretende generar  entre el paciente y el personal en contacto y de las relaciones  internas (experiencia interna). La definición está determinada por los atributos de experiencia y los  comportamientos que se infieren de los mismos.</a:t>
            </a:r>
          </a:p>
        </p:txBody>
      </p:sp>
      <p:cxnSp>
        <p:nvCxnSpPr>
          <p:cNvPr id="31" name="30 Conector angular"/>
          <p:cNvCxnSpPr>
            <a:stCxn id="151567" idx="2"/>
            <a:endCxn id="151575" idx="2"/>
          </p:cNvCxnSpPr>
          <p:nvPr/>
        </p:nvCxnSpPr>
        <p:spPr>
          <a:xfrm rot="5400000">
            <a:off x="2161382" y="3815556"/>
            <a:ext cx="520700" cy="2252663"/>
          </a:xfrm>
          <a:prstGeom prst="bentConnector3">
            <a:avLst>
              <a:gd name="adj1" fmla="val 14388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2 Grupo"/>
          <p:cNvGrpSpPr/>
          <p:nvPr/>
        </p:nvGrpSpPr>
        <p:grpSpPr>
          <a:xfrm>
            <a:off x="107504" y="2564904"/>
            <a:ext cx="8848298" cy="1368152"/>
            <a:chOff x="107504" y="2564904"/>
            <a:chExt cx="8848298" cy="1368152"/>
          </a:xfrm>
        </p:grpSpPr>
        <p:pic>
          <p:nvPicPr>
            <p:cNvPr id="13" name="Picture 3"/>
            <p:cNvPicPr>
              <a:picLocks noChangeAspect="1" noChangeArrowheads="1"/>
            </p:cNvPicPr>
            <p:nvPr/>
          </p:nvPicPr>
          <p:blipFill>
            <a:blip r:embed="rId2" cstate="print"/>
            <a:srcRect/>
            <a:stretch>
              <a:fillRect/>
            </a:stretch>
          </p:blipFill>
          <p:spPr bwMode="auto">
            <a:xfrm>
              <a:off x="107504" y="2564904"/>
              <a:ext cx="8848298" cy="1368152"/>
            </a:xfrm>
            <a:prstGeom prst="rect">
              <a:avLst/>
            </a:prstGeom>
            <a:noFill/>
            <a:ln w="9525">
              <a:solidFill>
                <a:schemeClr val="accent1"/>
              </a:solidFill>
              <a:miter lim="800000"/>
              <a:headEnd/>
              <a:tailEnd/>
            </a:ln>
            <a:effectLst/>
          </p:spPr>
        </p:pic>
        <p:sp>
          <p:nvSpPr>
            <p:cNvPr id="14" name="13 Rectángulo"/>
            <p:cNvSpPr/>
            <p:nvPr/>
          </p:nvSpPr>
          <p:spPr>
            <a:xfrm>
              <a:off x="1547664" y="2708920"/>
              <a:ext cx="5688632" cy="21602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b="1" dirty="0" smtClean="0"/>
                <a:t>MODELO SERVICIOS EXPERIENCIAS</a:t>
              </a:r>
              <a:endParaRPr lang="es-CL" sz="1600" b="1" dirty="0"/>
            </a:p>
          </p:txBody>
        </p:sp>
      </p:grpSp>
      <p:sp>
        <p:nvSpPr>
          <p:cNvPr id="5" name="3 CuadroTexto"/>
          <p:cNvSpPr txBox="1">
            <a:spLocks noChangeArrowheads="1"/>
          </p:cNvSpPr>
          <p:nvPr/>
        </p:nvSpPr>
        <p:spPr bwMode="auto">
          <a:xfrm>
            <a:off x="2786063" y="285750"/>
            <a:ext cx="5357812" cy="369888"/>
          </a:xfrm>
          <a:prstGeom prst="rect">
            <a:avLst/>
          </a:prstGeom>
          <a:noFill/>
          <a:ln w="9525">
            <a:noFill/>
            <a:miter lim="800000"/>
            <a:headEnd/>
            <a:tailEnd/>
          </a:ln>
        </p:spPr>
        <p:txBody>
          <a:bodyPr>
            <a:spAutoFit/>
          </a:bodyPr>
          <a:lstStyle/>
          <a:p>
            <a:pPr fontAlgn="base">
              <a:spcBef>
                <a:spcPct val="0"/>
              </a:spcBef>
              <a:spcAft>
                <a:spcPct val="0"/>
              </a:spcAft>
            </a:pPr>
            <a:r>
              <a:rPr lang="es-CL" b="1">
                <a:solidFill>
                  <a:srgbClr val="FFFFFF"/>
                </a:solidFill>
                <a:ea typeface="MS PGothic" pitchFamily="34" charset="-128"/>
                <a:cs typeface="Tahoma" pitchFamily="34" charset="0"/>
              </a:rPr>
              <a:t>ANTECEDENTES </a:t>
            </a:r>
          </a:p>
        </p:txBody>
      </p:sp>
      <p:sp>
        <p:nvSpPr>
          <p:cNvPr id="6" name="Text Box 31"/>
          <p:cNvSpPr txBox="1">
            <a:spLocks noChangeArrowheads="1"/>
          </p:cNvSpPr>
          <p:nvPr/>
        </p:nvSpPr>
        <p:spPr bwMode="auto">
          <a:xfrm>
            <a:off x="2627784" y="116632"/>
            <a:ext cx="4500562" cy="646331"/>
          </a:xfrm>
          <a:prstGeom prst="rect">
            <a:avLst/>
          </a:prstGeom>
          <a:noFill/>
          <a:ln w="9525">
            <a:noFill/>
            <a:miter lim="800000"/>
            <a:headEnd/>
            <a:tailEnd/>
          </a:ln>
        </p:spPr>
        <p:txBody>
          <a:bodyPr>
            <a:spAutoFit/>
          </a:bodyPr>
          <a:lstStyle/>
          <a:p>
            <a:pPr algn="ctr" fontAlgn="base">
              <a:spcBef>
                <a:spcPct val="0"/>
              </a:spcBef>
              <a:spcAft>
                <a:spcPct val="0"/>
              </a:spcAft>
            </a:pPr>
            <a:r>
              <a:rPr lang="es-ES" b="1" dirty="0" smtClean="0">
                <a:solidFill>
                  <a:schemeClr val="accent1">
                    <a:lumMod val="50000"/>
                  </a:schemeClr>
                </a:solidFill>
                <a:ea typeface="MS PGothic" pitchFamily="34" charset="-128"/>
                <a:cs typeface="Arial" pitchFamily="34" charset="0"/>
              </a:rPr>
              <a:t>CONSTRUCCIÓN ESTÁNDARES DE EXPERIENCIA</a:t>
            </a:r>
            <a:endParaRPr lang="es-ES" b="1" dirty="0">
              <a:solidFill>
                <a:schemeClr val="accent1">
                  <a:lumMod val="50000"/>
                </a:schemeClr>
              </a:solidFill>
              <a:ea typeface="MS PGothic" pitchFamily="34" charset="-128"/>
              <a:cs typeface="Arial" pitchFamily="34" charset="0"/>
            </a:endParaRPr>
          </a:p>
        </p:txBody>
      </p:sp>
      <p:cxnSp>
        <p:nvCxnSpPr>
          <p:cNvPr id="7" name="6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18 Grupo"/>
          <p:cNvGrpSpPr>
            <a:grpSpLocks/>
          </p:cNvGrpSpPr>
          <p:nvPr/>
        </p:nvGrpSpPr>
        <p:grpSpPr bwMode="auto">
          <a:xfrm>
            <a:off x="539750" y="1341438"/>
            <a:ext cx="8064500" cy="5111750"/>
            <a:chOff x="395536" y="1124744"/>
            <a:chExt cx="8352928" cy="5472608"/>
          </a:xfrm>
        </p:grpSpPr>
        <p:sp>
          <p:nvSpPr>
            <p:cNvPr id="11" name="10 Rectángulo"/>
            <p:cNvSpPr/>
            <p:nvPr/>
          </p:nvSpPr>
          <p:spPr>
            <a:xfrm>
              <a:off x="395536" y="1124744"/>
              <a:ext cx="8352928" cy="5472608"/>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CL"/>
            </a:p>
          </p:txBody>
        </p:sp>
        <p:grpSp>
          <p:nvGrpSpPr>
            <p:cNvPr id="3" name="116 Grupo"/>
            <p:cNvGrpSpPr>
              <a:grpSpLocks/>
            </p:cNvGrpSpPr>
            <p:nvPr/>
          </p:nvGrpSpPr>
          <p:grpSpPr bwMode="auto">
            <a:xfrm>
              <a:off x="827584" y="1556792"/>
              <a:ext cx="7579779" cy="4343127"/>
              <a:chOff x="592621" y="1268760"/>
              <a:chExt cx="8155843" cy="5135215"/>
            </a:xfrm>
          </p:grpSpPr>
          <p:sp>
            <p:nvSpPr>
              <p:cNvPr id="13" name="3 CuadroTexto"/>
              <p:cNvSpPr txBox="1">
                <a:spLocks noChangeArrowheads="1"/>
              </p:cNvSpPr>
              <p:nvPr/>
            </p:nvSpPr>
            <p:spPr bwMode="auto">
              <a:xfrm>
                <a:off x="3636146" y="1427089"/>
                <a:ext cx="4883109" cy="307459"/>
              </a:xfrm>
              <a:prstGeom prst="rect">
                <a:avLst/>
              </a:prstGeom>
              <a:noFill/>
              <a:ln w="9525">
                <a:noFill/>
                <a:miter lim="800000"/>
                <a:headEnd/>
                <a:tailEnd/>
              </a:ln>
            </p:spPr>
            <p:txBody>
              <a:bodyPr>
                <a:spAutoFit/>
              </a:bodyPr>
              <a:lstStyle/>
              <a:p>
                <a:pPr>
                  <a:defRPr/>
                </a:pPr>
                <a:r>
                  <a:rPr lang="es-CL" sz="1400" b="1">
                    <a:solidFill>
                      <a:schemeClr val="bg1"/>
                    </a:solidFill>
                    <a:latin typeface="+mj-lt"/>
                    <a:cs typeface="Tahoma" pitchFamily="34" charset="0"/>
                  </a:rPr>
                  <a:t>PROQUALITAS CONSULTORES</a:t>
                </a:r>
              </a:p>
            </p:txBody>
          </p:sp>
          <p:pic>
            <p:nvPicPr>
              <p:cNvPr id="14" name="Picture 7" descr="C:\Users\Sui_Lan\Desktop\uailogo.png"/>
              <p:cNvPicPr>
                <a:picLocks noChangeAspect="1" noChangeArrowheads="1"/>
              </p:cNvPicPr>
              <p:nvPr/>
            </p:nvPicPr>
            <p:blipFill>
              <a:blip r:embed="rId2" cstate="print"/>
              <a:srcRect/>
              <a:stretch>
                <a:fillRect/>
              </a:stretch>
            </p:blipFill>
            <p:spPr bwMode="auto">
              <a:xfrm>
                <a:off x="6581107" y="1268760"/>
                <a:ext cx="1787821" cy="488710"/>
              </a:xfrm>
              <a:prstGeom prst="rect">
                <a:avLst/>
              </a:prstGeom>
              <a:noFill/>
              <a:ln w="9525">
                <a:noFill/>
                <a:miter lim="800000"/>
                <a:headEnd/>
                <a:tailEnd/>
              </a:ln>
            </p:spPr>
          </p:pic>
          <p:sp>
            <p:nvSpPr>
              <p:cNvPr id="15" name="Rectangle 16"/>
              <p:cNvSpPr>
                <a:spLocks noChangeArrowheads="1"/>
              </p:cNvSpPr>
              <p:nvPr/>
            </p:nvSpPr>
            <p:spPr bwMode="auto">
              <a:xfrm>
                <a:off x="593049" y="4654395"/>
                <a:ext cx="1500318" cy="594821"/>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algn="ctr">
                  <a:defRPr/>
                </a:pPr>
                <a:r>
                  <a:rPr lang="es-CO" sz="1400">
                    <a:solidFill>
                      <a:srgbClr val="000000"/>
                    </a:solidFill>
                    <a:latin typeface="+mj-lt"/>
                    <a:ea typeface="ＭＳ Ｐゴシック" pitchFamily="-108" charset="-128"/>
                  </a:rPr>
                  <a:t>Resultados</a:t>
                </a:r>
              </a:p>
            </p:txBody>
          </p:sp>
          <p:sp>
            <p:nvSpPr>
              <p:cNvPr id="16" name="AutoShape 33"/>
              <p:cNvSpPr>
                <a:spLocks noChangeArrowheads="1"/>
              </p:cNvSpPr>
              <p:nvPr/>
            </p:nvSpPr>
            <p:spPr bwMode="auto">
              <a:xfrm>
                <a:off x="2747986" y="5074388"/>
                <a:ext cx="417541" cy="219038"/>
              </a:xfrm>
              <a:prstGeom prst="downArrow">
                <a:avLst>
                  <a:gd name="adj1" fmla="val 50000"/>
                  <a:gd name="adj2" fmla="val 2500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s-ES_tradnl" sz="1400">
                  <a:solidFill>
                    <a:srgbClr val="FFFFFF"/>
                  </a:solidFill>
                  <a:latin typeface="+mj-lt"/>
                </a:endParaRPr>
              </a:p>
            </p:txBody>
          </p:sp>
          <p:sp>
            <p:nvSpPr>
              <p:cNvPr id="17" name="AutoShape 30"/>
              <p:cNvSpPr>
                <a:spLocks noChangeArrowheads="1"/>
              </p:cNvSpPr>
              <p:nvPr/>
            </p:nvSpPr>
            <p:spPr bwMode="auto">
              <a:xfrm>
                <a:off x="3644992" y="4686548"/>
                <a:ext cx="417541" cy="299421"/>
              </a:xfrm>
              <a:prstGeom prst="downArrow">
                <a:avLst>
                  <a:gd name="adj1" fmla="val 50000"/>
                  <a:gd name="adj2" fmla="val 2500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s-ES_tradnl" sz="1400">
                  <a:solidFill>
                    <a:srgbClr val="FFFFFF"/>
                  </a:solidFill>
                  <a:latin typeface="+mj-lt"/>
                </a:endParaRPr>
              </a:p>
            </p:txBody>
          </p:sp>
          <p:sp>
            <p:nvSpPr>
              <p:cNvPr id="18" name="AutoShape 20"/>
              <p:cNvSpPr>
                <a:spLocks noChangeArrowheads="1"/>
              </p:cNvSpPr>
              <p:nvPr/>
            </p:nvSpPr>
            <p:spPr bwMode="auto">
              <a:xfrm>
                <a:off x="1898750" y="5448160"/>
                <a:ext cx="911159" cy="687259"/>
              </a:xfrm>
              <a:prstGeom prst="triangle">
                <a:avLst>
                  <a:gd name="adj" fmla="val 50000"/>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defRPr/>
                </a:pPr>
                <a:endParaRPr lang="es-ES_tradnl" sz="1400">
                  <a:latin typeface="+mj-lt"/>
                </a:endParaRPr>
              </a:p>
            </p:txBody>
          </p:sp>
          <p:sp>
            <p:nvSpPr>
              <p:cNvPr id="19" name="AutoShape 27"/>
              <p:cNvSpPr>
                <a:spLocks noChangeArrowheads="1"/>
              </p:cNvSpPr>
              <p:nvPr/>
            </p:nvSpPr>
            <p:spPr bwMode="auto">
              <a:xfrm>
                <a:off x="4572075" y="4292680"/>
                <a:ext cx="417541" cy="375783"/>
              </a:xfrm>
              <a:prstGeom prst="downArrow">
                <a:avLst>
                  <a:gd name="adj1" fmla="val 50000"/>
                  <a:gd name="adj2" fmla="val 38917"/>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s-ES_tradnl" sz="1400">
                  <a:solidFill>
                    <a:srgbClr val="FFFFFF"/>
                  </a:solidFill>
                  <a:latin typeface="+mj-lt"/>
                </a:endParaRPr>
              </a:p>
            </p:txBody>
          </p:sp>
          <p:sp>
            <p:nvSpPr>
              <p:cNvPr id="20" name="AutoShape 36"/>
              <p:cNvSpPr>
                <a:spLocks noChangeArrowheads="1"/>
              </p:cNvSpPr>
              <p:nvPr/>
            </p:nvSpPr>
            <p:spPr bwMode="auto">
              <a:xfrm>
                <a:off x="5439003" y="3930964"/>
                <a:ext cx="417541" cy="452145"/>
              </a:xfrm>
              <a:prstGeom prst="downArrow">
                <a:avLst>
                  <a:gd name="adj1" fmla="val 50000"/>
                  <a:gd name="adj2" fmla="val 35002"/>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defRPr/>
                </a:pPr>
                <a:endParaRPr lang="es-ES_tradnl" sz="1400">
                  <a:solidFill>
                    <a:srgbClr val="FFFFFF"/>
                  </a:solidFill>
                  <a:latin typeface="+mj-lt"/>
                </a:endParaRPr>
              </a:p>
            </p:txBody>
          </p:sp>
          <p:sp>
            <p:nvSpPr>
              <p:cNvPr id="21" name="AutoShape 39"/>
              <p:cNvSpPr>
                <a:spLocks noChangeArrowheads="1"/>
              </p:cNvSpPr>
              <p:nvPr/>
            </p:nvSpPr>
            <p:spPr bwMode="auto">
              <a:xfrm>
                <a:off x="6336010" y="3611449"/>
                <a:ext cx="417541" cy="524487"/>
              </a:xfrm>
              <a:prstGeom prst="downArrow">
                <a:avLst>
                  <a:gd name="adj1" fmla="val 50000"/>
                  <a:gd name="adj2" fmla="val 49999"/>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defRPr/>
                </a:pPr>
                <a:endParaRPr lang="es-ES_tradnl" sz="1400">
                  <a:solidFill>
                    <a:srgbClr val="FFFFFF"/>
                  </a:solidFill>
                  <a:latin typeface="+mj-lt"/>
                </a:endParaRPr>
              </a:p>
            </p:txBody>
          </p:sp>
          <p:sp>
            <p:nvSpPr>
              <p:cNvPr id="22" name="AutoShape 42"/>
              <p:cNvSpPr>
                <a:spLocks noChangeArrowheads="1"/>
              </p:cNvSpPr>
              <p:nvPr/>
            </p:nvSpPr>
            <p:spPr bwMode="auto">
              <a:xfrm>
                <a:off x="7233015" y="3231648"/>
                <a:ext cx="417541" cy="600850"/>
              </a:xfrm>
              <a:prstGeom prst="downArrow">
                <a:avLst>
                  <a:gd name="adj1" fmla="val 50000"/>
                  <a:gd name="adj2" fmla="val 62188"/>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defRPr/>
                </a:pPr>
                <a:endParaRPr lang="es-ES_tradnl" sz="1400">
                  <a:solidFill>
                    <a:srgbClr val="FFFFFF"/>
                  </a:solidFill>
                  <a:latin typeface="+mj-lt"/>
                </a:endParaRPr>
              </a:p>
            </p:txBody>
          </p:sp>
          <p:sp>
            <p:nvSpPr>
              <p:cNvPr id="23" name="Text Box 23"/>
              <p:cNvSpPr txBox="1">
                <a:spLocks noChangeArrowheads="1"/>
              </p:cNvSpPr>
              <p:nvPr/>
            </p:nvSpPr>
            <p:spPr bwMode="auto">
              <a:xfrm rot="16200000">
                <a:off x="3123430" y="3492343"/>
                <a:ext cx="1503129" cy="5838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bIns="137160" anchor="ctr"/>
              <a:lstStyle/>
              <a:p>
                <a:pPr>
                  <a:defRPr/>
                </a:pPr>
                <a:r>
                  <a:rPr lang="es-CO" sz="1400" dirty="0">
                    <a:solidFill>
                      <a:srgbClr val="000000"/>
                    </a:solidFill>
                    <a:latin typeface="+mj-lt"/>
                    <a:ea typeface="ＭＳ Ｐゴシック" pitchFamily="-108" charset="-128"/>
                  </a:rPr>
                  <a:t>Selección  y Asignación</a:t>
                </a:r>
              </a:p>
            </p:txBody>
          </p:sp>
          <p:sp>
            <p:nvSpPr>
              <p:cNvPr id="24" name="Text Box 24"/>
              <p:cNvSpPr txBox="1">
                <a:spLocks noChangeArrowheads="1"/>
              </p:cNvSpPr>
              <p:nvPr/>
            </p:nvSpPr>
            <p:spPr bwMode="auto">
              <a:xfrm rot="16200000">
                <a:off x="4851957" y="2663412"/>
                <a:ext cx="1577482" cy="5838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bIns="137160" anchor="ctr"/>
              <a:lstStyle/>
              <a:p>
                <a:pPr>
                  <a:defRPr/>
                </a:pPr>
                <a:r>
                  <a:rPr lang="es-CO" sz="1400" dirty="0">
                    <a:solidFill>
                      <a:srgbClr val="000000"/>
                    </a:solidFill>
                    <a:latin typeface="+mj-lt"/>
                    <a:ea typeface="ＭＳ Ｐゴシック" pitchFamily="-108" charset="-128"/>
                  </a:rPr>
                  <a:t>Consecuencias  e Incentivos</a:t>
                </a:r>
              </a:p>
            </p:txBody>
          </p:sp>
          <p:sp>
            <p:nvSpPr>
              <p:cNvPr id="25" name="Text Box 25"/>
              <p:cNvSpPr txBox="1">
                <a:spLocks noChangeArrowheads="1"/>
              </p:cNvSpPr>
              <p:nvPr/>
            </p:nvSpPr>
            <p:spPr bwMode="auto">
              <a:xfrm rot="16200000">
                <a:off x="5734809" y="2267535"/>
                <a:ext cx="1577481" cy="5838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bIns="137160" anchor="ctr"/>
              <a:lstStyle/>
              <a:p>
                <a:pPr>
                  <a:defRPr/>
                </a:pPr>
                <a:r>
                  <a:rPr lang="es-CO" sz="1200" dirty="0">
                    <a:solidFill>
                      <a:srgbClr val="000000"/>
                    </a:solidFill>
                    <a:latin typeface="+mj-lt"/>
                    <a:ea typeface="ＭＳ Ｐゴシック" pitchFamily="-108" charset="-128"/>
                  </a:rPr>
                  <a:t>Herramientas  y Recursos</a:t>
                </a:r>
              </a:p>
            </p:txBody>
          </p:sp>
          <p:sp>
            <p:nvSpPr>
              <p:cNvPr id="26" name="Text Box 26"/>
              <p:cNvSpPr txBox="1">
                <a:spLocks noChangeArrowheads="1"/>
              </p:cNvSpPr>
              <p:nvPr/>
            </p:nvSpPr>
            <p:spPr bwMode="auto">
              <a:xfrm rot="16200000">
                <a:off x="6617661" y="1988210"/>
                <a:ext cx="1577482" cy="5838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bIns="137160" anchor="ctr"/>
              <a:lstStyle/>
              <a:p>
                <a:pPr>
                  <a:defRPr/>
                </a:pPr>
                <a:r>
                  <a:rPr lang="es-CO" sz="1100">
                    <a:solidFill>
                      <a:srgbClr val="000000"/>
                    </a:solidFill>
                    <a:latin typeface="+mj-lt"/>
                    <a:ea typeface="ＭＳ Ｐゴシック" pitchFamily="-108" charset="-128"/>
                  </a:rPr>
                  <a:t>Retroalimentación</a:t>
                </a:r>
              </a:p>
            </p:txBody>
          </p:sp>
          <p:sp>
            <p:nvSpPr>
              <p:cNvPr id="27" name="Text Box 40"/>
              <p:cNvSpPr txBox="1">
                <a:spLocks noChangeArrowheads="1"/>
              </p:cNvSpPr>
              <p:nvPr/>
            </p:nvSpPr>
            <p:spPr bwMode="auto">
              <a:xfrm rot="16200000">
                <a:off x="3969105" y="3059290"/>
                <a:ext cx="1577481" cy="5838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bIns="137160" anchor="ctr"/>
              <a:lstStyle/>
              <a:p>
                <a:pPr>
                  <a:defRPr/>
                </a:pPr>
                <a:r>
                  <a:rPr lang="es-CO" sz="1400">
                    <a:solidFill>
                      <a:srgbClr val="000000"/>
                    </a:solidFill>
                    <a:latin typeface="+mj-lt"/>
                    <a:ea typeface="ＭＳ Ｐゴシック" pitchFamily="-108" charset="-128"/>
                  </a:rPr>
                  <a:t>Motivos  y Preferencias</a:t>
                </a:r>
              </a:p>
            </p:txBody>
          </p:sp>
          <p:sp>
            <p:nvSpPr>
              <p:cNvPr id="28" name="Text Box 41"/>
              <p:cNvSpPr txBox="1">
                <a:spLocks noChangeArrowheads="1"/>
              </p:cNvSpPr>
              <p:nvPr/>
            </p:nvSpPr>
            <p:spPr bwMode="auto">
              <a:xfrm rot="16200000">
                <a:off x="2278758" y="3922383"/>
                <a:ext cx="1426766" cy="5838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bIns="137160" anchor="ctr"/>
              <a:lstStyle/>
              <a:p>
                <a:pPr>
                  <a:defRPr/>
                </a:pPr>
                <a:r>
                  <a:rPr lang="es-CO" sz="1200">
                    <a:solidFill>
                      <a:srgbClr val="000000"/>
                    </a:solidFill>
                    <a:latin typeface="+mj-lt"/>
                    <a:ea typeface="ＭＳ Ｐゴシック" pitchFamily="-108" charset="-128"/>
                  </a:rPr>
                  <a:t>Habilidades  y Conocimientos</a:t>
                </a:r>
              </a:p>
            </p:txBody>
          </p:sp>
          <p:sp>
            <p:nvSpPr>
              <p:cNvPr id="29" name="AutoShape 22"/>
              <p:cNvSpPr>
                <a:spLocks noChangeArrowheads="1"/>
              </p:cNvSpPr>
              <p:nvPr/>
            </p:nvSpPr>
            <p:spPr bwMode="auto">
              <a:xfrm flipH="1" flipV="1">
                <a:off x="900897" y="3500925"/>
                <a:ext cx="831544" cy="902280"/>
              </a:xfrm>
              <a:prstGeom prst="downArrow">
                <a:avLst>
                  <a:gd name="adj1" fmla="val 50000"/>
                  <a:gd name="adj2" fmla="val 25017"/>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a:defRPr/>
                </a:pPr>
                <a:endParaRPr lang="es-ES_tradnl" sz="1400">
                  <a:solidFill>
                    <a:srgbClr val="FFFFFF"/>
                  </a:solidFill>
                  <a:latin typeface="+mj-lt"/>
                </a:endParaRPr>
              </a:p>
            </p:txBody>
          </p:sp>
          <p:sp>
            <p:nvSpPr>
              <p:cNvPr id="30" name="AutoShape 15"/>
              <p:cNvSpPr>
                <a:spLocks noChangeArrowheads="1"/>
              </p:cNvSpPr>
              <p:nvPr/>
            </p:nvSpPr>
            <p:spPr bwMode="auto">
              <a:xfrm rot="20421781">
                <a:off x="1031821" y="4791043"/>
                <a:ext cx="7717435" cy="148705"/>
              </a:xfrm>
              <a:prstGeom prst="roundRect">
                <a:avLst>
                  <a:gd name="adj" fmla="val 50000"/>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defRPr/>
                </a:pPr>
                <a:endParaRPr lang="es-ES_tradnl" sz="1400">
                  <a:latin typeface="+mj-lt"/>
                </a:endParaRPr>
              </a:p>
            </p:txBody>
          </p:sp>
          <p:grpSp>
            <p:nvGrpSpPr>
              <p:cNvPr id="4" name="Group 49"/>
              <p:cNvGrpSpPr>
                <a:grpSpLocks/>
              </p:cNvGrpSpPr>
              <p:nvPr/>
            </p:nvGrpSpPr>
            <p:grpSpPr bwMode="auto">
              <a:xfrm>
                <a:off x="2921469" y="5925402"/>
                <a:ext cx="5449426" cy="478573"/>
                <a:chOff x="2716520" y="5704421"/>
                <a:chExt cx="5979870" cy="582161"/>
              </a:xfrm>
            </p:grpSpPr>
            <p:sp>
              <p:nvSpPr>
                <p:cNvPr id="41" name="AutoShape 8"/>
                <p:cNvSpPr>
                  <a:spLocks noChangeArrowheads="1"/>
                </p:cNvSpPr>
                <p:nvPr/>
              </p:nvSpPr>
              <p:spPr bwMode="auto">
                <a:xfrm>
                  <a:off x="2716520" y="5704421"/>
                  <a:ext cx="5979870" cy="582161"/>
                </a:xfrm>
                <a:prstGeom prst="rtTriangle">
                  <a:avLst/>
                </a:prstGeom>
                <a:solidFill>
                  <a:schemeClr val="bg1"/>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s-ES_tradnl" sz="1400">
                    <a:solidFill>
                      <a:srgbClr val="000000"/>
                    </a:solidFill>
                    <a:latin typeface="+mj-lt"/>
                    <a:ea typeface="ＭＳ Ｐゴシック" pitchFamily="-108" charset="-128"/>
                  </a:endParaRPr>
                </a:p>
              </p:txBody>
            </p:sp>
            <p:sp>
              <p:nvSpPr>
                <p:cNvPr id="42" name="Text Box 9"/>
                <p:cNvSpPr txBox="1">
                  <a:spLocks noChangeArrowheads="1"/>
                </p:cNvSpPr>
                <p:nvPr/>
              </p:nvSpPr>
              <p:spPr bwMode="auto">
                <a:xfrm>
                  <a:off x="2961037" y="5903673"/>
                  <a:ext cx="2455946" cy="374009"/>
                </a:xfrm>
                <a:prstGeom prst="rect">
                  <a:avLst/>
                </a:prstGeom>
                <a:noFill/>
                <a:ln w="9525">
                  <a:noFill/>
                  <a:miter lim="800000"/>
                  <a:headEnd/>
                  <a:tailEnd/>
                </a:ln>
              </p:spPr>
              <p:txBody>
                <a:bodyPr>
                  <a:spAutoFit/>
                </a:bodyPr>
                <a:lstStyle/>
                <a:p>
                  <a:pPr>
                    <a:defRPr/>
                  </a:pPr>
                  <a:r>
                    <a:rPr lang="es-CO" sz="1400">
                      <a:solidFill>
                        <a:srgbClr val="000000"/>
                      </a:solidFill>
                      <a:latin typeface="+mj-lt"/>
                    </a:rPr>
                    <a:t>$: Costo de la mejora</a:t>
                  </a:r>
                </a:p>
              </p:txBody>
            </p:sp>
          </p:grpSp>
          <p:grpSp>
            <p:nvGrpSpPr>
              <p:cNvPr id="5" name="Group 48"/>
              <p:cNvGrpSpPr>
                <a:grpSpLocks/>
              </p:cNvGrpSpPr>
              <p:nvPr/>
            </p:nvGrpSpPr>
            <p:grpSpPr bwMode="auto">
              <a:xfrm>
                <a:off x="2831778" y="5819776"/>
                <a:ext cx="5497165" cy="491614"/>
                <a:chOff x="2645961" y="5575300"/>
                <a:chExt cx="6032786" cy="599104"/>
              </a:xfrm>
            </p:grpSpPr>
            <p:sp>
              <p:nvSpPr>
                <p:cNvPr id="39" name="AutoShape 13"/>
                <p:cNvSpPr>
                  <a:spLocks noChangeArrowheads="1"/>
                </p:cNvSpPr>
                <p:nvPr/>
              </p:nvSpPr>
              <p:spPr bwMode="auto">
                <a:xfrm rot="10800000">
                  <a:off x="2645961" y="5592243"/>
                  <a:ext cx="6032786" cy="582161"/>
                </a:xfrm>
                <a:prstGeom prst="rtTriangl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defRPr/>
                  </a:pPr>
                  <a:endParaRPr lang="es-ES_tradnl" sz="1400">
                    <a:solidFill>
                      <a:srgbClr val="000000"/>
                    </a:solidFill>
                    <a:latin typeface="+mj-lt"/>
                    <a:ea typeface="ＭＳ Ｐゴシック" pitchFamily="-108" charset="-128"/>
                  </a:endParaRPr>
                </a:p>
              </p:txBody>
            </p:sp>
            <p:sp>
              <p:nvSpPr>
                <p:cNvPr id="40" name="Text Box 14"/>
                <p:cNvSpPr txBox="1">
                  <a:spLocks noChangeArrowheads="1"/>
                </p:cNvSpPr>
                <p:nvPr/>
              </p:nvSpPr>
              <p:spPr bwMode="auto">
                <a:xfrm>
                  <a:off x="6377074" y="5575479"/>
                  <a:ext cx="2287240" cy="374684"/>
                </a:xfrm>
                <a:prstGeom prst="rect">
                  <a:avLst/>
                </a:prstGeom>
                <a:noFill/>
                <a:ln w="9525">
                  <a:noFill/>
                  <a:miter lim="800000"/>
                  <a:headEnd/>
                  <a:tailEnd/>
                </a:ln>
              </p:spPr>
              <p:txBody>
                <a:bodyPr>
                  <a:spAutoFit/>
                </a:bodyPr>
                <a:lstStyle/>
                <a:p>
                  <a:pPr algn="r">
                    <a:defRPr/>
                  </a:pPr>
                  <a:r>
                    <a:rPr lang="es-CO" sz="1400">
                      <a:solidFill>
                        <a:srgbClr val="000000"/>
                      </a:solidFill>
                      <a:latin typeface="+mj-lt"/>
                    </a:rPr>
                    <a:t>Potencial de mejora</a:t>
                  </a:r>
                </a:p>
              </p:txBody>
            </p:sp>
          </p:grpSp>
          <p:grpSp>
            <p:nvGrpSpPr>
              <p:cNvPr id="6" name="Group 54"/>
              <p:cNvGrpSpPr>
                <a:grpSpLocks/>
              </p:cNvGrpSpPr>
              <p:nvPr/>
            </p:nvGrpSpPr>
            <p:grpSpPr bwMode="auto">
              <a:xfrm>
                <a:off x="1263640" y="5265569"/>
                <a:ext cx="147555" cy="790234"/>
                <a:chOff x="1037328" y="5053246"/>
                <a:chExt cx="132697" cy="838200"/>
              </a:xfrm>
            </p:grpSpPr>
            <p:sp>
              <p:nvSpPr>
                <p:cNvPr id="36" name="AutoShape 17"/>
                <p:cNvSpPr>
                  <a:spLocks noChangeArrowheads="1"/>
                </p:cNvSpPr>
                <p:nvPr/>
              </p:nvSpPr>
              <p:spPr bwMode="auto">
                <a:xfrm rot="-5400000">
                  <a:off x="684202" y="5406034"/>
                  <a:ext cx="839814" cy="133651"/>
                </a:xfrm>
                <a:prstGeom prst="roundRect">
                  <a:avLst>
                    <a:gd name="adj" fmla="val 50000"/>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defRPr/>
                  </a:pPr>
                  <a:endParaRPr lang="es-ES_tradnl" sz="1400">
                    <a:latin typeface="+mj-lt"/>
                  </a:endParaRPr>
                </a:p>
              </p:txBody>
            </p:sp>
            <p:sp>
              <p:nvSpPr>
                <p:cNvPr id="37" name="Oval 18"/>
                <p:cNvSpPr>
                  <a:spLocks noChangeArrowheads="1"/>
                </p:cNvSpPr>
                <p:nvPr/>
              </p:nvSpPr>
              <p:spPr bwMode="auto">
                <a:xfrm>
                  <a:off x="1069106" y="5769138"/>
                  <a:ext cx="70008" cy="66077"/>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defRPr/>
                  </a:pPr>
                  <a:endParaRPr lang="es-ES_tradnl" sz="1400">
                    <a:latin typeface="+mj-lt"/>
                  </a:endParaRPr>
                </a:p>
              </p:txBody>
            </p:sp>
            <p:sp>
              <p:nvSpPr>
                <p:cNvPr id="38" name="Oval 19"/>
                <p:cNvSpPr>
                  <a:spLocks noChangeArrowheads="1"/>
                </p:cNvSpPr>
                <p:nvPr/>
              </p:nvSpPr>
              <p:spPr bwMode="auto">
                <a:xfrm>
                  <a:off x="1069106" y="5078530"/>
                  <a:ext cx="70008" cy="66077"/>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defRPr/>
                  </a:pPr>
                  <a:endParaRPr lang="es-ES_tradnl" sz="1400">
                    <a:latin typeface="+mj-lt"/>
                  </a:endParaRPr>
                </a:p>
              </p:txBody>
            </p:sp>
          </p:grpSp>
          <p:sp>
            <p:nvSpPr>
              <p:cNvPr id="34" name="AutoShape 42"/>
              <p:cNvSpPr>
                <a:spLocks noChangeArrowheads="1"/>
              </p:cNvSpPr>
              <p:nvPr/>
            </p:nvSpPr>
            <p:spPr bwMode="auto">
              <a:xfrm>
                <a:off x="8066329" y="2908114"/>
                <a:ext cx="417541" cy="675202"/>
              </a:xfrm>
              <a:prstGeom prst="downArrow">
                <a:avLst>
                  <a:gd name="adj1" fmla="val 50000"/>
                  <a:gd name="adj2" fmla="val 62185"/>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defRPr/>
                </a:pPr>
                <a:endParaRPr lang="es-ES_tradnl" sz="1400">
                  <a:solidFill>
                    <a:srgbClr val="FFFFFF"/>
                  </a:solidFill>
                  <a:latin typeface="+mj-lt"/>
                </a:endParaRPr>
              </a:p>
            </p:txBody>
          </p:sp>
          <p:sp>
            <p:nvSpPr>
              <p:cNvPr id="35" name="Text Box 26"/>
              <p:cNvSpPr txBox="1">
                <a:spLocks noChangeArrowheads="1"/>
              </p:cNvSpPr>
              <p:nvPr/>
            </p:nvSpPr>
            <p:spPr bwMode="auto">
              <a:xfrm rot="16200000">
                <a:off x="7559062" y="1759004"/>
                <a:ext cx="1426766" cy="58208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bIns="137160" anchor="ctr"/>
              <a:lstStyle/>
              <a:p>
                <a:pPr>
                  <a:defRPr/>
                </a:pPr>
                <a:r>
                  <a:rPr lang="es-CO" sz="1200">
                    <a:solidFill>
                      <a:srgbClr val="000000"/>
                    </a:solidFill>
                    <a:latin typeface="+mj-lt"/>
                    <a:ea typeface="ＭＳ Ｐゴシック" pitchFamily="-108" charset="-128"/>
                  </a:rPr>
                  <a:t>Expectativas</a:t>
                </a:r>
              </a:p>
            </p:txBody>
          </p:sp>
        </p:grpSp>
      </p:grpSp>
      <p:sp>
        <p:nvSpPr>
          <p:cNvPr id="45" name="Text Box 31"/>
          <p:cNvSpPr txBox="1">
            <a:spLocks noChangeArrowheads="1"/>
          </p:cNvSpPr>
          <p:nvPr/>
        </p:nvSpPr>
        <p:spPr bwMode="auto">
          <a:xfrm>
            <a:off x="2267744" y="188640"/>
            <a:ext cx="4803775" cy="369332"/>
          </a:xfrm>
          <a:prstGeom prst="rect">
            <a:avLst/>
          </a:prstGeom>
          <a:noFill/>
          <a:ln w="9525">
            <a:noFill/>
            <a:miter lim="800000"/>
            <a:headEnd/>
            <a:tailEnd/>
          </a:ln>
        </p:spPr>
        <p:txBody>
          <a:bodyPr>
            <a:spAutoFit/>
          </a:bodyPr>
          <a:lstStyle/>
          <a:p>
            <a:pPr algn="ctr"/>
            <a:r>
              <a:rPr lang="es-CL" b="1" dirty="0" smtClean="0">
                <a:solidFill>
                  <a:schemeClr val="accent1">
                    <a:lumMod val="50000"/>
                  </a:schemeClr>
                </a:solidFill>
                <a:latin typeface="Calibri" pitchFamily="34" charset="0"/>
              </a:rPr>
              <a:t>MODELO DE REFERENCIA</a:t>
            </a:r>
            <a:endParaRPr lang="es-ES" b="1" dirty="0">
              <a:solidFill>
                <a:schemeClr val="accent1">
                  <a:lumMod val="50000"/>
                </a:schemeClr>
              </a:solidFill>
              <a:latin typeface="Calibri" pitchFamily="34" charset="0"/>
            </a:endParaRPr>
          </a:p>
        </p:txBody>
      </p:sp>
      <p:cxnSp>
        <p:nvCxnSpPr>
          <p:cNvPr id="46" name="45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651533"/>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31"/>
          <p:cNvSpPr txBox="1">
            <a:spLocks noChangeArrowheads="1"/>
          </p:cNvSpPr>
          <p:nvPr/>
        </p:nvSpPr>
        <p:spPr bwMode="auto">
          <a:xfrm>
            <a:off x="2339752" y="260648"/>
            <a:ext cx="4464050" cy="369332"/>
          </a:xfrm>
          <a:prstGeom prst="rect">
            <a:avLst/>
          </a:prstGeom>
          <a:noFill/>
          <a:ln w="9525">
            <a:noFill/>
            <a:miter lim="800000"/>
            <a:headEnd/>
            <a:tailEnd/>
          </a:ln>
        </p:spPr>
        <p:txBody>
          <a:bodyPr>
            <a:spAutoFit/>
          </a:bodyPr>
          <a:lstStyle/>
          <a:p>
            <a:pPr algn="ctr"/>
            <a:r>
              <a:rPr lang="es-ES" b="1" dirty="0" smtClean="0">
                <a:solidFill>
                  <a:schemeClr val="accent1">
                    <a:lumMod val="50000"/>
                  </a:schemeClr>
                </a:solidFill>
                <a:latin typeface="Calibri" pitchFamily="34" charset="0"/>
              </a:rPr>
              <a:t>ETAPAS GENERALES</a:t>
            </a:r>
            <a:endParaRPr lang="es-ES" b="1" dirty="0">
              <a:solidFill>
                <a:schemeClr val="accent1">
                  <a:lumMod val="50000"/>
                </a:schemeClr>
              </a:solidFill>
              <a:latin typeface="Calibri" pitchFamily="34" charset="0"/>
            </a:endParaRPr>
          </a:p>
        </p:txBody>
      </p:sp>
      <p:sp>
        <p:nvSpPr>
          <p:cNvPr id="20" name="19 Rectángulo"/>
          <p:cNvSpPr/>
          <p:nvPr/>
        </p:nvSpPr>
        <p:spPr>
          <a:xfrm>
            <a:off x="107504" y="1772816"/>
            <a:ext cx="9001000" cy="424847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Rectangle 47"/>
          <p:cNvSpPr>
            <a:spLocks noChangeArrowheads="1"/>
          </p:cNvSpPr>
          <p:nvPr/>
        </p:nvSpPr>
        <p:spPr bwMode="gray">
          <a:xfrm>
            <a:off x="107504" y="3861048"/>
            <a:ext cx="8352928" cy="948723"/>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endParaRPr lang="es-CL" sz="1100">
              <a:latin typeface="+mj-lt"/>
            </a:endParaRPr>
          </a:p>
        </p:txBody>
      </p:sp>
      <p:sp>
        <p:nvSpPr>
          <p:cNvPr id="22" name="AutoShape 4"/>
          <p:cNvSpPr>
            <a:spLocks noChangeArrowheads="1"/>
          </p:cNvSpPr>
          <p:nvPr/>
        </p:nvSpPr>
        <p:spPr bwMode="gray">
          <a:xfrm flipV="1">
            <a:off x="2366153" y="4348832"/>
            <a:ext cx="1072635" cy="427258"/>
          </a:xfrm>
          <a:prstGeom prst="parallelogram">
            <a:avLst>
              <a:gd name="adj" fmla="val 61421"/>
            </a:avLst>
          </a:prstGeom>
          <a:gradFill rotWithShape="1">
            <a:gsLst>
              <a:gs pos="0">
                <a:srgbClr val="FFFFFF"/>
              </a:gs>
              <a:gs pos="100000">
                <a:srgbClr val="DDDDDD"/>
              </a:gs>
            </a:gsLst>
            <a:lin ang="5400000" scaled="1"/>
          </a:gradFill>
          <a:ln w="9525">
            <a:noFill/>
            <a:miter lim="800000"/>
            <a:headEnd/>
            <a:tailEnd/>
          </a:ln>
        </p:spPr>
        <p:txBody>
          <a:bodyPr wrap="none" lIns="90000" tIns="90000" rIns="72000" bIns="90000" anchor="ctr"/>
          <a:lstStyle/>
          <a:p>
            <a:endParaRPr lang="es-CL" sz="1100">
              <a:latin typeface="+mj-lt"/>
            </a:endParaRPr>
          </a:p>
        </p:txBody>
      </p:sp>
      <p:sp>
        <p:nvSpPr>
          <p:cNvPr id="23" name="AutoShape 5"/>
          <p:cNvSpPr>
            <a:spLocks noChangeArrowheads="1"/>
          </p:cNvSpPr>
          <p:nvPr/>
        </p:nvSpPr>
        <p:spPr bwMode="gray">
          <a:xfrm flipV="1">
            <a:off x="1388464" y="4348832"/>
            <a:ext cx="1073917" cy="427258"/>
          </a:xfrm>
          <a:prstGeom prst="parallelogram">
            <a:avLst>
              <a:gd name="adj" fmla="val 61495"/>
            </a:avLst>
          </a:prstGeom>
          <a:gradFill rotWithShape="1">
            <a:gsLst>
              <a:gs pos="0">
                <a:srgbClr val="FFFFFF"/>
              </a:gs>
              <a:gs pos="100000">
                <a:srgbClr val="DDDDDD"/>
              </a:gs>
            </a:gsLst>
            <a:lin ang="5400000" scaled="1"/>
          </a:gradFill>
          <a:ln w="9525">
            <a:noFill/>
            <a:miter lim="800000"/>
            <a:headEnd/>
            <a:tailEnd/>
          </a:ln>
        </p:spPr>
        <p:txBody>
          <a:bodyPr wrap="none" lIns="90000" tIns="90000" rIns="72000" bIns="90000" anchor="ctr"/>
          <a:lstStyle/>
          <a:p>
            <a:endParaRPr lang="es-CL" sz="1100">
              <a:latin typeface="+mj-lt"/>
            </a:endParaRPr>
          </a:p>
        </p:txBody>
      </p:sp>
      <p:sp>
        <p:nvSpPr>
          <p:cNvPr id="24" name="AutoShape 6"/>
          <p:cNvSpPr>
            <a:spLocks noChangeArrowheads="1"/>
          </p:cNvSpPr>
          <p:nvPr/>
        </p:nvSpPr>
        <p:spPr bwMode="gray">
          <a:xfrm flipV="1">
            <a:off x="3342558" y="4348832"/>
            <a:ext cx="1072635" cy="427258"/>
          </a:xfrm>
          <a:prstGeom prst="parallelogram">
            <a:avLst>
              <a:gd name="adj" fmla="val 61421"/>
            </a:avLst>
          </a:prstGeom>
          <a:gradFill rotWithShape="1">
            <a:gsLst>
              <a:gs pos="0">
                <a:srgbClr val="FFFFFF"/>
              </a:gs>
              <a:gs pos="100000">
                <a:srgbClr val="DDDDDD"/>
              </a:gs>
            </a:gsLst>
            <a:lin ang="5400000" scaled="1"/>
          </a:gradFill>
          <a:ln w="9525">
            <a:noFill/>
            <a:miter lim="800000"/>
            <a:headEnd/>
            <a:tailEnd/>
          </a:ln>
        </p:spPr>
        <p:txBody>
          <a:bodyPr wrap="none" lIns="90000" tIns="90000" rIns="72000" bIns="90000" anchor="ctr"/>
          <a:lstStyle/>
          <a:p>
            <a:endParaRPr lang="es-CL" sz="1100">
              <a:latin typeface="+mj-lt"/>
            </a:endParaRPr>
          </a:p>
        </p:txBody>
      </p:sp>
      <p:sp>
        <p:nvSpPr>
          <p:cNvPr id="25" name="AutoShape 7"/>
          <p:cNvSpPr>
            <a:spLocks noChangeArrowheads="1"/>
          </p:cNvSpPr>
          <p:nvPr/>
        </p:nvSpPr>
        <p:spPr bwMode="gray">
          <a:xfrm flipV="1">
            <a:off x="4318963" y="4348832"/>
            <a:ext cx="1072635" cy="427258"/>
          </a:xfrm>
          <a:prstGeom prst="parallelogram">
            <a:avLst>
              <a:gd name="adj" fmla="val 61421"/>
            </a:avLst>
          </a:prstGeom>
          <a:gradFill rotWithShape="1">
            <a:gsLst>
              <a:gs pos="0">
                <a:srgbClr val="FFFFFF"/>
              </a:gs>
              <a:gs pos="100000">
                <a:srgbClr val="DDDDDD"/>
              </a:gs>
            </a:gsLst>
            <a:lin ang="5400000" scaled="1"/>
          </a:gradFill>
          <a:ln w="9525">
            <a:noFill/>
            <a:miter lim="800000"/>
            <a:headEnd/>
            <a:tailEnd/>
          </a:ln>
        </p:spPr>
        <p:txBody>
          <a:bodyPr wrap="none" lIns="90000" tIns="90000" rIns="72000" bIns="90000" anchor="ctr"/>
          <a:lstStyle/>
          <a:p>
            <a:endParaRPr lang="es-CL" sz="1100">
              <a:latin typeface="+mj-lt"/>
            </a:endParaRPr>
          </a:p>
        </p:txBody>
      </p:sp>
      <p:sp>
        <p:nvSpPr>
          <p:cNvPr id="26" name="Freeform 8"/>
          <p:cNvSpPr>
            <a:spLocks/>
          </p:cNvSpPr>
          <p:nvPr/>
        </p:nvSpPr>
        <p:spPr bwMode="gray">
          <a:xfrm>
            <a:off x="400511" y="4348832"/>
            <a:ext cx="1076483" cy="424604"/>
          </a:xfrm>
          <a:custGeom>
            <a:avLst/>
            <a:gdLst/>
            <a:ahLst/>
            <a:cxnLst>
              <a:cxn ang="0">
                <a:pos x="0" y="2"/>
              </a:cxn>
              <a:cxn ang="0">
                <a:pos x="889" y="0"/>
              </a:cxn>
              <a:cxn ang="0">
                <a:pos x="1161" y="444"/>
              </a:cxn>
              <a:cxn ang="0">
                <a:pos x="1" y="443"/>
              </a:cxn>
              <a:cxn ang="0">
                <a:pos x="0" y="2"/>
              </a:cxn>
            </a:cxnLst>
            <a:rect l="0" t="0" r="r" b="b"/>
            <a:pathLst>
              <a:path w="1161" h="444">
                <a:moveTo>
                  <a:pt x="0" y="2"/>
                </a:moveTo>
                <a:lnTo>
                  <a:pt x="889" y="0"/>
                </a:lnTo>
                <a:lnTo>
                  <a:pt x="1161" y="444"/>
                </a:lnTo>
                <a:lnTo>
                  <a:pt x="1" y="443"/>
                </a:lnTo>
                <a:lnTo>
                  <a:pt x="0" y="2"/>
                </a:lnTo>
                <a:close/>
              </a:path>
            </a:pathLst>
          </a:custGeom>
          <a:gradFill rotWithShape="1">
            <a:gsLst>
              <a:gs pos="0">
                <a:srgbClr val="DDDDDD"/>
              </a:gs>
              <a:gs pos="100000">
                <a:srgbClr val="FFFFFF"/>
              </a:gs>
            </a:gsLst>
            <a:lin ang="5400000" scaled="1"/>
          </a:gradFill>
          <a:ln w="9525">
            <a:noFill/>
            <a:round/>
            <a:headEnd/>
            <a:tailEnd/>
          </a:ln>
        </p:spPr>
        <p:txBody>
          <a:bodyPr wrap="none" anchor="ctr"/>
          <a:lstStyle/>
          <a:p>
            <a:endParaRPr lang="es-CL" sz="1100">
              <a:latin typeface="+mj-lt"/>
            </a:endParaRPr>
          </a:p>
        </p:txBody>
      </p:sp>
      <p:sp>
        <p:nvSpPr>
          <p:cNvPr id="27" name="Freeform 9"/>
          <p:cNvSpPr>
            <a:spLocks/>
          </p:cNvSpPr>
          <p:nvPr/>
        </p:nvSpPr>
        <p:spPr bwMode="gray">
          <a:xfrm>
            <a:off x="3325878" y="4082127"/>
            <a:ext cx="1225318" cy="273339"/>
          </a:xfrm>
          <a:custGeom>
            <a:avLst/>
            <a:gdLst/>
            <a:ahLst/>
            <a:cxnLst>
              <a:cxn ang="0">
                <a:pos x="0" y="429"/>
              </a:cxn>
              <a:cxn ang="0">
                <a:pos x="890" y="429"/>
              </a:cxn>
              <a:cxn ang="0">
                <a:pos x="1322" y="183"/>
              </a:cxn>
              <a:cxn ang="0">
                <a:pos x="1216" y="0"/>
              </a:cxn>
              <a:cxn ang="0">
                <a:pos x="566" y="0"/>
              </a:cxn>
              <a:cxn ang="0">
                <a:pos x="672" y="193"/>
              </a:cxn>
              <a:cxn ang="0">
                <a:pos x="0" y="429"/>
              </a:cxn>
            </a:cxnLst>
            <a:rect l="0" t="0" r="r" b="b"/>
            <a:pathLst>
              <a:path w="1322" h="429">
                <a:moveTo>
                  <a:pt x="0" y="429"/>
                </a:moveTo>
                <a:lnTo>
                  <a:pt x="890" y="429"/>
                </a:lnTo>
                <a:lnTo>
                  <a:pt x="1322" y="183"/>
                </a:lnTo>
                <a:lnTo>
                  <a:pt x="1216" y="0"/>
                </a:lnTo>
                <a:lnTo>
                  <a:pt x="566" y="0"/>
                </a:lnTo>
                <a:lnTo>
                  <a:pt x="672" y="193"/>
                </a:lnTo>
                <a:lnTo>
                  <a:pt x="0" y="429"/>
                </a:lnTo>
                <a:close/>
              </a:path>
            </a:pathLst>
          </a:custGeom>
          <a:gradFill rotWithShape="1">
            <a:gsLst>
              <a:gs pos="0">
                <a:srgbClr val="4D4D4D"/>
              </a:gs>
              <a:gs pos="100000">
                <a:srgbClr val="EAEAEA"/>
              </a:gs>
            </a:gsLst>
            <a:lin ang="18900000" scaled="1"/>
          </a:gradFill>
          <a:ln w="9525">
            <a:noFill/>
            <a:round/>
            <a:headEnd/>
            <a:tailEnd/>
          </a:ln>
        </p:spPr>
        <p:txBody>
          <a:bodyPr/>
          <a:lstStyle/>
          <a:p>
            <a:endParaRPr lang="es-CL" sz="1100">
              <a:latin typeface="+mj-lt"/>
            </a:endParaRPr>
          </a:p>
        </p:txBody>
      </p:sp>
      <p:sp>
        <p:nvSpPr>
          <p:cNvPr id="28" name="Freeform 10"/>
          <p:cNvSpPr>
            <a:spLocks/>
          </p:cNvSpPr>
          <p:nvPr/>
        </p:nvSpPr>
        <p:spPr bwMode="gray">
          <a:xfrm>
            <a:off x="4302283" y="4082127"/>
            <a:ext cx="1224035" cy="273339"/>
          </a:xfrm>
          <a:custGeom>
            <a:avLst/>
            <a:gdLst/>
            <a:ahLst/>
            <a:cxnLst>
              <a:cxn ang="0">
                <a:pos x="0" y="429"/>
              </a:cxn>
              <a:cxn ang="0">
                <a:pos x="890" y="429"/>
              </a:cxn>
              <a:cxn ang="0">
                <a:pos x="1322" y="183"/>
              </a:cxn>
              <a:cxn ang="0">
                <a:pos x="1216" y="0"/>
              </a:cxn>
              <a:cxn ang="0">
                <a:pos x="566" y="0"/>
              </a:cxn>
              <a:cxn ang="0">
                <a:pos x="672" y="193"/>
              </a:cxn>
              <a:cxn ang="0">
                <a:pos x="0" y="429"/>
              </a:cxn>
            </a:cxnLst>
            <a:rect l="0" t="0" r="r" b="b"/>
            <a:pathLst>
              <a:path w="1322" h="429">
                <a:moveTo>
                  <a:pt x="0" y="429"/>
                </a:moveTo>
                <a:lnTo>
                  <a:pt x="890" y="429"/>
                </a:lnTo>
                <a:lnTo>
                  <a:pt x="1322" y="183"/>
                </a:lnTo>
                <a:lnTo>
                  <a:pt x="1216" y="0"/>
                </a:lnTo>
                <a:lnTo>
                  <a:pt x="566" y="0"/>
                </a:lnTo>
                <a:lnTo>
                  <a:pt x="672" y="193"/>
                </a:lnTo>
                <a:lnTo>
                  <a:pt x="0" y="429"/>
                </a:lnTo>
                <a:close/>
              </a:path>
            </a:pathLst>
          </a:custGeom>
          <a:gradFill rotWithShape="1">
            <a:gsLst>
              <a:gs pos="0">
                <a:srgbClr val="4D4D4D"/>
              </a:gs>
              <a:gs pos="100000">
                <a:srgbClr val="EAEAEA"/>
              </a:gs>
            </a:gsLst>
            <a:lin ang="18900000" scaled="1"/>
          </a:gradFill>
          <a:ln w="9525">
            <a:noFill/>
            <a:round/>
            <a:headEnd/>
            <a:tailEnd/>
          </a:ln>
        </p:spPr>
        <p:txBody>
          <a:bodyPr/>
          <a:lstStyle/>
          <a:p>
            <a:endParaRPr lang="es-CL" sz="1100">
              <a:latin typeface="+mj-lt"/>
            </a:endParaRPr>
          </a:p>
        </p:txBody>
      </p:sp>
      <p:sp>
        <p:nvSpPr>
          <p:cNvPr id="29" name="Freeform 11"/>
          <p:cNvSpPr>
            <a:spLocks/>
          </p:cNvSpPr>
          <p:nvPr/>
        </p:nvSpPr>
        <p:spPr bwMode="gray">
          <a:xfrm>
            <a:off x="2349472" y="4082127"/>
            <a:ext cx="1224035" cy="273339"/>
          </a:xfrm>
          <a:custGeom>
            <a:avLst/>
            <a:gdLst/>
            <a:ahLst/>
            <a:cxnLst>
              <a:cxn ang="0">
                <a:pos x="0" y="429"/>
              </a:cxn>
              <a:cxn ang="0">
                <a:pos x="890" y="429"/>
              </a:cxn>
              <a:cxn ang="0">
                <a:pos x="1322" y="183"/>
              </a:cxn>
              <a:cxn ang="0">
                <a:pos x="1216" y="0"/>
              </a:cxn>
              <a:cxn ang="0">
                <a:pos x="566" y="0"/>
              </a:cxn>
              <a:cxn ang="0">
                <a:pos x="672" y="193"/>
              </a:cxn>
              <a:cxn ang="0">
                <a:pos x="0" y="429"/>
              </a:cxn>
            </a:cxnLst>
            <a:rect l="0" t="0" r="r" b="b"/>
            <a:pathLst>
              <a:path w="1322" h="429">
                <a:moveTo>
                  <a:pt x="0" y="429"/>
                </a:moveTo>
                <a:lnTo>
                  <a:pt x="890" y="429"/>
                </a:lnTo>
                <a:lnTo>
                  <a:pt x="1322" y="183"/>
                </a:lnTo>
                <a:lnTo>
                  <a:pt x="1216" y="0"/>
                </a:lnTo>
                <a:lnTo>
                  <a:pt x="566" y="0"/>
                </a:lnTo>
                <a:lnTo>
                  <a:pt x="672" y="193"/>
                </a:lnTo>
                <a:lnTo>
                  <a:pt x="0" y="429"/>
                </a:lnTo>
                <a:close/>
              </a:path>
            </a:pathLst>
          </a:custGeom>
          <a:gradFill rotWithShape="1">
            <a:gsLst>
              <a:gs pos="0">
                <a:srgbClr val="4D4D4D"/>
              </a:gs>
              <a:gs pos="100000">
                <a:srgbClr val="EAEAEA"/>
              </a:gs>
            </a:gsLst>
            <a:lin ang="18900000" scaled="1"/>
          </a:gradFill>
          <a:ln w="9525">
            <a:noFill/>
            <a:round/>
            <a:headEnd/>
            <a:tailEnd/>
          </a:ln>
        </p:spPr>
        <p:txBody>
          <a:bodyPr/>
          <a:lstStyle/>
          <a:p>
            <a:endParaRPr lang="es-CL" sz="1100">
              <a:latin typeface="+mj-lt"/>
            </a:endParaRPr>
          </a:p>
        </p:txBody>
      </p:sp>
      <p:sp>
        <p:nvSpPr>
          <p:cNvPr id="30" name="Freeform 12"/>
          <p:cNvSpPr>
            <a:spLocks/>
          </p:cNvSpPr>
          <p:nvPr/>
        </p:nvSpPr>
        <p:spPr bwMode="gray">
          <a:xfrm>
            <a:off x="1371784" y="4082127"/>
            <a:ext cx="1225319" cy="273339"/>
          </a:xfrm>
          <a:custGeom>
            <a:avLst/>
            <a:gdLst/>
            <a:ahLst/>
            <a:cxnLst>
              <a:cxn ang="0">
                <a:pos x="0" y="429"/>
              </a:cxn>
              <a:cxn ang="0">
                <a:pos x="890" y="429"/>
              </a:cxn>
              <a:cxn ang="0">
                <a:pos x="1322" y="183"/>
              </a:cxn>
              <a:cxn ang="0">
                <a:pos x="1216" y="0"/>
              </a:cxn>
              <a:cxn ang="0">
                <a:pos x="566" y="0"/>
              </a:cxn>
              <a:cxn ang="0">
                <a:pos x="672" y="193"/>
              </a:cxn>
              <a:cxn ang="0">
                <a:pos x="0" y="429"/>
              </a:cxn>
            </a:cxnLst>
            <a:rect l="0" t="0" r="r" b="b"/>
            <a:pathLst>
              <a:path w="1322" h="429">
                <a:moveTo>
                  <a:pt x="0" y="429"/>
                </a:moveTo>
                <a:lnTo>
                  <a:pt x="890" y="429"/>
                </a:lnTo>
                <a:lnTo>
                  <a:pt x="1322" y="183"/>
                </a:lnTo>
                <a:lnTo>
                  <a:pt x="1216" y="0"/>
                </a:lnTo>
                <a:lnTo>
                  <a:pt x="566" y="0"/>
                </a:lnTo>
                <a:lnTo>
                  <a:pt x="672" y="193"/>
                </a:lnTo>
                <a:lnTo>
                  <a:pt x="0" y="429"/>
                </a:lnTo>
                <a:close/>
              </a:path>
            </a:pathLst>
          </a:custGeom>
          <a:gradFill rotWithShape="1">
            <a:gsLst>
              <a:gs pos="0">
                <a:srgbClr val="4D4D4D"/>
              </a:gs>
              <a:gs pos="100000">
                <a:srgbClr val="EAEAEA"/>
              </a:gs>
            </a:gsLst>
            <a:lin ang="18900000" scaled="1"/>
          </a:gradFill>
          <a:ln w="9525">
            <a:noFill/>
            <a:round/>
            <a:headEnd/>
            <a:tailEnd/>
          </a:ln>
        </p:spPr>
        <p:txBody>
          <a:bodyPr/>
          <a:lstStyle/>
          <a:p>
            <a:endParaRPr lang="es-CL" sz="1100">
              <a:latin typeface="+mj-lt"/>
            </a:endParaRPr>
          </a:p>
        </p:txBody>
      </p:sp>
      <p:sp>
        <p:nvSpPr>
          <p:cNvPr id="31" name="Freeform 13"/>
          <p:cNvSpPr>
            <a:spLocks/>
          </p:cNvSpPr>
          <p:nvPr/>
        </p:nvSpPr>
        <p:spPr bwMode="gray">
          <a:xfrm>
            <a:off x="396662" y="4082127"/>
            <a:ext cx="1224035" cy="273339"/>
          </a:xfrm>
          <a:custGeom>
            <a:avLst/>
            <a:gdLst/>
            <a:ahLst/>
            <a:cxnLst>
              <a:cxn ang="0">
                <a:pos x="0" y="429"/>
              </a:cxn>
              <a:cxn ang="0">
                <a:pos x="890" y="429"/>
              </a:cxn>
              <a:cxn ang="0">
                <a:pos x="1322" y="183"/>
              </a:cxn>
              <a:cxn ang="0">
                <a:pos x="1216" y="0"/>
              </a:cxn>
              <a:cxn ang="0">
                <a:pos x="566" y="0"/>
              </a:cxn>
              <a:cxn ang="0">
                <a:pos x="0" y="429"/>
              </a:cxn>
            </a:cxnLst>
            <a:rect l="0" t="0" r="r" b="b"/>
            <a:pathLst>
              <a:path w="1322" h="429">
                <a:moveTo>
                  <a:pt x="0" y="429"/>
                </a:moveTo>
                <a:lnTo>
                  <a:pt x="890" y="429"/>
                </a:lnTo>
                <a:lnTo>
                  <a:pt x="1322" y="183"/>
                </a:lnTo>
                <a:lnTo>
                  <a:pt x="1216" y="0"/>
                </a:lnTo>
                <a:lnTo>
                  <a:pt x="566" y="0"/>
                </a:lnTo>
                <a:lnTo>
                  <a:pt x="0" y="429"/>
                </a:lnTo>
                <a:close/>
              </a:path>
            </a:pathLst>
          </a:custGeom>
          <a:gradFill rotWithShape="1">
            <a:gsLst>
              <a:gs pos="0">
                <a:srgbClr val="4D4D4D"/>
              </a:gs>
              <a:gs pos="100000">
                <a:srgbClr val="EAEAEA"/>
              </a:gs>
            </a:gsLst>
            <a:lin ang="18900000" scaled="1"/>
          </a:gradFill>
          <a:ln w="9525">
            <a:noFill/>
            <a:round/>
            <a:headEnd/>
            <a:tailEnd/>
          </a:ln>
        </p:spPr>
        <p:txBody>
          <a:bodyPr/>
          <a:lstStyle/>
          <a:p>
            <a:endParaRPr lang="es-CL" sz="1100">
              <a:latin typeface="+mj-lt"/>
            </a:endParaRPr>
          </a:p>
        </p:txBody>
      </p:sp>
      <p:sp>
        <p:nvSpPr>
          <p:cNvPr id="32" name="AutoShape 15"/>
          <p:cNvSpPr>
            <a:spLocks noChangeArrowheads="1"/>
          </p:cNvSpPr>
          <p:nvPr/>
        </p:nvSpPr>
        <p:spPr bwMode="gray">
          <a:xfrm>
            <a:off x="1371784" y="3463798"/>
            <a:ext cx="1094447" cy="889014"/>
          </a:xfrm>
          <a:prstGeom prst="chevron">
            <a:avLst>
              <a:gd name="adj" fmla="val 30314"/>
            </a:avLst>
          </a:prstGeom>
          <a:ln>
            <a:headEnd/>
            <a:tailEnd/>
          </a:ln>
        </p:spPr>
        <p:style>
          <a:lnRef idx="3">
            <a:schemeClr val="lt1"/>
          </a:lnRef>
          <a:fillRef idx="1">
            <a:schemeClr val="accent1"/>
          </a:fillRef>
          <a:effectRef idx="1">
            <a:schemeClr val="accent1"/>
          </a:effectRef>
          <a:fontRef idx="minor">
            <a:schemeClr val="lt1"/>
          </a:fontRef>
        </p:style>
        <p:txBody>
          <a:bodyPr wrap="none" lIns="90000" tIns="90000" rIns="72000" bIns="90000" anchor="ctr"/>
          <a:lstStyle/>
          <a:p>
            <a:endParaRPr lang="es-CL" sz="1100">
              <a:solidFill>
                <a:schemeClr val="lt1"/>
              </a:solidFill>
              <a:latin typeface="+mj-lt"/>
            </a:endParaRPr>
          </a:p>
        </p:txBody>
      </p:sp>
      <p:sp>
        <p:nvSpPr>
          <p:cNvPr id="33" name="AutoShape 16"/>
          <p:cNvSpPr>
            <a:spLocks noChangeArrowheads="1"/>
          </p:cNvSpPr>
          <p:nvPr/>
        </p:nvSpPr>
        <p:spPr bwMode="gray">
          <a:xfrm>
            <a:off x="2349472" y="3463798"/>
            <a:ext cx="1094447" cy="889014"/>
          </a:xfrm>
          <a:prstGeom prst="chevron">
            <a:avLst>
              <a:gd name="adj" fmla="val 30314"/>
            </a:avLst>
          </a:prstGeom>
          <a:ln>
            <a:headEnd/>
            <a:tailEnd/>
          </a:ln>
        </p:spPr>
        <p:style>
          <a:lnRef idx="3">
            <a:schemeClr val="lt1"/>
          </a:lnRef>
          <a:fillRef idx="1">
            <a:schemeClr val="accent1"/>
          </a:fillRef>
          <a:effectRef idx="1">
            <a:schemeClr val="accent1"/>
          </a:effectRef>
          <a:fontRef idx="minor">
            <a:schemeClr val="lt1"/>
          </a:fontRef>
        </p:style>
        <p:txBody>
          <a:bodyPr wrap="none" lIns="90000" tIns="90000" rIns="72000" bIns="90000" anchor="ctr"/>
          <a:lstStyle/>
          <a:p>
            <a:endParaRPr lang="es-CL" sz="1100">
              <a:solidFill>
                <a:schemeClr val="lt1"/>
              </a:solidFill>
              <a:latin typeface="+mj-lt"/>
            </a:endParaRPr>
          </a:p>
        </p:txBody>
      </p:sp>
      <p:sp>
        <p:nvSpPr>
          <p:cNvPr id="34" name="AutoShape 17"/>
          <p:cNvSpPr>
            <a:spLocks noChangeArrowheads="1"/>
          </p:cNvSpPr>
          <p:nvPr/>
        </p:nvSpPr>
        <p:spPr bwMode="gray">
          <a:xfrm>
            <a:off x="3325878" y="3463798"/>
            <a:ext cx="1091880" cy="889014"/>
          </a:xfrm>
          <a:prstGeom prst="chevron">
            <a:avLst>
              <a:gd name="adj" fmla="val 30242"/>
            </a:avLst>
          </a:prstGeom>
          <a:ln>
            <a:headEnd/>
            <a:tailEnd/>
          </a:ln>
        </p:spPr>
        <p:style>
          <a:lnRef idx="3">
            <a:schemeClr val="lt1"/>
          </a:lnRef>
          <a:fillRef idx="1">
            <a:schemeClr val="accent1"/>
          </a:fillRef>
          <a:effectRef idx="1">
            <a:schemeClr val="accent1"/>
          </a:effectRef>
          <a:fontRef idx="minor">
            <a:schemeClr val="lt1"/>
          </a:fontRef>
        </p:style>
        <p:txBody>
          <a:bodyPr wrap="none" lIns="90000" tIns="90000" rIns="72000" bIns="90000" anchor="ctr"/>
          <a:lstStyle/>
          <a:p>
            <a:endParaRPr lang="es-CL" sz="1100">
              <a:solidFill>
                <a:schemeClr val="lt1"/>
              </a:solidFill>
              <a:latin typeface="+mj-lt"/>
            </a:endParaRPr>
          </a:p>
        </p:txBody>
      </p:sp>
      <p:sp>
        <p:nvSpPr>
          <p:cNvPr id="35" name="AutoShape 18"/>
          <p:cNvSpPr>
            <a:spLocks noChangeArrowheads="1"/>
          </p:cNvSpPr>
          <p:nvPr/>
        </p:nvSpPr>
        <p:spPr bwMode="gray">
          <a:xfrm>
            <a:off x="4302283" y="3463798"/>
            <a:ext cx="1091881" cy="889014"/>
          </a:xfrm>
          <a:prstGeom prst="chevron">
            <a:avLst>
              <a:gd name="adj" fmla="val 30243"/>
            </a:avLst>
          </a:prstGeom>
          <a:ln>
            <a:headEnd/>
            <a:tailEnd/>
          </a:ln>
        </p:spPr>
        <p:style>
          <a:lnRef idx="3">
            <a:schemeClr val="lt1"/>
          </a:lnRef>
          <a:fillRef idx="1">
            <a:schemeClr val="accent1"/>
          </a:fillRef>
          <a:effectRef idx="1">
            <a:schemeClr val="accent1"/>
          </a:effectRef>
          <a:fontRef idx="minor">
            <a:schemeClr val="lt1"/>
          </a:fontRef>
        </p:style>
        <p:txBody>
          <a:bodyPr wrap="none" lIns="90000" tIns="90000" rIns="72000" bIns="90000" anchor="ctr"/>
          <a:lstStyle/>
          <a:p>
            <a:endParaRPr lang="es-CL" sz="1100">
              <a:latin typeface="+mj-lt"/>
            </a:endParaRPr>
          </a:p>
        </p:txBody>
      </p:sp>
      <p:sp>
        <p:nvSpPr>
          <p:cNvPr id="36" name="AutoShape 20"/>
          <p:cNvSpPr>
            <a:spLocks noChangeArrowheads="1"/>
          </p:cNvSpPr>
          <p:nvPr/>
        </p:nvSpPr>
        <p:spPr bwMode="gray">
          <a:xfrm>
            <a:off x="458750" y="3463798"/>
            <a:ext cx="927726" cy="889014"/>
          </a:xfrm>
          <a:prstGeom prst="homePlate">
            <a:avLst>
              <a:gd name="adj" fmla="val 30348"/>
            </a:avLst>
          </a:prstGeom>
          <a:noFill/>
          <a:ln w="28575">
            <a:solidFill>
              <a:schemeClr val="accent1"/>
            </a:solidFill>
            <a:miter lim="800000"/>
            <a:headEnd/>
            <a:tailEnd/>
          </a:ln>
        </p:spPr>
        <p:txBody>
          <a:bodyPr wrap="none" lIns="90000" tIns="90000" rIns="72000" bIns="90000" anchor="ctr"/>
          <a:lstStyle/>
          <a:p>
            <a:endParaRPr lang="es-CL" sz="1100">
              <a:latin typeface="+mj-lt"/>
            </a:endParaRPr>
          </a:p>
        </p:txBody>
      </p:sp>
      <p:sp>
        <p:nvSpPr>
          <p:cNvPr id="37" name="AutoShape 21"/>
          <p:cNvSpPr>
            <a:spLocks noChangeArrowheads="1"/>
          </p:cNvSpPr>
          <p:nvPr/>
        </p:nvSpPr>
        <p:spPr bwMode="gray">
          <a:xfrm>
            <a:off x="1371784" y="3463798"/>
            <a:ext cx="1094447" cy="889014"/>
          </a:xfrm>
          <a:prstGeom prst="chevron">
            <a:avLst>
              <a:gd name="adj" fmla="val 30314"/>
            </a:avLst>
          </a:prstGeom>
          <a:noFill/>
          <a:ln w="9525">
            <a:solidFill>
              <a:srgbClr val="EAEAEA"/>
            </a:solidFill>
            <a:miter lim="800000"/>
            <a:headEnd/>
            <a:tailEnd/>
          </a:ln>
        </p:spPr>
        <p:txBody>
          <a:bodyPr wrap="none" lIns="90000" tIns="90000" rIns="72000" bIns="90000" anchor="ctr"/>
          <a:lstStyle/>
          <a:p>
            <a:endParaRPr lang="es-CL" sz="1100">
              <a:latin typeface="+mj-lt"/>
            </a:endParaRPr>
          </a:p>
        </p:txBody>
      </p:sp>
      <p:sp>
        <p:nvSpPr>
          <p:cNvPr id="38" name="AutoShape 22"/>
          <p:cNvSpPr>
            <a:spLocks noChangeArrowheads="1"/>
          </p:cNvSpPr>
          <p:nvPr/>
        </p:nvSpPr>
        <p:spPr bwMode="gray">
          <a:xfrm>
            <a:off x="2349472" y="3463798"/>
            <a:ext cx="1094447" cy="889014"/>
          </a:xfrm>
          <a:prstGeom prst="chevron">
            <a:avLst>
              <a:gd name="adj" fmla="val 30314"/>
            </a:avLst>
          </a:prstGeom>
          <a:noFill/>
          <a:ln w="9525">
            <a:solidFill>
              <a:srgbClr val="EAEAEA"/>
            </a:solidFill>
            <a:miter lim="800000"/>
            <a:headEnd/>
            <a:tailEnd/>
          </a:ln>
        </p:spPr>
        <p:txBody>
          <a:bodyPr wrap="none" lIns="90000" tIns="90000" rIns="72000" bIns="90000" anchor="ctr"/>
          <a:lstStyle/>
          <a:p>
            <a:endParaRPr lang="es-CL" sz="1100">
              <a:latin typeface="+mj-lt"/>
            </a:endParaRPr>
          </a:p>
        </p:txBody>
      </p:sp>
      <p:sp>
        <p:nvSpPr>
          <p:cNvPr id="39" name="AutoShape 23"/>
          <p:cNvSpPr>
            <a:spLocks noChangeArrowheads="1"/>
          </p:cNvSpPr>
          <p:nvPr/>
        </p:nvSpPr>
        <p:spPr bwMode="gray">
          <a:xfrm>
            <a:off x="3325878" y="3463798"/>
            <a:ext cx="1091880" cy="889014"/>
          </a:xfrm>
          <a:prstGeom prst="chevron">
            <a:avLst>
              <a:gd name="adj" fmla="val 30242"/>
            </a:avLst>
          </a:prstGeom>
          <a:noFill/>
          <a:ln w="9525">
            <a:solidFill>
              <a:srgbClr val="EAEAEA"/>
            </a:solidFill>
            <a:miter lim="800000"/>
            <a:headEnd/>
            <a:tailEnd/>
          </a:ln>
        </p:spPr>
        <p:txBody>
          <a:bodyPr wrap="none" lIns="90000" tIns="90000" rIns="72000" bIns="90000" anchor="ctr"/>
          <a:lstStyle/>
          <a:p>
            <a:endParaRPr lang="es-CL" sz="1100">
              <a:latin typeface="+mj-lt"/>
            </a:endParaRPr>
          </a:p>
        </p:txBody>
      </p:sp>
      <p:sp>
        <p:nvSpPr>
          <p:cNvPr id="40" name="AutoShape 24"/>
          <p:cNvSpPr>
            <a:spLocks noChangeArrowheads="1"/>
          </p:cNvSpPr>
          <p:nvPr/>
        </p:nvSpPr>
        <p:spPr bwMode="gray">
          <a:xfrm>
            <a:off x="4302283" y="3463798"/>
            <a:ext cx="1091881" cy="889014"/>
          </a:xfrm>
          <a:prstGeom prst="chevron">
            <a:avLst>
              <a:gd name="adj" fmla="val 30243"/>
            </a:avLst>
          </a:prstGeom>
          <a:noFill/>
          <a:ln w="9525">
            <a:solidFill>
              <a:srgbClr val="EAEAEA"/>
            </a:solidFill>
            <a:miter lim="800000"/>
            <a:headEnd/>
            <a:tailEnd/>
          </a:ln>
        </p:spPr>
        <p:txBody>
          <a:bodyPr wrap="none" lIns="90000" tIns="90000" rIns="72000" bIns="90000" anchor="ctr"/>
          <a:lstStyle/>
          <a:p>
            <a:endParaRPr lang="es-CL" sz="1100">
              <a:latin typeface="+mj-lt"/>
            </a:endParaRPr>
          </a:p>
        </p:txBody>
      </p:sp>
      <p:sp>
        <p:nvSpPr>
          <p:cNvPr id="49" name="AutoShape 30"/>
          <p:cNvSpPr>
            <a:spLocks noChangeArrowheads="1"/>
          </p:cNvSpPr>
          <p:nvPr/>
        </p:nvSpPr>
        <p:spPr bwMode="gray">
          <a:xfrm flipV="1">
            <a:off x="5400442" y="4348832"/>
            <a:ext cx="1072635" cy="427258"/>
          </a:xfrm>
          <a:prstGeom prst="parallelogram">
            <a:avLst>
              <a:gd name="adj" fmla="val 61421"/>
            </a:avLst>
          </a:prstGeom>
          <a:gradFill rotWithShape="1">
            <a:gsLst>
              <a:gs pos="0">
                <a:srgbClr val="FFFFFF"/>
              </a:gs>
              <a:gs pos="100000">
                <a:srgbClr val="DDDDDD"/>
              </a:gs>
            </a:gsLst>
            <a:lin ang="5400000" scaled="1"/>
          </a:gradFill>
          <a:ln w="9525">
            <a:noFill/>
            <a:miter lim="800000"/>
            <a:headEnd/>
            <a:tailEnd/>
          </a:ln>
        </p:spPr>
        <p:txBody>
          <a:bodyPr wrap="none" lIns="90000" tIns="90000" rIns="72000" bIns="90000" anchor="ctr"/>
          <a:lstStyle/>
          <a:p>
            <a:endParaRPr lang="es-CL" sz="1100">
              <a:latin typeface="+mj-lt"/>
            </a:endParaRPr>
          </a:p>
        </p:txBody>
      </p:sp>
      <p:sp>
        <p:nvSpPr>
          <p:cNvPr id="50" name="AutoShape 32"/>
          <p:cNvSpPr>
            <a:spLocks noChangeArrowheads="1"/>
          </p:cNvSpPr>
          <p:nvPr/>
        </p:nvSpPr>
        <p:spPr bwMode="gray">
          <a:xfrm>
            <a:off x="5400442" y="3463798"/>
            <a:ext cx="1091881" cy="889014"/>
          </a:xfrm>
          <a:prstGeom prst="chevron">
            <a:avLst>
              <a:gd name="adj" fmla="val 30243"/>
            </a:avLst>
          </a:prstGeom>
          <a:noFill/>
          <a:ln w="28575">
            <a:solidFill>
              <a:schemeClr val="accent1"/>
            </a:solidFill>
            <a:miter lim="800000"/>
            <a:headEnd/>
            <a:tailEnd/>
          </a:ln>
        </p:spPr>
        <p:txBody>
          <a:bodyPr wrap="none" lIns="90000" tIns="90000" rIns="72000" bIns="90000" anchor="ctr"/>
          <a:lstStyle/>
          <a:p>
            <a:endParaRPr lang="es-CL" sz="1100">
              <a:latin typeface="+mj-lt"/>
            </a:endParaRPr>
          </a:p>
        </p:txBody>
      </p:sp>
      <p:sp>
        <p:nvSpPr>
          <p:cNvPr id="52" name="WordArt 39"/>
          <p:cNvSpPr>
            <a:spLocks noChangeArrowheads="1" noChangeShapeType="1" noTextEdit="1"/>
          </p:cNvSpPr>
          <p:nvPr/>
        </p:nvSpPr>
        <p:spPr bwMode="gray">
          <a:xfrm>
            <a:off x="1813155" y="3696003"/>
            <a:ext cx="269442" cy="404700"/>
          </a:xfrm>
          <a:prstGeom prst="rect">
            <a:avLst/>
          </a:prstGeom>
        </p:spPr>
        <p:txBody>
          <a:bodyPr wrap="none" fromWordArt="1">
            <a:prstTxWarp prst="textPlain">
              <a:avLst>
                <a:gd name="adj" fmla="val 50000"/>
              </a:avLst>
            </a:prstTxWarp>
          </a:bodyPr>
          <a:lstStyle/>
          <a:p>
            <a:pPr algn="ctr"/>
            <a:r>
              <a:rPr lang="es-CL" sz="1100" kern="10" dirty="0">
                <a:ln w="9525">
                  <a:noFill/>
                  <a:round/>
                  <a:headEnd/>
                  <a:tailEnd/>
                </a:ln>
                <a:solidFill>
                  <a:srgbClr val="DDDDDD"/>
                </a:solidFill>
                <a:latin typeface="+mj-lt"/>
              </a:rPr>
              <a:t>1</a:t>
            </a:r>
          </a:p>
        </p:txBody>
      </p:sp>
      <p:sp>
        <p:nvSpPr>
          <p:cNvPr id="53" name="WordArt 40"/>
          <p:cNvSpPr>
            <a:spLocks noChangeArrowheads="1" noChangeShapeType="1" noTextEdit="1"/>
          </p:cNvSpPr>
          <p:nvPr/>
        </p:nvSpPr>
        <p:spPr bwMode="gray">
          <a:xfrm>
            <a:off x="2821637" y="3696003"/>
            <a:ext cx="269442" cy="404700"/>
          </a:xfrm>
          <a:prstGeom prst="rect">
            <a:avLst/>
          </a:prstGeom>
        </p:spPr>
        <p:txBody>
          <a:bodyPr wrap="none" fromWordArt="1">
            <a:prstTxWarp prst="textPlain">
              <a:avLst>
                <a:gd name="adj" fmla="val 50000"/>
              </a:avLst>
            </a:prstTxWarp>
          </a:bodyPr>
          <a:lstStyle/>
          <a:p>
            <a:pPr algn="ctr"/>
            <a:r>
              <a:rPr lang="es-CL" sz="1100" kern="10" dirty="0">
                <a:ln w="9525">
                  <a:noFill/>
                  <a:round/>
                  <a:headEnd/>
                  <a:tailEnd/>
                </a:ln>
                <a:solidFill>
                  <a:srgbClr val="DDDDDD"/>
                </a:solidFill>
                <a:latin typeface="+mj-lt"/>
              </a:rPr>
              <a:t>2</a:t>
            </a:r>
          </a:p>
        </p:txBody>
      </p:sp>
      <p:sp>
        <p:nvSpPr>
          <p:cNvPr id="54" name="WordArt 41"/>
          <p:cNvSpPr>
            <a:spLocks noChangeArrowheads="1" noChangeShapeType="1" noTextEdit="1"/>
          </p:cNvSpPr>
          <p:nvPr/>
        </p:nvSpPr>
        <p:spPr bwMode="gray">
          <a:xfrm>
            <a:off x="3768532" y="3696003"/>
            <a:ext cx="269442" cy="404700"/>
          </a:xfrm>
          <a:prstGeom prst="rect">
            <a:avLst/>
          </a:prstGeom>
        </p:spPr>
        <p:txBody>
          <a:bodyPr wrap="none" fromWordArt="1">
            <a:prstTxWarp prst="textPlain">
              <a:avLst>
                <a:gd name="adj" fmla="val 50000"/>
              </a:avLst>
            </a:prstTxWarp>
          </a:bodyPr>
          <a:lstStyle/>
          <a:p>
            <a:pPr algn="ctr"/>
            <a:r>
              <a:rPr lang="es-CL" sz="1100" kern="10" dirty="0">
                <a:ln w="9525">
                  <a:noFill/>
                  <a:round/>
                  <a:headEnd/>
                  <a:tailEnd/>
                </a:ln>
                <a:solidFill>
                  <a:srgbClr val="DDDDDD"/>
                </a:solidFill>
                <a:latin typeface="+mj-lt"/>
              </a:rPr>
              <a:t>3</a:t>
            </a:r>
          </a:p>
        </p:txBody>
      </p:sp>
      <p:sp>
        <p:nvSpPr>
          <p:cNvPr id="55" name="WordArt 42"/>
          <p:cNvSpPr>
            <a:spLocks noChangeArrowheads="1" noChangeShapeType="1" noTextEdit="1"/>
          </p:cNvSpPr>
          <p:nvPr/>
        </p:nvSpPr>
        <p:spPr bwMode="gray">
          <a:xfrm>
            <a:off x="4753919" y="3696003"/>
            <a:ext cx="269442" cy="404700"/>
          </a:xfrm>
          <a:prstGeom prst="rect">
            <a:avLst/>
          </a:prstGeom>
        </p:spPr>
        <p:txBody>
          <a:bodyPr wrap="none" fromWordArt="1">
            <a:prstTxWarp prst="textPlain">
              <a:avLst>
                <a:gd name="adj" fmla="val 50000"/>
              </a:avLst>
            </a:prstTxWarp>
          </a:bodyPr>
          <a:lstStyle/>
          <a:p>
            <a:pPr algn="ctr"/>
            <a:r>
              <a:rPr lang="es-CL" sz="1100" kern="10" dirty="0">
                <a:ln w="9525">
                  <a:noFill/>
                  <a:round/>
                  <a:headEnd/>
                  <a:tailEnd/>
                </a:ln>
                <a:solidFill>
                  <a:srgbClr val="DDDDDD"/>
                </a:solidFill>
                <a:latin typeface="+mj-lt"/>
              </a:rPr>
              <a:t>4</a:t>
            </a:r>
          </a:p>
        </p:txBody>
      </p:sp>
      <p:sp>
        <p:nvSpPr>
          <p:cNvPr id="56" name="WordArt 44"/>
          <p:cNvSpPr>
            <a:spLocks noChangeArrowheads="1" noChangeShapeType="1" noTextEdit="1"/>
          </p:cNvSpPr>
          <p:nvPr/>
        </p:nvSpPr>
        <p:spPr bwMode="gray">
          <a:xfrm>
            <a:off x="5832490" y="3696003"/>
            <a:ext cx="269442" cy="404700"/>
          </a:xfrm>
          <a:prstGeom prst="rect">
            <a:avLst/>
          </a:prstGeom>
        </p:spPr>
        <p:txBody>
          <a:bodyPr wrap="none" fromWordArt="1">
            <a:prstTxWarp prst="textPlain">
              <a:avLst>
                <a:gd name="adj" fmla="val 50000"/>
              </a:avLst>
            </a:prstTxWarp>
          </a:bodyPr>
          <a:lstStyle/>
          <a:p>
            <a:pPr algn="ctr"/>
            <a:r>
              <a:rPr lang="es-CL" sz="1100" kern="10" dirty="0" smtClean="0">
                <a:ln w="9525">
                  <a:noFill/>
                  <a:round/>
                  <a:headEnd/>
                  <a:tailEnd/>
                </a:ln>
                <a:solidFill>
                  <a:schemeClr val="accent1">
                    <a:lumMod val="50000"/>
                  </a:schemeClr>
                </a:solidFill>
                <a:latin typeface="+mj-lt"/>
              </a:rPr>
              <a:t>B</a:t>
            </a:r>
            <a:endParaRPr lang="es-CL" sz="1100" kern="10" dirty="0">
              <a:ln w="9525">
                <a:noFill/>
                <a:round/>
                <a:headEnd/>
                <a:tailEnd/>
              </a:ln>
              <a:solidFill>
                <a:schemeClr val="accent1">
                  <a:lumMod val="50000"/>
                </a:schemeClr>
              </a:solidFill>
              <a:latin typeface="+mj-lt"/>
            </a:endParaRPr>
          </a:p>
        </p:txBody>
      </p:sp>
      <p:sp>
        <p:nvSpPr>
          <p:cNvPr id="57" name="WordArt 45"/>
          <p:cNvSpPr>
            <a:spLocks noChangeArrowheads="1" noChangeShapeType="1" noTextEdit="1"/>
          </p:cNvSpPr>
          <p:nvPr/>
        </p:nvSpPr>
        <p:spPr bwMode="gray">
          <a:xfrm>
            <a:off x="743087" y="3696003"/>
            <a:ext cx="223252" cy="404700"/>
          </a:xfrm>
          <a:prstGeom prst="rect">
            <a:avLst/>
          </a:prstGeom>
        </p:spPr>
        <p:txBody>
          <a:bodyPr wrap="none" fromWordArt="1">
            <a:prstTxWarp prst="textPlain">
              <a:avLst>
                <a:gd name="adj" fmla="val 50000"/>
              </a:avLst>
            </a:prstTxWarp>
          </a:bodyPr>
          <a:lstStyle/>
          <a:p>
            <a:pPr algn="ctr"/>
            <a:r>
              <a:rPr lang="es-CL" sz="1100" kern="10" dirty="0" smtClean="0">
                <a:ln w="9525">
                  <a:noFill/>
                  <a:round/>
                  <a:headEnd/>
                  <a:tailEnd/>
                </a:ln>
                <a:solidFill>
                  <a:schemeClr val="accent1">
                    <a:lumMod val="50000"/>
                  </a:schemeClr>
                </a:solidFill>
                <a:latin typeface="+mj-lt"/>
              </a:rPr>
              <a:t>A</a:t>
            </a:r>
            <a:endParaRPr lang="es-CL" sz="1100" kern="10" dirty="0">
              <a:ln w="9525">
                <a:noFill/>
                <a:round/>
                <a:headEnd/>
                <a:tailEnd/>
              </a:ln>
              <a:solidFill>
                <a:schemeClr val="accent1">
                  <a:lumMod val="50000"/>
                </a:schemeClr>
              </a:solidFill>
              <a:latin typeface="+mj-lt"/>
            </a:endParaRPr>
          </a:p>
        </p:txBody>
      </p:sp>
      <p:sp>
        <p:nvSpPr>
          <p:cNvPr id="58" name="Text Box 48"/>
          <p:cNvSpPr txBox="1">
            <a:spLocks noChangeArrowheads="1"/>
          </p:cNvSpPr>
          <p:nvPr/>
        </p:nvSpPr>
        <p:spPr bwMode="gray">
          <a:xfrm>
            <a:off x="323528" y="2564904"/>
            <a:ext cx="1506307" cy="366424"/>
          </a:xfrm>
          <a:prstGeom prst="rect">
            <a:avLst/>
          </a:prstGeom>
          <a:noFill/>
          <a:ln w="9525">
            <a:noFill/>
            <a:miter lim="800000"/>
            <a:headEnd/>
            <a:tailEnd/>
          </a:ln>
        </p:spPr>
        <p:txBody>
          <a:bodyPr lIns="90000" tIns="90000" rIns="72000" bIns="90000">
            <a:spAutoFit/>
          </a:bodyPr>
          <a:lstStyle/>
          <a:p>
            <a:pPr defTabSz="801688"/>
            <a:r>
              <a:rPr lang="en-GB" sz="1200" b="1" dirty="0" smtClean="0">
                <a:solidFill>
                  <a:schemeClr val="accent1">
                    <a:lumMod val="50000"/>
                  </a:schemeClr>
                </a:solidFill>
                <a:latin typeface="+mj-lt"/>
              </a:rPr>
              <a:t>INICIO</a:t>
            </a:r>
            <a:endParaRPr lang="en-GB" sz="1200" b="1" dirty="0">
              <a:solidFill>
                <a:schemeClr val="accent1">
                  <a:lumMod val="50000"/>
                </a:schemeClr>
              </a:solidFill>
              <a:latin typeface="+mj-lt"/>
            </a:endParaRPr>
          </a:p>
        </p:txBody>
      </p:sp>
      <p:sp>
        <p:nvSpPr>
          <p:cNvPr id="59" name="Text Box 49"/>
          <p:cNvSpPr txBox="1">
            <a:spLocks noChangeArrowheads="1"/>
          </p:cNvSpPr>
          <p:nvPr/>
        </p:nvSpPr>
        <p:spPr bwMode="gray">
          <a:xfrm>
            <a:off x="2040257" y="2564904"/>
            <a:ext cx="1457551" cy="366424"/>
          </a:xfrm>
          <a:prstGeom prst="rect">
            <a:avLst/>
          </a:prstGeom>
          <a:noFill/>
          <a:ln w="9525">
            <a:noFill/>
            <a:miter lim="800000"/>
            <a:headEnd/>
            <a:tailEnd/>
          </a:ln>
        </p:spPr>
        <p:txBody>
          <a:bodyPr lIns="90000" tIns="90000" rIns="72000" bIns="90000">
            <a:spAutoFit/>
          </a:bodyPr>
          <a:lstStyle/>
          <a:p>
            <a:pPr algn="ctr" defTabSz="801688"/>
            <a:r>
              <a:rPr lang="en-GB" sz="1200" b="1" dirty="0" smtClean="0">
                <a:solidFill>
                  <a:schemeClr val="accent1">
                    <a:lumMod val="50000"/>
                  </a:schemeClr>
                </a:solidFill>
                <a:latin typeface="+mj-lt"/>
              </a:rPr>
              <a:t>VALIDACIÓN</a:t>
            </a:r>
            <a:endParaRPr lang="en-GB" sz="1200" b="1" dirty="0">
              <a:solidFill>
                <a:schemeClr val="accent1">
                  <a:lumMod val="50000"/>
                </a:schemeClr>
              </a:solidFill>
              <a:latin typeface="+mj-lt"/>
            </a:endParaRPr>
          </a:p>
        </p:txBody>
      </p:sp>
      <p:sp>
        <p:nvSpPr>
          <p:cNvPr id="60" name="Text Box 50"/>
          <p:cNvSpPr txBox="1">
            <a:spLocks noChangeArrowheads="1"/>
          </p:cNvSpPr>
          <p:nvPr/>
        </p:nvSpPr>
        <p:spPr bwMode="gray">
          <a:xfrm>
            <a:off x="4066201" y="2564904"/>
            <a:ext cx="1339510" cy="366424"/>
          </a:xfrm>
          <a:prstGeom prst="rect">
            <a:avLst/>
          </a:prstGeom>
          <a:noFill/>
          <a:ln w="9525">
            <a:noFill/>
            <a:miter lim="800000"/>
            <a:headEnd/>
            <a:tailEnd/>
          </a:ln>
        </p:spPr>
        <p:txBody>
          <a:bodyPr lIns="90000" tIns="90000" rIns="72000" bIns="90000">
            <a:spAutoFit/>
          </a:bodyPr>
          <a:lstStyle/>
          <a:p>
            <a:pPr algn="ctr" defTabSz="801688"/>
            <a:r>
              <a:rPr lang="en-GB" sz="1200" b="1" dirty="0" smtClean="0">
                <a:solidFill>
                  <a:schemeClr val="accent1">
                    <a:lumMod val="50000"/>
                  </a:schemeClr>
                </a:solidFill>
                <a:latin typeface="+mj-lt"/>
              </a:rPr>
              <a:t>SEGUIMIENTO</a:t>
            </a:r>
            <a:endParaRPr lang="en-GB" sz="1200" b="1" dirty="0">
              <a:solidFill>
                <a:schemeClr val="accent1">
                  <a:lumMod val="50000"/>
                </a:schemeClr>
              </a:solidFill>
              <a:latin typeface="+mj-lt"/>
            </a:endParaRPr>
          </a:p>
        </p:txBody>
      </p:sp>
      <p:sp>
        <p:nvSpPr>
          <p:cNvPr id="61" name="Text Box 51"/>
          <p:cNvSpPr txBox="1">
            <a:spLocks noChangeArrowheads="1"/>
          </p:cNvSpPr>
          <p:nvPr/>
        </p:nvSpPr>
        <p:spPr bwMode="gray">
          <a:xfrm>
            <a:off x="1197289" y="5094189"/>
            <a:ext cx="1424192" cy="551090"/>
          </a:xfrm>
          <a:prstGeom prst="rect">
            <a:avLst/>
          </a:prstGeom>
          <a:noFill/>
          <a:ln w="9525">
            <a:noFill/>
            <a:miter lim="800000"/>
            <a:headEnd/>
            <a:tailEnd/>
          </a:ln>
        </p:spPr>
        <p:txBody>
          <a:bodyPr lIns="90000" tIns="90000" rIns="72000" bIns="90000">
            <a:spAutoFit/>
          </a:bodyPr>
          <a:lstStyle/>
          <a:p>
            <a:pPr algn="ctr" defTabSz="801688"/>
            <a:r>
              <a:rPr lang="en-GB" sz="1200" b="1" dirty="0" smtClean="0">
                <a:solidFill>
                  <a:schemeClr val="accent1">
                    <a:lumMod val="50000"/>
                  </a:schemeClr>
                </a:solidFill>
                <a:latin typeface="+mj-lt"/>
              </a:rPr>
              <a:t>DISEÑO</a:t>
            </a:r>
          </a:p>
          <a:p>
            <a:pPr algn="ctr" defTabSz="801688"/>
            <a:r>
              <a:rPr lang="en-GB" sz="1200" b="1" dirty="0" smtClean="0">
                <a:solidFill>
                  <a:schemeClr val="accent1">
                    <a:lumMod val="50000"/>
                  </a:schemeClr>
                </a:solidFill>
                <a:latin typeface="+mj-lt"/>
              </a:rPr>
              <a:t>MODELO</a:t>
            </a:r>
            <a:endParaRPr lang="en-GB" sz="1200" b="1" dirty="0">
              <a:solidFill>
                <a:schemeClr val="accent1">
                  <a:lumMod val="50000"/>
                </a:schemeClr>
              </a:solidFill>
              <a:latin typeface="+mj-lt"/>
            </a:endParaRPr>
          </a:p>
        </p:txBody>
      </p:sp>
      <p:sp>
        <p:nvSpPr>
          <p:cNvPr id="62" name="Text Box 53"/>
          <p:cNvSpPr txBox="1">
            <a:spLocks noChangeArrowheads="1"/>
          </p:cNvSpPr>
          <p:nvPr/>
        </p:nvSpPr>
        <p:spPr bwMode="gray">
          <a:xfrm>
            <a:off x="3130854" y="5094189"/>
            <a:ext cx="1457551" cy="551090"/>
          </a:xfrm>
          <a:prstGeom prst="rect">
            <a:avLst/>
          </a:prstGeom>
          <a:noFill/>
          <a:ln w="9525">
            <a:noFill/>
            <a:miter lim="800000"/>
            <a:headEnd/>
            <a:tailEnd/>
          </a:ln>
        </p:spPr>
        <p:txBody>
          <a:bodyPr lIns="90000" tIns="90000" rIns="72000" bIns="90000">
            <a:spAutoFit/>
          </a:bodyPr>
          <a:lstStyle/>
          <a:p>
            <a:pPr algn="ctr" defTabSz="801688"/>
            <a:r>
              <a:rPr lang="en-GB" sz="1200" b="1" dirty="0" smtClean="0">
                <a:solidFill>
                  <a:schemeClr val="accent1">
                    <a:lumMod val="50000"/>
                  </a:schemeClr>
                </a:solidFill>
                <a:latin typeface="+mj-lt"/>
              </a:rPr>
              <a:t>INSTALACIÓN/</a:t>
            </a:r>
          </a:p>
          <a:p>
            <a:pPr algn="ctr" defTabSz="801688"/>
            <a:r>
              <a:rPr lang="en-GB" sz="1200" b="1" dirty="0" smtClean="0">
                <a:solidFill>
                  <a:schemeClr val="accent1">
                    <a:lumMod val="50000"/>
                  </a:schemeClr>
                </a:solidFill>
                <a:latin typeface="+mj-lt"/>
              </a:rPr>
              <a:t>DESPLIEGUE</a:t>
            </a:r>
            <a:endParaRPr lang="en-GB" sz="1200" b="1" dirty="0">
              <a:solidFill>
                <a:schemeClr val="accent1">
                  <a:lumMod val="50000"/>
                </a:schemeClr>
              </a:solidFill>
              <a:latin typeface="+mj-lt"/>
            </a:endParaRPr>
          </a:p>
        </p:txBody>
      </p:sp>
      <p:sp>
        <p:nvSpPr>
          <p:cNvPr id="63" name="Text Box 54"/>
          <p:cNvSpPr txBox="1">
            <a:spLocks noChangeArrowheads="1"/>
          </p:cNvSpPr>
          <p:nvPr/>
        </p:nvSpPr>
        <p:spPr bwMode="gray">
          <a:xfrm>
            <a:off x="5328434" y="2405212"/>
            <a:ext cx="1424192" cy="735756"/>
          </a:xfrm>
          <a:prstGeom prst="rect">
            <a:avLst/>
          </a:prstGeom>
          <a:noFill/>
          <a:ln w="9525">
            <a:noFill/>
            <a:miter lim="800000"/>
            <a:headEnd/>
            <a:tailEnd/>
          </a:ln>
        </p:spPr>
        <p:txBody>
          <a:bodyPr lIns="90000" tIns="90000" rIns="72000" bIns="90000">
            <a:spAutoFit/>
          </a:bodyPr>
          <a:lstStyle/>
          <a:p>
            <a:pPr algn="ctr" defTabSz="801688"/>
            <a:r>
              <a:rPr lang="en-GB" sz="1200" b="1" dirty="0" smtClean="0">
                <a:solidFill>
                  <a:schemeClr val="accent1">
                    <a:lumMod val="50000"/>
                  </a:schemeClr>
                </a:solidFill>
                <a:latin typeface="+mj-lt"/>
              </a:rPr>
              <a:t>CAPACIDAD INSTALADA EN FUNCIONAMIENTO</a:t>
            </a:r>
            <a:endParaRPr lang="en-GB" sz="1200" b="1" dirty="0">
              <a:solidFill>
                <a:schemeClr val="accent1">
                  <a:lumMod val="50000"/>
                </a:schemeClr>
              </a:solidFill>
              <a:latin typeface="+mj-lt"/>
            </a:endParaRPr>
          </a:p>
        </p:txBody>
      </p:sp>
      <p:grpSp>
        <p:nvGrpSpPr>
          <p:cNvPr id="64" name="86 Grupo"/>
          <p:cNvGrpSpPr/>
          <p:nvPr/>
        </p:nvGrpSpPr>
        <p:grpSpPr>
          <a:xfrm>
            <a:off x="575906" y="2996952"/>
            <a:ext cx="153307" cy="878778"/>
            <a:chOff x="1176478" y="5142510"/>
            <a:chExt cx="153307" cy="878778"/>
          </a:xfrm>
        </p:grpSpPr>
        <p:sp>
          <p:nvSpPr>
            <p:cNvPr id="65" name="Oval 9"/>
            <p:cNvSpPr>
              <a:spLocks noChangeArrowheads="1"/>
            </p:cNvSpPr>
            <p:nvPr/>
          </p:nvSpPr>
          <p:spPr bwMode="auto">
            <a:xfrm>
              <a:off x="1176478" y="5875331"/>
              <a:ext cx="153307" cy="145957"/>
            </a:xfrm>
            <a:prstGeom prst="ellipse">
              <a:avLst/>
            </a:prstGeom>
            <a:solidFill>
              <a:srgbClr val="009900"/>
            </a:solidFill>
            <a:ln w="12700">
              <a:solidFill>
                <a:schemeClr val="accent1">
                  <a:lumMod val="75000"/>
                </a:schemeClr>
              </a:solidFill>
              <a:round/>
              <a:headEnd/>
              <a:tailEnd/>
            </a:ln>
            <a:effectLst/>
          </p:spPr>
          <p:txBody>
            <a:bodyPr wrap="none" anchor="ctr"/>
            <a:lstStyle/>
            <a:p>
              <a:endParaRPr lang="es-CL" sz="1100"/>
            </a:p>
          </p:txBody>
        </p:sp>
        <p:sp>
          <p:nvSpPr>
            <p:cNvPr id="66" name="Line 10"/>
            <p:cNvSpPr>
              <a:spLocks noChangeShapeType="1"/>
            </p:cNvSpPr>
            <p:nvPr/>
          </p:nvSpPr>
          <p:spPr bwMode="auto">
            <a:xfrm flipV="1">
              <a:off x="1253132" y="5142510"/>
              <a:ext cx="0" cy="744550"/>
            </a:xfrm>
            <a:prstGeom prst="line">
              <a:avLst/>
            </a:prstGeom>
            <a:solidFill>
              <a:schemeClr val="bg1"/>
            </a:solidFill>
            <a:ln w="12700">
              <a:solidFill>
                <a:schemeClr val="accent1">
                  <a:lumMod val="75000"/>
                </a:schemeClr>
              </a:solidFill>
              <a:round/>
              <a:headEnd/>
              <a:tailEnd/>
            </a:ln>
            <a:effectLst/>
          </p:spPr>
          <p:txBody>
            <a:bodyPr wrap="none" anchor="ctr"/>
            <a:lstStyle/>
            <a:p>
              <a:endParaRPr lang="es-CL" sz="1100"/>
            </a:p>
          </p:txBody>
        </p:sp>
      </p:grpSp>
      <p:grpSp>
        <p:nvGrpSpPr>
          <p:cNvPr id="67" name="89 Grupo"/>
          <p:cNvGrpSpPr/>
          <p:nvPr/>
        </p:nvGrpSpPr>
        <p:grpSpPr>
          <a:xfrm>
            <a:off x="6239279" y="3149352"/>
            <a:ext cx="153307" cy="878778"/>
            <a:chOff x="1176478" y="5142510"/>
            <a:chExt cx="153307" cy="878778"/>
          </a:xfrm>
        </p:grpSpPr>
        <p:sp>
          <p:nvSpPr>
            <p:cNvPr id="68" name="Oval 9"/>
            <p:cNvSpPr>
              <a:spLocks noChangeArrowheads="1"/>
            </p:cNvSpPr>
            <p:nvPr/>
          </p:nvSpPr>
          <p:spPr bwMode="auto">
            <a:xfrm>
              <a:off x="1176478" y="5875331"/>
              <a:ext cx="153307" cy="145957"/>
            </a:xfrm>
            <a:prstGeom prst="ellipse">
              <a:avLst/>
            </a:prstGeom>
            <a:solidFill>
              <a:srgbClr val="009900"/>
            </a:solidFill>
            <a:ln w="12700">
              <a:solidFill>
                <a:schemeClr val="accent1">
                  <a:lumMod val="75000"/>
                </a:schemeClr>
              </a:solidFill>
              <a:round/>
              <a:headEnd/>
              <a:tailEnd/>
            </a:ln>
            <a:effectLst/>
          </p:spPr>
          <p:txBody>
            <a:bodyPr wrap="none" anchor="ctr"/>
            <a:lstStyle/>
            <a:p>
              <a:endParaRPr lang="es-CL" sz="1100"/>
            </a:p>
          </p:txBody>
        </p:sp>
        <p:sp>
          <p:nvSpPr>
            <p:cNvPr id="69" name="Line 10"/>
            <p:cNvSpPr>
              <a:spLocks noChangeShapeType="1"/>
            </p:cNvSpPr>
            <p:nvPr/>
          </p:nvSpPr>
          <p:spPr bwMode="auto">
            <a:xfrm flipV="1">
              <a:off x="1253132" y="5142510"/>
              <a:ext cx="0" cy="744550"/>
            </a:xfrm>
            <a:prstGeom prst="line">
              <a:avLst/>
            </a:prstGeom>
            <a:solidFill>
              <a:schemeClr val="bg1"/>
            </a:solidFill>
            <a:ln w="12700">
              <a:solidFill>
                <a:schemeClr val="accent1">
                  <a:lumMod val="75000"/>
                </a:schemeClr>
              </a:solidFill>
              <a:round/>
              <a:headEnd/>
              <a:tailEnd/>
            </a:ln>
            <a:effectLst/>
          </p:spPr>
          <p:txBody>
            <a:bodyPr wrap="none" anchor="ctr"/>
            <a:lstStyle/>
            <a:p>
              <a:endParaRPr lang="es-CL" sz="1100"/>
            </a:p>
          </p:txBody>
        </p:sp>
      </p:grpSp>
      <p:grpSp>
        <p:nvGrpSpPr>
          <p:cNvPr id="70" name="92 Grupo"/>
          <p:cNvGrpSpPr/>
          <p:nvPr/>
        </p:nvGrpSpPr>
        <p:grpSpPr>
          <a:xfrm>
            <a:off x="2648170" y="2924944"/>
            <a:ext cx="153307" cy="878778"/>
            <a:chOff x="1176478" y="5142510"/>
            <a:chExt cx="153307" cy="878778"/>
          </a:xfrm>
        </p:grpSpPr>
        <p:sp>
          <p:nvSpPr>
            <p:cNvPr id="71" name="Oval 9"/>
            <p:cNvSpPr>
              <a:spLocks noChangeArrowheads="1"/>
            </p:cNvSpPr>
            <p:nvPr/>
          </p:nvSpPr>
          <p:spPr bwMode="auto">
            <a:xfrm>
              <a:off x="1176478" y="5875331"/>
              <a:ext cx="153307" cy="145957"/>
            </a:xfrm>
            <a:prstGeom prst="ellipse">
              <a:avLst/>
            </a:prstGeom>
            <a:solidFill>
              <a:schemeClr val="bg1"/>
            </a:solidFill>
            <a:ln w="12700">
              <a:solidFill>
                <a:schemeClr val="accent1">
                  <a:lumMod val="75000"/>
                </a:schemeClr>
              </a:solidFill>
              <a:round/>
              <a:headEnd/>
              <a:tailEnd/>
            </a:ln>
            <a:effectLst/>
          </p:spPr>
          <p:txBody>
            <a:bodyPr wrap="none" anchor="ctr"/>
            <a:lstStyle/>
            <a:p>
              <a:endParaRPr lang="es-CL" sz="1100">
                <a:solidFill>
                  <a:srgbClr val="006600"/>
                </a:solidFill>
              </a:endParaRPr>
            </a:p>
          </p:txBody>
        </p:sp>
        <p:sp>
          <p:nvSpPr>
            <p:cNvPr id="72" name="Line 10"/>
            <p:cNvSpPr>
              <a:spLocks noChangeShapeType="1"/>
            </p:cNvSpPr>
            <p:nvPr/>
          </p:nvSpPr>
          <p:spPr bwMode="auto">
            <a:xfrm flipV="1">
              <a:off x="1253132" y="5142510"/>
              <a:ext cx="0" cy="744550"/>
            </a:xfrm>
            <a:prstGeom prst="line">
              <a:avLst/>
            </a:prstGeom>
            <a:solidFill>
              <a:schemeClr val="bg1"/>
            </a:solidFill>
            <a:ln w="12700">
              <a:solidFill>
                <a:schemeClr val="accent1">
                  <a:lumMod val="75000"/>
                </a:schemeClr>
              </a:solidFill>
              <a:round/>
              <a:headEnd/>
              <a:tailEnd/>
            </a:ln>
            <a:effectLst/>
          </p:spPr>
          <p:txBody>
            <a:bodyPr wrap="none" anchor="ctr"/>
            <a:lstStyle/>
            <a:p>
              <a:endParaRPr lang="es-CL" sz="1100">
                <a:solidFill>
                  <a:srgbClr val="006600"/>
                </a:solidFill>
              </a:endParaRPr>
            </a:p>
          </p:txBody>
        </p:sp>
      </p:grpSp>
      <p:grpSp>
        <p:nvGrpSpPr>
          <p:cNvPr id="73" name="95 Grupo"/>
          <p:cNvGrpSpPr/>
          <p:nvPr/>
        </p:nvGrpSpPr>
        <p:grpSpPr>
          <a:xfrm>
            <a:off x="4664394" y="2924944"/>
            <a:ext cx="153307" cy="878778"/>
            <a:chOff x="1176478" y="5142510"/>
            <a:chExt cx="153307" cy="878778"/>
          </a:xfrm>
        </p:grpSpPr>
        <p:sp>
          <p:nvSpPr>
            <p:cNvPr id="74" name="Oval 9"/>
            <p:cNvSpPr>
              <a:spLocks noChangeArrowheads="1"/>
            </p:cNvSpPr>
            <p:nvPr/>
          </p:nvSpPr>
          <p:spPr bwMode="auto">
            <a:xfrm>
              <a:off x="1176478" y="5875331"/>
              <a:ext cx="153307" cy="145957"/>
            </a:xfrm>
            <a:prstGeom prst="ellipse">
              <a:avLst/>
            </a:prstGeom>
            <a:solidFill>
              <a:schemeClr val="bg1"/>
            </a:solidFill>
            <a:ln w="12700">
              <a:solidFill>
                <a:schemeClr val="accent1">
                  <a:lumMod val="75000"/>
                </a:schemeClr>
              </a:solidFill>
              <a:round/>
              <a:headEnd/>
              <a:tailEnd/>
            </a:ln>
            <a:effectLst/>
          </p:spPr>
          <p:txBody>
            <a:bodyPr wrap="none" anchor="ctr"/>
            <a:lstStyle/>
            <a:p>
              <a:endParaRPr lang="es-CL" sz="1100">
                <a:solidFill>
                  <a:srgbClr val="006600"/>
                </a:solidFill>
              </a:endParaRPr>
            </a:p>
          </p:txBody>
        </p:sp>
        <p:sp>
          <p:nvSpPr>
            <p:cNvPr id="75" name="Line 10"/>
            <p:cNvSpPr>
              <a:spLocks noChangeShapeType="1"/>
            </p:cNvSpPr>
            <p:nvPr/>
          </p:nvSpPr>
          <p:spPr bwMode="auto">
            <a:xfrm flipV="1">
              <a:off x="1253132" y="5142510"/>
              <a:ext cx="0" cy="744550"/>
            </a:xfrm>
            <a:prstGeom prst="line">
              <a:avLst/>
            </a:prstGeom>
            <a:solidFill>
              <a:schemeClr val="bg1"/>
            </a:solidFill>
            <a:ln w="12700">
              <a:solidFill>
                <a:schemeClr val="accent1">
                  <a:lumMod val="75000"/>
                </a:schemeClr>
              </a:solidFill>
              <a:round/>
              <a:headEnd/>
              <a:tailEnd/>
            </a:ln>
            <a:effectLst/>
          </p:spPr>
          <p:txBody>
            <a:bodyPr wrap="none" anchor="ctr"/>
            <a:lstStyle/>
            <a:p>
              <a:endParaRPr lang="es-CL" sz="1100">
                <a:solidFill>
                  <a:srgbClr val="006600"/>
                </a:solidFill>
              </a:endParaRPr>
            </a:p>
          </p:txBody>
        </p:sp>
      </p:grpSp>
      <p:grpSp>
        <p:nvGrpSpPr>
          <p:cNvPr id="76" name="98 Grupo"/>
          <p:cNvGrpSpPr/>
          <p:nvPr/>
        </p:nvGrpSpPr>
        <p:grpSpPr>
          <a:xfrm flipV="1">
            <a:off x="1640058" y="4005064"/>
            <a:ext cx="216024" cy="1008112"/>
            <a:chOff x="1176478" y="5142510"/>
            <a:chExt cx="153307" cy="878778"/>
          </a:xfrm>
        </p:grpSpPr>
        <p:sp>
          <p:nvSpPr>
            <p:cNvPr id="77" name="Oval 9"/>
            <p:cNvSpPr>
              <a:spLocks noChangeArrowheads="1"/>
            </p:cNvSpPr>
            <p:nvPr/>
          </p:nvSpPr>
          <p:spPr bwMode="auto">
            <a:xfrm>
              <a:off x="1176478" y="5875331"/>
              <a:ext cx="153307" cy="145957"/>
            </a:xfrm>
            <a:prstGeom prst="ellipse">
              <a:avLst/>
            </a:prstGeom>
            <a:solidFill>
              <a:schemeClr val="bg1"/>
            </a:solidFill>
            <a:ln w="12700">
              <a:solidFill>
                <a:schemeClr val="accent1">
                  <a:lumMod val="75000"/>
                </a:schemeClr>
              </a:solidFill>
              <a:round/>
              <a:headEnd/>
              <a:tailEnd/>
            </a:ln>
            <a:effectLst/>
          </p:spPr>
          <p:txBody>
            <a:bodyPr wrap="none" anchor="ctr"/>
            <a:lstStyle/>
            <a:p>
              <a:endParaRPr lang="es-CL" sz="1100"/>
            </a:p>
          </p:txBody>
        </p:sp>
        <p:sp>
          <p:nvSpPr>
            <p:cNvPr id="78" name="Line 10"/>
            <p:cNvSpPr>
              <a:spLocks noChangeShapeType="1"/>
            </p:cNvSpPr>
            <p:nvPr/>
          </p:nvSpPr>
          <p:spPr bwMode="auto">
            <a:xfrm flipV="1">
              <a:off x="1253132" y="5142510"/>
              <a:ext cx="0" cy="744550"/>
            </a:xfrm>
            <a:prstGeom prst="line">
              <a:avLst/>
            </a:prstGeom>
            <a:solidFill>
              <a:schemeClr val="bg1"/>
            </a:solidFill>
            <a:ln w="12700">
              <a:solidFill>
                <a:schemeClr val="accent1">
                  <a:lumMod val="75000"/>
                </a:schemeClr>
              </a:solidFill>
              <a:round/>
              <a:headEnd/>
              <a:tailEnd/>
            </a:ln>
            <a:effectLst/>
          </p:spPr>
          <p:txBody>
            <a:bodyPr wrap="none" anchor="ctr"/>
            <a:lstStyle/>
            <a:p>
              <a:endParaRPr lang="es-CL" sz="1100"/>
            </a:p>
          </p:txBody>
        </p:sp>
      </p:grpSp>
      <p:grpSp>
        <p:nvGrpSpPr>
          <p:cNvPr id="79" name="101 Grupo"/>
          <p:cNvGrpSpPr/>
          <p:nvPr/>
        </p:nvGrpSpPr>
        <p:grpSpPr>
          <a:xfrm flipV="1">
            <a:off x="3584274" y="4005064"/>
            <a:ext cx="216024" cy="1008112"/>
            <a:chOff x="1176478" y="5142510"/>
            <a:chExt cx="153307" cy="878778"/>
          </a:xfrm>
        </p:grpSpPr>
        <p:sp>
          <p:nvSpPr>
            <p:cNvPr id="80" name="Oval 9"/>
            <p:cNvSpPr>
              <a:spLocks noChangeArrowheads="1"/>
            </p:cNvSpPr>
            <p:nvPr/>
          </p:nvSpPr>
          <p:spPr bwMode="auto">
            <a:xfrm>
              <a:off x="1176478" y="5875331"/>
              <a:ext cx="153307" cy="145957"/>
            </a:xfrm>
            <a:prstGeom prst="ellipse">
              <a:avLst/>
            </a:prstGeom>
            <a:solidFill>
              <a:schemeClr val="bg1"/>
            </a:solidFill>
            <a:ln w="12700">
              <a:solidFill>
                <a:schemeClr val="accent1">
                  <a:lumMod val="75000"/>
                </a:schemeClr>
              </a:solidFill>
              <a:round/>
              <a:headEnd/>
              <a:tailEnd/>
            </a:ln>
            <a:effectLst/>
          </p:spPr>
          <p:txBody>
            <a:bodyPr wrap="none" anchor="ctr"/>
            <a:lstStyle/>
            <a:p>
              <a:endParaRPr lang="es-CL" sz="1100"/>
            </a:p>
          </p:txBody>
        </p:sp>
        <p:sp>
          <p:nvSpPr>
            <p:cNvPr id="81" name="Line 10"/>
            <p:cNvSpPr>
              <a:spLocks noChangeShapeType="1"/>
            </p:cNvSpPr>
            <p:nvPr/>
          </p:nvSpPr>
          <p:spPr bwMode="auto">
            <a:xfrm flipV="1">
              <a:off x="1253132" y="5142510"/>
              <a:ext cx="0" cy="744550"/>
            </a:xfrm>
            <a:prstGeom prst="line">
              <a:avLst/>
            </a:prstGeom>
            <a:solidFill>
              <a:schemeClr val="bg1"/>
            </a:solidFill>
            <a:ln w="12700">
              <a:solidFill>
                <a:schemeClr val="accent1">
                  <a:lumMod val="75000"/>
                </a:schemeClr>
              </a:solidFill>
              <a:round/>
              <a:headEnd/>
              <a:tailEnd/>
            </a:ln>
            <a:effectLst/>
          </p:spPr>
          <p:txBody>
            <a:bodyPr wrap="none" anchor="ctr"/>
            <a:lstStyle/>
            <a:p>
              <a:endParaRPr lang="es-CL" sz="1100"/>
            </a:p>
          </p:txBody>
        </p:sp>
      </p:grpSp>
      <p:sp>
        <p:nvSpPr>
          <p:cNvPr id="82" name="81 Flecha derecha"/>
          <p:cNvSpPr/>
          <p:nvPr/>
        </p:nvSpPr>
        <p:spPr>
          <a:xfrm>
            <a:off x="703954" y="1844824"/>
            <a:ext cx="5400600" cy="648072"/>
          </a:xfrm>
          <a:prstGeom prst="rightArrow">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CL" sz="1600" dirty="0" smtClean="0">
                <a:solidFill>
                  <a:schemeClr val="accent1">
                    <a:lumMod val="50000"/>
                  </a:schemeClr>
                </a:solidFill>
              </a:rPr>
              <a:t>ESTRATEGIA COMUNICACIONAL</a:t>
            </a:r>
            <a:endParaRPr lang="es-CL" sz="1600" dirty="0">
              <a:solidFill>
                <a:schemeClr val="accent1">
                  <a:lumMod val="50000"/>
                </a:schemeClr>
              </a:solidFill>
            </a:endParaRPr>
          </a:p>
        </p:txBody>
      </p:sp>
      <p:cxnSp>
        <p:nvCxnSpPr>
          <p:cNvPr id="86" name="85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90" name="89 Grupo"/>
          <p:cNvGrpSpPr/>
          <p:nvPr/>
        </p:nvGrpSpPr>
        <p:grpSpPr>
          <a:xfrm>
            <a:off x="6516216" y="2852936"/>
            <a:ext cx="2376264" cy="2709045"/>
            <a:chOff x="5940425" y="2718841"/>
            <a:chExt cx="2520950" cy="3197103"/>
          </a:xfrm>
        </p:grpSpPr>
        <p:sp>
          <p:nvSpPr>
            <p:cNvPr id="83" name="AutoShape 7"/>
            <p:cNvSpPr>
              <a:spLocks noChangeArrowheads="1"/>
            </p:cNvSpPr>
            <p:nvPr/>
          </p:nvSpPr>
          <p:spPr bwMode="auto">
            <a:xfrm>
              <a:off x="5940425" y="3141116"/>
              <a:ext cx="1189038" cy="1738313"/>
            </a:xfrm>
            <a:prstGeom prst="homePlate">
              <a:avLst>
                <a:gd name="adj" fmla="val 25000"/>
              </a:avLst>
            </a:prstGeom>
            <a:solidFill>
              <a:schemeClr val="bg1"/>
            </a:solidFill>
            <a:ln w="38100" algn="ctr">
              <a:solidFill>
                <a:schemeClr val="accent1"/>
              </a:solidFill>
              <a:miter lim="800000"/>
              <a:headEnd/>
              <a:tailEnd/>
            </a:ln>
            <a:effectLst/>
          </p:spPr>
          <p:txBody>
            <a:bodyPr wrap="none" anchor="ctr"/>
            <a:lstStyle/>
            <a:p>
              <a:pPr algn="ctr"/>
              <a:r>
                <a:rPr lang="es-CL" sz="1000">
                  <a:latin typeface="Century Gothic" pitchFamily="34" charset="0"/>
                  <a:cs typeface="Arial" charset="0"/>
                </a:rPr>
                <a:t>PRE </a:t>
              </a:r>
            </a:p>
            <a:p>
              <a:pPr algn="ctr"/>
              <a:r>
                <a:rPr lang="es-CL" sz="1000">
                  <a:latin typeface="Century Gothic" pitchFamily="34" charset="0"/>
                  <a:cs typeface="Arial" charset="0"/>
                </a:rPr>
                <a:t>CERTIFICACIÓN</a:t>
              </a:r>
              <a:endParaRPr lang="es-ES" sz="1000">
                <a:latin typeface="Century Gothic" pitchFamily="34" charset="0"/>
                <a:cs typeface="Arial" charset="0"/>
              </a:endParaRPr>
            </a:p>
          </p:txBody>
        </p:sp>
        <p:sp>
          <p:nvSpPr>
            <p:cNvPr id="84" name="AutoShape 8"/>
            <p:cNvSpPr>
              <a:spLocks noChangeArrowheads="1"/>
            </p:cNvSpPr>
            <p:nvPr/>
          </p:nvSpPr>
          <p:spPr bwMode="auto">
            <a:xfrm>
              <a:off x="7272338" y="3130004"/>
              <a:ext cx="1189037" cy="1738312"/>
            </a:xfrm>
            <a:prstGeom prst="homePlate">
              <a:avLst>
                <a:gd name="adj" fmla="val 25000"/>
              </a:avLst>
            </a:prstGeom>
            <a:solidFill>
              <a:schemeClr val="bg1"/>
            </a:solidFill>
            <a:ln w="28575" algn="ctr">
              <a:solidFill>
                <a:schemeClr val="accent1"/>
              </a:solidFill>
              <a:miter lim="800000"/>
              <a:headEnd/>
              <a:tailEnd/>
            </a:ln>
            <a:effectLst/>
          </p:spPr>
          <p:txBody>
            <a:bodyPr wrap="none" anchor="ctr"/>
            <a:lstStyle/>
            <a:p>
              <a:pPr algn="ctr"/>
              <a:r>
                <a:rPr lang="es-CL" sz="900" b="1" dirty="0">
                  <a:solidFill>
                    <a:schemeClr val="accent1">
                      <a:lumMod val="50000"/>
                    </a:schemeClr>
                  </a:solidFill>
                  <a:latin typeface="Century Gothic" pitchFamily="34" charset="0"/>
                  <a:cs typeface="Arial" charset="0"/>
                </a:rPr>
                <a:t>1° SELLO INTERN.</a:t>
              </a:r>
            </a:p>
            <a:p>
              <a:pPr algn="ctr"/>
              <a:r>
                <a:rPr lang="es-CL" sz="900" b="1" dirty="0">
                  <a:solidFill>
                    <a:schemeClr val="accent1">
                      <a:lumMod val="50000"/>
                    </a:schemeClr>
                  </a:solidFill>
                  <a:latin typeface="Century Gothic" pitchFamily="34" charset="0"/>
                  <a:cs typeface="Arial" charset="0"/>
                </a:rPr>
                <a:t>2° SELLO INTERNO</a:t>
              </a:r>
              <a:endParaRPr lang="es-ES" sz="900" b="1" dirty="0">
                <a:solidFill>
                  <a:schemeClr val="accent1">
                    <a:lumMod val="50000"/>
                  </a:schemeClr>
                </a:solidFill>
                <a:latin typeface="Century Gothic" pitchFamily="34" charset="0"/>
                <a:cs typeface="Arial" charset="0"/>
              </a:endParaRPr>
            </a:p>
          </p:txBody>
        </p:sp>
        <p:sp>
          <p:nvSpPr>
            <p:cNvPr id="85" name="Rectangle 12"/>
            <p:cNvSpPr>
              <a:spLocks noChangeArrowheads="1"/>
            </p:cNvSpPr>
            <p:nvPr/>
          </p:nvSpPr>
          <p:spPr bwMode="auto">
            <a:xfrm>
              <a:off x="6146800" y="2718841"/>
              <a:ext cx="393700" cy="217488"/>
            </a:xfrm>
            <a:prstGeom prst="rect">
              <a:avLst/>
            </a:prstGeom>
            <a:solidFill>
              <a:schemeClr val="tx2">
                <a:lumMod val="60000"/>
                <a:lumOff val="40000"/>
                <a:alpha val="74001"/>
              </a:schemeClr>
            </a:solidFill>
            <a:ln w="9525" algn="ctr">
              <a:noFill/>
              <a:miter lim="800000"/>
              <a:headEnd/>
              <a:tailEnd/>
            </a:ln>
            <a:effectLst/>
          </p:spPr>
          <p:txBody>
            <a:bodyPr wrap="none" anchor="ctr"/>
            <a:lstStyle/>
            <a:p>
              <a:pPr algn="ctr"/>
              <a:r>
                <a:rPr lang="es-CL" b="1" dirty="0" smtClean="0">
                  <a:solidFill>
                    <a:schemeClr val="bg1"/>
                  </a:solidFill>
                  <a:latin typeface="Century Gothic" pitchFamily="34" charset="0"/>
                </a:rPr>
                <a:t>1</a:t>
              </a:r>
              <a:endParaRPr lang="es-ES" b="1" dirty="0">
                <a:solidFill>
                  <a:schemeClr val="bg1"/>
                </a:solidFill>
                <a:latin typeface="Century Gothic" pitchFamily="34" charset="0"/>
              </a:endParaRPr>
            </a:p>
          </p:txBody>
        </p:sp>
        <p:sp>
          <p:nvSpPr>
            <p:cNvPr id="87" name="Rectangle 13"/>
            <p:cNvSpPr>
              <a:spLocks noChangeArrowheads="1"/>
            </p:cNvSpPr>
            <p:nvPr/>
          </p:nvSpPr>
          <p:spPr bwMode="auto">
            <a:xfrm>
              <a:off x="7554913" y="2718841"/>
              <a:ext cx="392112" cy="217488"/>
            </a:xfrm>
            <a:prstGeom prst="rect">
              <a:avLst/>
            </a:prstGeom>
            <a:solidFill>
              <a:schemeClr val="tx2">
                <a:lumMod val="60000"/>
                <a:lumOff val="40000"/>
                <a:alpha val="74001"/>
              </a:schemeClr>
            </a:solidFill>
            <a:ln w="9525" algn="ctr">
              <a:noFill/>
              <a:miter lim="800000"/>
              <a:headEnd/>
              <a:tailEnd/>
            </a:ln>
            <a:effectLst/>
          </p:spPr>
          <p:txBody>
            <a:bodyPr wrap="none" anchor="ctr"/>
            <a:lstStyle/>
            <a:p>
              <a:pPr algn="ctr"/>
              <a:r>
                <a:rPr lang="es-CL" b="1" dirty="0" smtClean="0">
                  <a:solidFill>
                    <a:schemeClr val="bg1"/>
                  </a:solidFill>
                  <a:latin typeface="Century Gothic" pitchFamily="34" charset="0"/>
                </a:rPr>
                <a:t>2</a:t>
              </a:r>
              <a:endParaRPr lang="es-ES" b="1" dirty="0">
                <a:solidFill>
                  <a:schemeClr val="bg1"/>
                </a:solidFill>
                <a:latin typeface="Century Gothic" pitchFamily="34" charset="0"/>
              </a:endParaRPr>
            </a:p>
          </p:txBody>
        </p:sp>
        <p:pic>
          <p:nvPicPr>
            <p:cNvPr id="88" name="Picture 17" descr="ETQSERCL"/>
            <p:cNvPicPr>
              <a:picLocks noChangeAspect="1" noChangeArrowheads="1"/>
            </p:cNvPicPr>
            <p:nvPr/>
          </p:nvPicPr>
          <p:blipFill>
            <a:blip r:embed="rId3" cstate="print"/>
            <a:srcRect/>
            <a:stretch>
              <a:fillRect/>
            </a:stretch>
          </p:blipFill>
          <p:spPr bwMode="auto">
            <a:xfrm>
              <a:off x="7597775" y="3291929"/>
              <a:ext cx="276225" cy="503237"/>
            </a:xfrm>
            <a:prstGeom prst="rect">
              <a:avLst/>
            </a:prstGeom>
            <a:noFill/>
          </p:spPr>
        </p:pic>
        <p:sp>
          <p:nvSpPr>
            <p:cNvPr id="89" name="Text Box 25"/>
            <p:cNvSpPr txBox="1">
              <a:spLocks noChangeArrowheads="1"/>
            </p:cNvSpPr>
            <p:nvPr/>
          </p:nvSpPr>
          <p:spPr bwMode="auto">
            <a:xfrm>
              <a:off x="6488146" y="5589041"/>
              <a:ext cx="1305145" cy="326903"/>
            </a:xfrm>
            <a:prstGeom prst="rect">
              <a:avLst/>
            </a:prstGeom>
            <a:noFill/>
            <a:ln w="9525">
              <a:noFill/>
              <a:miter lim="800000"/>
              <a:headEnd/>
              <a:tailEnd/>
            </a:ln>
            <a:effectLst/>
          </p:spPr>
          <p:txBody>
            <a:bodyPr wrap="none">
              <a:spAutoFit/>
            </a:bodyPr>
            <a:lstStyle/>
            <a:p>
              <a:pPr algn="ctr" defTabSz="801688"/>
              <a:r>
                <a:rPr lang="es-CL" sz="1200" b="1" dirty="0" smtClean="0">
                  <a:solidFill>
                    <a:schemeClr val="accent1">
                      <a:lumMod val="50000"/>
                    </a:schemeClr>
                  </a:solidFill>
                  <a:latin typeface="+mj-lt"/>
                </a:rPr>
                <a:t>OPCIONAL</a:t>
              </a:r>
              <a:endParaRPr lang="es-ES" sz="1200" b="1" dirty="0">
                <a:solidFill>
                  <a:schemeClr val="accent1">
                    <a:lumMod val="50000"/>
                  </a:schemeClr>
                </a:solidFill>
                <a:latin typeface="+mj-lt"/>
              </a:endParaRPr>
            </a:p>
          </p:txBody>
        </p:sp>
      </p:grpSp>
    </p:spTree>
    <p:extLst>
      <p:ext uri="{BB962C8B-B14F-4D97-AF65-F5344CB8AC3E}">
        <p14:creationId xmlns:p14="http://schemas.microsoft.com/office/powerpoint/2010/main" val="8757762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down)">
                                      <p:cBhvr>
                                        <p:cTn id="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5 Marcador de número de diapositiva"/>
          <p:cNvSpPr txBox="1">
            <a:spLocks noGrp="1"/>
          </p:cNvSpPr>
          <p:nvPr/>
        </p:nvSpPr>
        <p:spPr bwMode="auto">
          <a:xfrm>
            <a:off x="7812088" y="6308725"/>
            <a:ext cx="909637" cy="365125"/>
          </a:xfrm>
          <a:prstGeom prst="rect">
            <a:avLst/>
          </a:prstGeom>
          <a:noFill/>
          <a:ln w="9525">
            <a:noFill/>
            <a:miter lim="800000"/>
            <a:headEnd/>
            <a:tailEnd/>
          </a:ln>
        </p:spPr>
        <p:txBody>
          <a:bodyPr anchor="ctr"/>
          <a:lstStyle/>
          <a:p>
            <a:pPr algn="r"/>
            <a:fld id="{ADA456AA-E482-4E97-9BB7-F77EBD82FE99}" type="slidenum">
              <a:rPr lang="es-CL" sz="1200">
                <a:solidFill>
                  <a:srgbClr val="898989"/>
                </a:solidFill>
                <a:latin typeface="Calibri" pitchFamily="34" charset="0"/>
              </a:rPr>
              <a:pPr algn="r"/>
              <a:t>48</a:t>
            </a:fld>
            <a:endParaRPr lang="es-CL" sz="1200">
              <a:solidFill>
                <a:srgbClr val="898989"/>
              </a:solidFill>
              <a:latin typeface="Calibri" pitchFamily="34" charset="0"/>
            </a:endParaRPr>
          </a:p>
        </p:txBody>
      </p:sp>
      <p:sp>
        <p:nvSpPr>
          <p:cNvPr id="54276" name="Text Box 31"/>
          <p:cNvSpPr txBox="1">
            <a:spLocks noChangeArrowheads="1"/>
          </p:cNvSpPr>
          <p:nvPr/>
        </p:nvSpPr>
        <p:spPr bwMode="auto">
          <a:xfrm>
            <a:off x="2483768" y="44624"/>
            <a:ext cx="4464050" cy="647700"/>
          </a:xfrm>
          <a:prstGeom prst="rect">
            <a:avLst/>
          </a:prstGeom>
          <a:noFill/>
          <a:ln w="9525">
            <a:noFill/>
            <a:miter lim="800000"/>
            <a:headEnd/>
            <a:tailEnd/>
          </a:ln>
        </p:spPr>
        <p:txBody>
          <a:bodyPr>
            <a:spAutoFit/>
          </a:bodyPr>
          <a:lstStyle/>
          <a:p>
            <a:pPr algn="ctr"/>
            <a:r>
              <a:rPr lang="es-ES" b="1" dirty="0">
                <a:solidFill>
                  <a:schemeClr val="accent1">
                    <a:lumMod val="50000"/>
                  </a:schemeClr>
                </a:solidFill>
                <a:latin typeface="Calibri" pitchFamily="34" charset="0"/>
              </a:rPr>
              <a:t>ESQUEMA DE TRABAJO </a:t>
            </a:r>
          </a:p>
          <a:p>
            <a:pPr algn="ctr"/>
            <a:r>
              <a:rPr lang="es-ES" b="1" dirty="0" smtClean="0">
                <a:solidFill>
                  <a:schemeClr val="accent1">
                    <a:lumMod val="50000"/>
                  </a:schemeClr>
                </a:solidFill>
                <a:latin typeface="Calibri" pitchFamily="34" charset="0"/>
              </a:rPr>
              <a:t>GENERAL ETAPA DISEÑO</a:t>
            </a:r>
            <a:endParaRPr lang="es-ES" b="1" dirty="0">
              <a:solidFill>
                <a:schemeClr val="accent1">
                  <a:lumMod val="50000"/>
                </a:schemeClr>
              </a:solidFill>
              <a:latin typeface="Calibri" pitchFamily="34" charset="0"/>
            </a:endParaRPr>
          </a:p>
        </p:txBody>
      </p:sp>
      <p:sp>
        <p:nvSpPr>
          <p:cNvPr id="11" name="10 CuadroTexto"/>
          <p:cNvSpPr txBox="1"/>
          <p:nvPr/>
        </p:nvSpPr>
        <p:spPr>
          <a:xfrm>
            <a:off x="1755471" y="1953269"/>
            <a:ext cx="476862" cy="3741857"/>
          </a:xfrm>
          <a:prstGeom prst="rect">
            <a:avLst/>
          </a:prstGeom>
          <a:noFill/>
        </p:spPr>
        <p:txBody>
          <a:bodyPr vert="wordArtVert">
            <a:spAutoFit/>
          </a:bodyPr>
          <a:lstStyle/>
          <a:p>
            <a:pPr fontAlgn="auto">
              <a:spcBef>
                <a:spcPts val="0"/>
              </a:spcBef>
              <a:spcAft>
                <a:spcPts val="0"/>
              </a:spcAft>
              <a:defRPr/>
            </a:pPr>
            <a:r>
              <a:rPr lang="es-CL" sz="1600" b="1" dirty="0">
                <a:solidFill>
                  <a:prstClr val="black">
                    <a:lumMod val="75000"/>
                    <a:lumOff val="25000"/>
                  </a:prstClr>
                </a:solidFill>
                <a:latin typeface="Calibri"/>
                <a:cs typeface="Arial" charset="0"/>
              </a:rPr>
              <a:t>EXPECTATIVAS</a:t>
            </a:r>
          </a:p>
        </p:txBody>
      </p:sp>
      <p:sp>
        <p:nvSpPr>
          <p:cNvPr id="12" name="11 Pentágono"/>
          <p:cNvSpPr/>
          <p:nvPr/>
        </p:nvSpPr>
        <p:spPr>
          <a:xfrm>
            <a:off x="2770188" y="2014538"/>
            <a:ext cx="1214437" cy="3136900"/>
          </a:xfrm>
          <a:prstGeom prst="homePlate">
            <a:avLst/>
          </a:prstGeom>
          <a:ln>
            <a:noFill/>
          </a:ln>
          <a:effectLst>
            <a:glow rad="63500">
              <a:schemeClr val="accent6">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CL" sz="900" dirty="0">
                <a:solidFill>
                  <a:schemeClr val="tx2">
                    <a:lumMod val="50000"/>
                  </a:schemeClr>
                </a:solidFill>
              </a:rPr>
              <a:t>CLASIFICACIÓN</a:t>
            </a:r>
          </a:p>
          <a:p>
            <a:pPr algn="ctr">
              <a:defRPr/>
            </a:pPr>
            <a:r>
              <a:rPr lang="es-CL" sz="900" dirty="0">
                <a:solidFill>
                  <a:schemeClr val="tx2">
                    <a:lumMod val="50000"/>
                  </a:schemeClr>
                </a:solidFill>
              </a:rPr>
              <a:t>EXPECTATIVAS</a:t>
            </a:r>
          </a:p>
        </p:txBody>
      </p:sp>
      <p:sp>
        <p:nvSpPr>
          <p:cNvPr id="13" name="12 Pentágono"/>
          <p:cNvSpPr/>
          <p:nvPr/>
        </p:nvSpPr>
        <p:spPr>
          <a:xfrm>
            <a:off x="4108450" y="2014538"/>
            <a:ext cx="1214438" cy="3136900"/>
          </a:xfrm>
          <a:prstGeom prst="homePlate">
            <a:avLst/>
          </a:prstGeom>
          <a:ln>
            <a:noFill/>
          </a:ln>
          <a:effectLst>
            <a:glow rad="63500">
              <a:schemeClr val="accent6">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s-CL" sz="900" dirty="0">
                <a:solidFill>
                  <a:schemeClr val="tx2">
                    <a:lumMod val="50000"/>
                  </a:schemeClr>
                </a:solidFill>
              </a:rPr>
              <a:t>TRADUCCIÓN</a:t>
            </a:r>
          </a:p>
          <a:p>
            <a:pPr algn="ctr" fontAlgn="auto">
              <a:spcBef>
                <a:spcPts val="0"/>
              </a:spcBef>
              <a:spcAft>
                <a:spcPts val="0"/>
              </a:spcAft>
              <a:defRPr/>
            </a:pPr>
            <a:r>
              <a:rPr lang="es-CL" sz="900" dirty="0">
                <a:solidFill>
                  <a:schemeClr val="tx2">
                    <a:lumMod val="50000"/>
                  </a:schemeClr>
                </a:solidFill>
              </a:rPr>
              <a:t>EXPECTATIVAS</a:t>
            </a:r>
          </a:p>
          <a:p>
            <a:pPr algn="ctr" fontAlgn="auto">
              <a:spcBef>
                <a:spcPts val="0"/>
              </a:spcBef>
              <a:spcAft>
                <a:spcPts val="0"/>
              </a:spcAft>
              <a:defRPr/>
            </a:pPr>
            <a:r>
              <a:rPr lang="es-CL" sz="900" dirty="0">
                <a:solidFill>
                  <a:schemeClr val="tx2">
                    <a:lumMod val="50000"/>
                  </a:schemeClr>
                </a:solidFill>
              </a:rPr>
              <a:t>EN </a:t>
            </a:r>
          </a:p>
          <a:p>
            <a:pPr algn="ctr" fontAlgn="auto">
              <a:spcBef>
                <a:spcPts val="0"/>
              </a:spcBef>
              <a:spcAft>
                <a:spcPts val="0"/>
              </a:spcAft>
              <a:defRPr/>
            </a:pPr>
            <a:r>
              <a:rPr lang="es-CL" sz="900" dirty="0">
                <a:solidFill>
                  <a:schemeClr val="tx2">
                    <a:lumMod val="50000"/>
                  </a:schemeClr>
                </a:solidFill>
              </a:rPr>
              <a:t>ATRIBUTOS DE</a:t>
            </a:r>
          </a:p>
          <a:p>
            <a:pPr algn="ctr" fontAlgn="auto">
              <a:spcBef>
                <a:spcPts val="0"/>
              </a:spcBef>
              <a:spcAft>
                <a:spcPts val="0"/>
              </a:spcAft>
              <a:defRPr/>
            </a:pPr>
            <a:r>
              <a:rPr lang="es-CL" sz="900" dirty="0">
                <a:solidFill>
                  <a:schemeClr val="tx2">
                    <a:lumMod val="50000"/>
                  </a:schemeClr>
                </a:solidFill>
              </a:rPr>
              <a:t>EXPERIENCIA</a:t>
            </a:r>
          </a:p>
        </p:txBody>
      </p:sp>
      <p:sp>
        <p:nvSpPr>
          <p:cNvPr id="14" name="13 Pentágono"/>
          <p:cNvSpPr/>
          <p:nvPr/>
        </p:nvSpPr>
        <p:spPr>
          <a:xfrm>
            <a:off x="5454756" y="2013904"/>
            <a:ext cx="1188946" cy="844562"/>
          </a:xfrm>
          <a:prstGeom prst="homePlat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s-CL" sz="1000" dirty="0">
                <a:solidFill>
                  <a:prstClr val="black">
                    <a:lumMod val="75000"/>
                    <a:lumOff val="25000"/>
                  </a:prstClr>
                </a:solidFill>
              </a:rPr>
              <a:t>PROPUESTA</a:t>
            </a:r>
          </a:p>
          <a:p>
            <a:pPr algn="ctr" fontAlgn="auto">
              <a:spcBef>
                <a:spcPts val="0"/>
              </a:spcBef>
              <a:spcAft>
                <a:spcPts val="0"/>
              </a:spcAft>
              <a:defRPr/>
            </a:pPr>
            <a:r>
              <a:rPr lang="es-CL" sz="1000" dirty="0">
                <a:solidFill>
                  <a:prstClr val="black">
                    <a:lumMod val="75000"/>
                    <a:lumOff val="25000"/>
                  </a:prstClr>
                </a:solidFill>
              </a:rPr>
              <a:t>DE VALOR</a:t>
            </a:r>
          </a:p>
          <a:p>
            <a:pPr algn="ctr" fontAlgn="auto">
              <a:spcBef>
                <a:spcPts val="0"/>
              </a:spcBef>
              <a:spcAft>
                <a:spcPts val="0"/>
              </a:spcAft>
              <a:defRPr/>
            </a:pPr>
            <a:r>
              <a:rPr lang="es-CL" sz="1000" dirty="0">
                <a:solidFill>
                  <a:prstClr val="black">
                    <a:lumMod val="75000"/>
                    <a:lumOff val="25000"/>
                  </a:prstClr>
                </a:solidFill>
              </a:rPr>
              <a:t>EMOCIONAL</a:t>
            </a:r>
          </a:p>
        </p:txBody>
      </p:sp>
      <p:sp>
        <p:nvSpPr>
          <p:cNvPr id="15" name="14 Pentágono"/>
          <p:cNvSpPr/>
          <p:nvPr/>
        </p:nvSpPr>
        <p:spPr>
          <a:xfrm>
            <a:off x="5442824" y="3159896"/>
            <a:ext cx="1188946" cy="845951"/>
          </a:xfrm>
          <a:prstGeom prst="homePlat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s-CL" sz="1000" dirty="0">
                <a:solidFill>
                  <a:prstClr val="black">
                    <a:lumMod val="75000"/>
                    <a:lumOff val="25000"/>
                  </a:prstClr>
                </a:solidFill>
              </a:rPr>
              <a:t>PROPUESTA</a:t>
            </a:r>
          </a:p>
          <a:p>
            <a:pPr algn="ctr" fontAlgn="auto">
              <a:spcBef>
                <a:spcPts val="0"/>
              </a:spcBef>
              <a:spcAft>
                <a:spcPts val="0"/>
              </a:spcAft>
              <a:defRPr/>
            </a:pPr>
            <a:r>
              <a:rPr lang="es-CL" sz="1000" dirty="0">
                <a:solidFill>
                  <a:prstClr val="black">
                    <a:lumMod val="75000"/>
                    <a:lumOff val="25000"/>
                  </a:prstClr>
                </a:solidFill>
              </a:rPr>
              <a:t>DE VALOR</a:t>
            </a:r>
          </a:p>
          <a:p>
            <a:pPr algn="ctr" fontAlgn="auto">
              <a:spcBef>
                <a:spcPts val="0"/>
              </a:spcBef>
              <a:spcAft>
                <a:spcPts val="0"/>
              </a:spcAft>
              <a:defRPr/>
            </a:pPr>
            <a:r>
              <a:rPr lang="es-CL" sz="1000" dirty="0">
                <a:solidFill>
                  <a:prstClr val="black">
                    <a:lumMod val="75000"/>
                    <a:lumOff val="25000"/>
                  </a:prstClr>
                </a:solidFill>
              </a:rPr>
              <a:t>COGNITIVA</a:t>
            </a:r>
          </a:p>
        </p:txBody>
      </p:sp>
      <p:sp>
        <p:nvSpPr>
          <p:cNvPr id="16" name="15 Pentágono"/>
          <p:cNvSpPr/>
          <p:nvPr/>
        </p:nvSpPr>
        <p:spPr>
          <a:xfrm>
            <a:off x="5442824" y="4307278"/>
            <a:ext cx="1188946" cy="844562"/>
          </a:xfrm>
          <a:prstGeom prst="homePlat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s-CL" sz="1000" dirty="0">
                <a:solidFill>
                  <a:prstClr val="black">
                    <a:lumMod val="75000"/>
                    <a:lumOff val="25000"/>
                  </a:prstClr>
                </a:solidFill>
              </a:rPr>
              <a:t>PROPUESTA</a:t>
            </a:r>
          </a:p>
          <a:p>
            <a:pPr algn="ctr" fontAlgn="auto">
              <a:spcBef>
                <a:spcPts val="0"/>
              </a:spcBef>
              <a:spcAft>
                <a:spcPts val="0"/>
              </a:spcAft>
              <a:defRPr/>
            </a:pPr>
            <a:r>
              <a:rPr lang="es-CL" sz="1000" dirty="0">
                <a:solidFill>
                  <a:prstClr val="black">
                    <a:lumMod val="75000"/>
                    <a:lumOff val="25000"/>
                  </a:prstClr>
                </a:solidFill>
              </a:rPr>
              <a:t>DE VALOR</a:t>
            </a:r>
          </a:p>
          <a:p>
            <a:pPr algn="ctr" fontAlgn="auto">
              <a:spcBef>
                <a:spcPts val="0"/>
              </a:spcBef>
              <a:spcAft>
                <a:spcPts val="0"/>
              </a:spcAft>
              <a:defRPr/>
            </a:pPr>
            <a:r>
              <a:rPr lang="es-CL" sz="1000" dirty="0">
                <a:solidFill>
                  <a:prstClr val="black">
                    <a:lumMod val="75000"/>
                    <a:lumOff val="25000"/>
                  </a:prstClr>
                </a:solidFill>
              </a:rPr>
              <a:t>EVALUATIVA</a:t>
            </a:r>
          </a:p>
        </p:txBody>
      </p:sp>
      <p:grpSp>
        <p:nvGrpSpPr>
          <p:cNvPr id="2" name="169 Grupo"/>
          <p:cNvGrpSpPr>
            <a:grpSpLocks/>
          </p:cNvGrpSpPr>
          <p:nvPr/>
        </p:nvGrpSpPr>
        <p:grpSpPr bwMode="auto">
          <a:xfrm>
            <a:off x="6994798" y="2359785"/>
            <a:ext cx="1111911" cy="2658703"/>
            <a:chOff x="7668344" y="2060848"/>
            <a:chExt cx="1224136" cy="3456384"/>
          </a:xfrm>
          <a:scene3d>
            <a:camera prst="orthographicFront">
              <a:rot lat="0" lon="0" rev="0"/>
            </a:camera>
            <a:lightRig rig="contrasting" dir="t">
              <a:rot lat="0" lon="0" rev="1500000"/>
            </a:lightRig>
          </a:scene3d>
        </p:grpSpPr>
        <p:sp>
          <p:nvSpPr>
            <p:cNvPr id="18" name="17 Elipse"/>
            <p:cNvSpPr/>
            <p:nvPr/>
          </p:nvSpPr>
          <p:spPr>
            <a:xfrm>
              <a:off x="7668344" y="2060848"/>
              <a:ext cx="1224136" cy="1079894"/>
            </a:xfrm>
            <a:prstGeom prst="ellipse">
              <a:avLst/>
            </a:prstGeom>
            <a:ln>
              <a:noFill/>
            </a:ln>
            <a:effectLst>
              <a:outerShdw blurRad="149987" dist="250190" dir="8460000" algn="ctr">
                <a:srgbClr val="000000">
                  <a:alpha val="28000"/>
                </a:srgbClr>
              </a:outerShdw>
            </a:effectLst>
            <a:sp3d prstMaterial="metal">
              <a:bevelT w="88900" h="88900"/>
            </a:sp3d>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CL" sz="800" dirty="0">
                  <a:solidFill>
                    <a:schemeClr val="tx2">
                      <a:lumMod val="50000"/>
                    </a:schemeClr>
                  </a:solidFill>
                </a:rPr>
                <a:t>LISTA</a:t>
              </a:r>
            </a:p>
            <a:p>
              <a:pPr algn="ctr">
                <a:defRPr/>
              </a:pPr>
              <a:r>
                <a:rPr lang="es-CL" sz="800" dirty="0">
                  <a:solidFill>
                    <a:schemeClr val="tx2">
                      <a:lumMod val="50000"/>
                    </a:schemeClr>
                  </a:solidFill>
                </a:rPr>
                <a:t>INICIATIVAS</a:t>
              </a:r>
            </a:p>
            <a:p>
              <a:pPr algn="ctr">
                <a:defRPr/>
              </a:pPr>
              <a:r>
                <a:rPr lang="es-CL" sz="800" dirty="0">
                  <a:solidFill>
                    <a:schemeClr val="tx2">
                      <a:lumMod val="50000"/>
                    </a:schemeClr>
                  </a:solidFill>
                </a:rPr>
                <a:t>1</a:t>
              </a:r>
            </a:p>
          </p:txBody>
        </p:sp>
        <p:sp>
          <p:nvSpPr>
            <p:cNvPr id="19" name="18 Elipse"/>
            <p:cNvSpPr/>
            <p:nvPr/>
          </p:nvSpPr>
          <p:spPr>
            <a:xfrm>
              <a:off x="7668344" y="3285210"/>
              <a:ext cx="1224136" cy="1079894"/>
            </a:xfrm>
            <a:prstGeom prst="ellipse">
              <a:avLst/>
            </a:prstGeom>
            <a:ln>
              <a:noFill/>
            </a:ln>
            <a:effectLst>
              <a:outerShdw blurRad="149987" dist="250190" dir="8460000" algn="ctr">
                <a:srgbClr val="000000">
                  <a:alpha val="28000"/>
                </a:srgbClr>
              </a:outerShdw>
            </a:effectLst>
            <a:sp3d prstMaterial="metal">
              <a:bevelT w="88900" h="88900"/>
            </a:sp3d>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CL" sz="800" dirty="0">
                  <a:solidFill>
                    <a:schemeClr val="tx2">
                      <a:lumMod val="50000"/>
                    </a:schemeClr>
                  </a:solidFill>
                </a:rPr>
                <a:t>LISTA INICIATIVAS</a:t>
              </a:r>
            </a:p>
            <a:p>
              <a:pPr algn="ctr">
                <a:defRPr/>
              </a:pPr>
              <a:r>
                <a:rPr lang="es-CL" sz="800" dirty="0">
                  <a:solidFill>
                    <a:schemeClr val="tx2">
                      <a:lumMod val="50000"/>
                    </a:schemeClr>
                  </a:solidFill>
                </a:rPr>
                <a:t> 2</a:t>
              </a:r>
            </a:p>
          </p:txBody>
        </p:sp>
        <p:sp>
          <p:nvSpPr>
            <p:cNvPr id="20" name="19 Elipse"/>
            <p:cNvSpPr/>
            <p:nvPr/>
          </p:nvSpPr>
          <p:spPr>
            <a:xfrm>
              <a:off x="7668344" y="4437338"/>
              <a:ext cx="1224136" cy="1079894"/>
            </a:xfrm>
            <a:prstGeom prst="ellipse">
              <a:avLst/>
            </a:prstGeom>
            <a:ln>
              <a:noFill/>
            </a:ln>
            <a:effectLst>
              <a:outerShdw blurRad="149987" dist="250190" dir="8460000" algn="ctr">
                <a:srgbClr val="000000">
                  <a:alpha val="28000"/>
                </a:srgbClr>
              </a:outerShdw>
            </a:effectLst>
            <a:sp3d prstMaterial="metal">
              <a:bevelT w="88900" h="88900"/>
            </a:sp3d>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CL" sz="800" dirty="0">
                  <a:solidFill>
                    <a:schemeClr val="tx2">
                      <a:lumMod val="50000"/>
                    </a:schemeClr>
                  </a:solidFill>
                </a:rPr>
                <a:t>LISTA INICIATIVAS</a:t>
              </a:r>
            </a:p>
            <a:p>
              <a:pPr algn="ctr">
                <a:defRPr/>
              </a:pPr>
              <a:r>
                <a:rPr lang="es-CL" sz="800" dirty="0">
                  <a:solidFill>
                    <a:schemeClr val="tx2">
                      <a:lumMod val="50000"/>
                    </a:schemeClr>
                  </a:solidFill>
                </a:rPr>
                <a:t> 3</a:t>
              </a:r>
            </a:p>
          </p:txBody>
        </p:sp>
      </p:grpSp>
      <p:sp>
        <p:nvSpPr>
          <p:cNvPr id="21" name="20 Pentágono"/>
          <p:cNvSpPr/>
          <p:nvPr/>
        </p:nvSpPr>
        <p:spPr>
          <a:xfrm>
            <a:off x="270541" y="1776854"/>
            <a:ext cx="1412040" cy="880435"/>
          </a:xfrm>
          <a:prstGeom prst="homePlat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CL" sz="1000" b="1" dirty="0">
                <a:solidFill>
                  <a:schemeClr val="tx2">
                    <a:lumMod val="50000"/>
                  </a:schemeClr>
                </a:solidFill>
              </a:rPr>
              <a:t>VOZ DEL </a:t>
            </a:r>
            <a:r>
              <a:rPr lang="es-CL" sz="1000" b="1" dirty="0" smtClean="0">
                <a:solidFill>
                  <a:schemeClr val="tx2">
                    <a:lumMod val="50000"/>
                  </a:schemeClr>
                </a:solidFill>
              </a:rPr>
              <a:t>PACIENTE</a:t>
            </a:r>
            <a:endParaRPr lang="es-CL" sz="1000" b="1" dirty="0">
              <a:solidFill>
                <a:schemeClr val="tx2">
                  <a:lumMod val="50000"/>
                </a:schemeClr>
              </a:solidFill>
            </a:endParaRPr>
          </a:p>
          <a:p>
            <a:pPr algn="ctr">
              <a:defRPr/>
            </a:pPr>
            <a:r>
              <a:rPr lang="es-CL" sz="1000" b="1" dirty="0" smtClean="0">
                <a:solidFill>
                  <a:schemeClr val="tx2">
                    <a:lumMod val="50000"/>
                  </a:schemeClr>
                </a:solidFill>
              </a:rPr>
              <a:t>COMUNIDAD </a:t>
            </a:r>
            <a:endParaRPr lang="es-CL" sz="1000" b="1" dirty="0">
              <a:solidFill>
                <a:schemeClr val="tx2">
                  <a:lumMod val="50000"/>
                </a:schemeClr>
              </a:solidFill>
            </a:endParaRPr>
          </a:p>
        </p:txBody>
      </p:sp>
      <p:sp>
        <p:nvSpPr>
          <p:cNvPr id="22" name="21 Pentágono"/>
          <p:cNvSpPr/>
          <p:nvPr/>
        </p:nvSpPr>
        <p:spPr>
          <a:xfrm>
            <a:off x="270541" y="2871964"/>
            <a:ext cx="1412040" cy="880435"/>
          </a:xfrm>
          <a:prstGeom prst="homePlat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s-CL" sz="1000" b="1" dirty="0">
                <a:solidFill>
                  <a:schemeClr val="tx2">
                    <a:lumMod val="50000"/>
                  </a:schemeClr>
                </a:solidFill>
              </a:rPr>
              <a:t>VOZ  PERSONAL</a:t>
            </a:r>
          </a:p>
          <a:p>
            <a:pPr algn="ctr" fontAlgn="auto">
              <a:spcBef>
                <a:spcPts val="0"/>
              </a:spcBef>
              <a:spcAft>
                <a:spcPts val="0"/>
              </a:spcAft>
              <a:defRPr/>
            </a:pPr>
            <a:r>
              <a:rPr lang="es-CL" sz="1000" b="1" dirty="0">
                <a:solidFill>
                  <a:schemeClr val="tx2">
                    <a:lumMod val="50000"/>
                  </a:schemeClr>
                </a:solidFill>
              </a:rPr>
              <a:t>EN </a:t>
            </a:r>
          </a:p>
          <a:p>
            <a:pPr algn="ctr" fontAlgn="auto">
              <a:spcBef>
                <a:spcPts val="0"/>
              </a:spcBef>
              <a:spcAft>
                <a:spcPts val="0"/>
              </a:spcAft>
              <a:defRPr/>
            </a:pPr>
            <a:r>
              <a:rPr lang="es-CL" sz="1000" b="1" dirty="0">
                <a:solidFill>
                  <a:schemeClr val="tx2">
                    <a:lumMod val="50000"/>
                  </a:schemeClr>
                </a:solidFill>
              </a:rPr>
              <a:t>CONTACTO</a:t>
            </a:r>
          </a:p>
        </p:txBody>
      </p:sp>
      <p:sp>
        <p:nvSpPr>
          <p:cNvPr id="23" name="22 Pentágono"/>
          <p:cNvSpPr/>
          <p:nvPr/>
        </p:nvSpPr>
        <p:spPr>
          <a:xfrm>
            <a:off x="270541" y="4984831"/>
            <a:ext cx="1412040" cy="880435"/>
          </a:xfrm>
          <a:prstGeom prst="homePlat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s-CL" sz="1000" b="1" dirty="0">
                <a:solidFill>
                  <a:schemeClr val="tx2">
                    <a:lumMod val="50000"/>
                  </a:schemeClr>
                </a:solidFill>
              </a:rPr>
              <a:t>BENCHMARK MEJORES</a:t>
            </a:r>
          </a:p>
          <a:p>
            <a:pPr algn="ctr" fontAlgn="auto">
              <a:spcBef>
                <a:spcPts val="0"/>
              </a:spcBef>
              <a:spcAft>
                <a:spcPts val="0"/>
              </a:spcAft>
              <a:defRPr/>
            </a:pPr>
            <a:r>
              <a:rPr lang="es-CL" sz="1000" b="1" dirty="0">
                <a:solidFill>
                  <a:schemeClr val="tx2">
                    <a:lumMod val="50000"/>
                  </a:schemeClr>
                </a:solidFill>
              </a:rPr>
              <a:t>PRÁCTICAS</a:t>
            </a:r>
          </a:p>
        </p:txBody>
      </p:sp>
      <p:cxnSp>
        <p:nvCxnSpPr>
          <p:cNvPr id="24" name="23 Conector recto"/>
          <p:cNvCxnSpPr/>
          <p:nvPr/>
        </p:nvCxnSpPr>
        <p:spPr>
          <a:xfrm rot="5400000">
            <a:off x="261937" y="3749676"/>
            <a:ext cx="4054475" cy="0"/>
          </a:xfrm>
          <a:prstGeom prst="line">
            <a:avLst/>
          </a:prstGeom>
          <a:ln>
            <a:solidFill>
              <a:schemeClr val="tx1">
                <a:lumMod val="75000"/>
                <a:lumOff val="25000"/>
              </a:schemeClr>
            </a:solidFill>
          </a:ln>
        </p:spPr>
        <p:style>
          <a:lnRef idx="1">
            <a:schemeClr val="accent1"/>
          </a:lnRef>
          <a:fillRef idx="2">
            <a:schemeClr val="accent1"/>
          </a:fillRef>
          <a:effectRef idx="1">
            <a:schemeClr val="accent1"/>
          </a:effectRef>
          <a:fontRef idx="minor">
            <a:schemeClr val="dk1"/>
          </a:fontRef>
        </p:style>
      </p:cxnSp>
      <p:cxnSp>
        <p:nvCxnSpPr>
          <p:cNvPr id="25" name="24 Conector recto de flecha"/>
          <p:cNvCxnSpPr/>
          <p:nvPr/>
        </p:nvCxnSpPr>
        <p:spPr>
          <a:xfrm>
            <a:off x="2428875" y="3641725"/>
            <a:ext cx="195263" cy="1588"/>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a:off x="6808753" y="3187679"/>
            <a:ext cx="193312" cy="1389"/>
          </a:xfrm>
          <a:prstGeom prst="straightConnector1">
            <a:avLst/>
          </a:prstGeom>
          <a:ln>
            <a:noFill/>
            <a:tailEnd type="arrow"/>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a:off x="6798578" y="4208653"/>
            <a:ext cx="194766" cy="1389"/>
          </a:xfrm>
          <a:prstGeom prst="straightConnector1">
            <a:avLst/>
          </a:prstGeom>
          <a:ln>
            <a:noFill/>
            <a:tailEnd type="arrow"/>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rot="16200000" flipH="1">
            <a:off x="-600015" y="4140267"/>
            <a:ext cx="3153152" cy="178501"/>
          </a:xfrm>
          <a:prstGeom prst="lin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cxnSp>
      <p:sp>
        <p:nvSpPr>
          <p:cNvPr id="29" name="28 Abrir corchete"/>
          <p:cNvSpPr/>
          <p:nvPr/>
        </p:nvSpPr>
        <p:spPr>
          <a:xfrm rot="16200000">
            <a:off x="1201639" y="4918869"/>
            <a:ext cx="192087" cy="2092325"/>
          </a:xfrm>
          <a:prstGeom prst="leftBracket">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CL">
              <a:solidFill>
                <a:prstClr val="black">
                  <a:lumMod val="75000"/>
                  <a:lumOff val="25000"/>
                </a:prstClr>
              </a:solidFill>
            </a:endParaRPr>
          </a:p>
        </p:txBody>
      </p:sp>
      <p:sp>
        <p:nvSpPr>
          <p:cNvPr id="54305" name="29 CuadroTexto"/>
          <p:cNvSpPr txBox="1">
            <a:spLocks noChangeArrowheads="1"/>
          </p:cNvSpPr>
          <p:nvPr/>
        </p:nvSpPr>
        <p:spPr bwMode="auto">
          <a:xfrm>
            <a:off x="393700" y="6161088"/>
            <a:ext cx="2130425" cy="261937"/>
          </a:xfrm>
          <a:prstGeom prst="rect">
            <a:avLst/>
          </a:prstGeom>
          <a:noFill/>
          <a:ln w="9525">
            <a:noFill/>
            <a:miter lim="800000"/>
            <a:headEnd/>
            <a:tailEnd/>
          </a:ln>
        </p:spPr>
        <p:txBody>
          <a:bodyPr wrap="none">
            <a:spAutoFit/>
          </a:bodyPr>
          <a:lstStyle/>
          <a:p>
            <a:r>
              <a:rPr lang="es-CL" sz="1100" b="1">
                <a:solidFill>
                  <a:srgbClr val="404040"/>
                </a:solidFill>
                <a:latin typeface="Calibri" pitchFamily="34" charset="0"/>
                <a:cs typeface="Arial" pitchFamily="34" charset="0"/>
              </a:rPr>
              <a:t>LEVANTAMIENTO INFORMACIÓN</a:t>
            </a:r>
          </a:p>
        </p:txBody>
      </p:sp>
      <p:sp>
        <p:nvSpPr>
          <p:cNvPr id="31" name="30 Abrir corchete"/>
          <p:cNvSpPr/>
          <p:nvPr/>
        </p:nvSpPr>
        <p:spPr>
          <a:xfrm rot="16200000">
            <a:off x="4590437" y="4004432"/>
            <a:ext cx="254203" cy="3857533"/>
          </a:xfrm>
          <a:prstGeom prst="leftBracke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CL">
              <a:solidFill>
                <a:srgbClr val="1F497D">
                  <a:lumMod val="50000"/>
                </a:srgbClr>
              </a:solidFill>
            </a:endParaRPr>
          </a:p>
        </p:txBody>
      </p:sp>
      <p:sp>
        <p:nvSpPr>
          <p:cNvPr id="54309" name="31 CuadroTexto"/>
          <p:cNvSpPr txBox="1">
            <a:spLocks noChangeArrowheads="1"/>
          </p:cNvSpPr>
          <p:nvPr/>
        </p:nvSpPr>
        <p:spPr bwMode="auto">
          <a:xfrm>
            <a:off x="3640138" y="6161088"/>
            <a:ext cx="1303337" cy="261937"/>
          </a:xfrm>
          <a:prstGeom prst="rect">
            <a:avLst/>
          </a:prstGeom>
          <a:noFill/>
          <a:ln w="9525">
            <a:noFill/>
            <a:miter lim="800000"/>
            <a:headEnd/>
            <a:tailEnd/>
          </a:ln>
        </p:spPr>
        <p:txBody>
          <a:bodyPr wrap="none">
            <a:spAutoFit/>
          </a:bodyPr>
          <a:lstStyle/>
          <a:p>
            <a:r>
              <a:rPr lang="es-CL" sz="1100" b="1">
                <a:solidFill>
                  <a:srgbClr val="404040"/>
                </a:solidFill>
                <a:latin typeface="Calibri" pitchFamily="34" charset="0"/>
                <a:cs typeface="Arial" pitchFamily="34" charset="0"/>
              </a:rPr>
              <a:t>ANÁLISIS Y DISEÑO</a:t>
            </a:r>
          </a:p>
        </p:txBody>
      </p:sp>
      <p:sp>
        <p:nvSpPr>
          <p:cNvPr id="33" name="32 Abrir corchete"/>
          <p:cNvSpPr/>
          <p:nvPr/>
        </p:nvSpPr>
        <p:spPr>
          <a:xfrm rot="16200000">
            <a:off x="7425110" y="5114168"/>
            <a:ext cx="191693" cy="1700571"/>
          </a:xfrm>
          <a:prstGeom prst="leftBracke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CL">
              <a:solidFill>
                <a:srgbClr val="1F497D">
                  <a:lumMod val="50000"/>
                </a:srgbClr>
              </a:solidFill>
            </a:endParaRPr>
          </a:p>
        </p:txBody>
      </p:sp>
      <p:sp>
        <p:nvSpPr>
          <p:cNvPr id="54313" name="33 CuadroTexto"/>
          <p:cNvSpPr txBox="1">
            <a:spLocks noChangeArrowheads="1"/>
          </p:cNvSpPr>
          <p:nvPr/>
        </p:nvSpPr>
        <p:spPr bwMode="auto">
          <a:xfrm>
            <a:off x="6932613" y="6188075"/>
            <a:ext cx="1014412" cy="261938"/>
          </a:xfrm>
          <a:prstGeom prst="rect">
            <a:avLst/>
          </a:prstGeom>
          <a:noFill/>
          <a:ln w="9525">
            <a:noFill/>
            <a:miter lim="800000"/>
            <a:headEnd/>
            <a:tailEnd/>
          </a:ln>
        </p:spPr>
        <p:txBody>
          <a:bodyPr wrap="none">
            <a:spAutoFit/>
          </a:bodyPr>
          <a:lstStyle/>
          <a:p>
            <a:r>
              <a:rPr lang="es-CL" sz="1100" b="1">
                <a:solidFill>
                  <a:srgbClr val="404040"/>
                </a:solidFill>
                <a:latin typeface="Calibri" pitchFamily="34" charset="0"/>
                <a:cs typeface="Arial" pitchFamily="34" charset="0"/>
              </a:rPr>
              <a:t>ENTREGABLES</a:t>
            </a:r>
          </a:p>
        </p:txBody>
      </p:sp>
      <p:sp>
        <p:nvSpPr>
          <p:cNvPr id="54314" name="34 CuadroTexto"/>
          <p:cNvSpPr txBox="1">
            <a:spLocks noChangeArrowheads="1"/>
          </p:cNvSpPr>
          <p:nvPr/>
        </p:nvSpPr>
        <p:spPr bwMode="auto">
          <a:xfrm>
            <a:off x="463550" y="1192213"/>
            <a:ext cx="1654175" cy="339725"/>
          </a:xfrm>
          <a:prstGeom prst="rect">
            <a:avLst/>
          </a:prstGeom>
          <a:noFill/>
          <a:ln w="9525">
            <a:noFill/>
            <a:miter lim="800000"/>
            <a:headEnd/>
            <a:tailEnd/>
          </a:ln>
        </p:spPr>
        <p:txBody>
          <a:bodyPr wrap="none">
            <a:spAutoFit/>
          </a:bodyPr>
          <a:lstStyle/>
          <a:p>
            <a:r>
              <a:rPr lang="es-CL" sz="1600" b="1">
                <a:solidFill>
                  <a:srgbClr val="404040"/>
                </a:solidFill>
                <a:latin typeface="Calibri" pitchFamily="34" charset="0"/>
                <a:cs typeface="Arial" pitchFamily="34" charset="0"/>
              </a:rPr>
              <a:t>LEVANTAMIENTO</a:t>
            </a:r>
          </a:p>
        </p:txBody>
      </p:sp>
      <p:sp>
        <p:nvSpPr>
          <p:cNvPr id="54315" name="35 CuadroTexto"/>
          <p:cNvSpPr txBox="1">
            <a:spLocks noChangeArrowheads="1"/>
          </p:cNvSpPr>
          <p:nvPr/>
        </p:nvSpPr>
        <p:spPr bwMode="auto">
          <a:xfrm>
            <a:off x="4005263" y="1192213"/>
            <a:ext cx="1816100" cy="339725"/>
          </a:xfrm>
          <a:prstGeom prst="rect">
            <a:avLst/>
          </a:prstGeom>
          <a:noFill/>
          <a:ln w="9525">
            <a:noFill/>
            <a:miter lim="800000"/>
            <a:headEnd/>
            <a:tailEnd/>
          </a:ln>
        </p:spPr>
        <p:txBody>
          <a:bodyPr wrap="none">
            <a:spAutoFit/>
          </a:bodyPr>
          <a:lstStyle/>
          <a:p>
            <a:r>
              <a:rPr lang="es-CL" sz="1600" b="1">
                <a:solidFill>
                  <a:srgbClr val="404040"/>
                </a:solidFill>
                <a:latin typeface="Calibri" pitchFamily="34" charset="0"/>
                <a:cs typeface="Arial" pitchFamily="34" charset="0"/>
              </a:rPr>
              <a:t>ANÁLISIS Y DISEÑO</a:t>
            </a:r>
          </a:p>
        </p:txBody>
      </p:sp>
      <p:sp>
        <p:nvSpPr>
          <p:cNvPr id="54316" name="36 CuadroTexto"/>
          <p:cNvSpPr txBox="1">
            <a:spLocks noChangeArrowheads="1"/>
          </p:cNvSpPr>
          <p:nvPr/>
        </p:nvSpPr>
        <p:spPr bwMode="auto">
          <a:xfrm>
            <a:off x="7102475" y="1192213"/>
            <a:ext cx="1384300" cy="339725"/>
          </a:xfrm>
          <a:prstGeom prst="rect">
            <a:avLst/>
          </a:prstGeom>
          <a:noFill/>
          <a:ln w="9525">
            <a:noFill/>
            <a:miter lim="800000"/>
            <a:headEnd/>
            <a:tailEnd/>
          </a:ln>
        </p:spPr>
        <p:txBody>
          <a:bodyPr wrap="none">
            <a:spAutoFit/>
          </a:bodyPr>
          <a:lstStyle/>
          <a:p>
            <a:r>
              <a:rPr lang="es-CL" sz="1600" b="1">
                <a:solidFill>
                  <a:srgbClr val="404040"/>
                </a:solidFill>
                <a:latin typeface="Calibri" pitchFamily="34" charset="0"/>
                <a:cs typeface="Arial" pitchFamily="34" charset="0"/>
              </a:rPr>
              <a:t>ENTREGABLES</a:t>
            </a:r>
          </a:p>
        </p:txBody>
      </p:sp>
      <p:sp>
        <p:nvSpPr>
          <p:cNvPr id="38" name="37 Abrir corchete"/>
          <p:cNvSpPr/>
          <p:nvPr/>
        </p:nvSpPr>
        <p:spPr>
          <a:xfrm rot="16200000" flipH="1">
            <a:off x="1369219" y="734219"/>
            <a:ext cx="214313" cy="1889125"/>
          </a:xfrm>
          <a:prstGeom prst="leftBracket">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CL">
              <a:solidFill>
                <a:prstClr val="black">
                  <a:lumMod val="75000"/>
                  <a:lumOff val="25000"/>
                </a:prstClr>
              </a:solidFill>
            </a:endParaRPr>
          </a:p>
        </p:txBody>
      </p:sp>
      <p:sp>
        <p:nvSpPr>
          <p:cNvPr id="39" name="38 Abrir corchete"/>
          <p:cNvSpPr/>
          <p:nvPr/>
        </p:nvSpPr>
        <p:spPr>
          <a:xfrm rot="16200000" flipH="1">
            <a:off x="4514850" y="-206375"/>
            <a:ext cx="192088" cy="3792538"/>
          </a:xfrm>
          <a:prstGeom prst="leftBracket">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CL">
              <a:solidFill>
                <a:prstClr val="black">
                  <a:lumMod val="75000"/>
                  <a:lumOff val="25000"/>
                </a:prstClr>
              </a:solidFill>
            </a:endParaRPr>
          </a:p>
        </p:txBody>
      </p:sp>
      <p:sp>
        <p:nvSpPr>
          <p:cNvPr id="40" name="39 Abrir corchete"/>
          <p:cNvSpPr/>
          <p:nvPr/>
        </p:nvSpPr>
        <p:spPr>
          <a:xfrm rot="16200000" flipH="1">
            <a:off x="7616031" y="600869"/>
            <a:ext cx="233363" cy="2174875"/>
          </a:xfrm>
          <a:prstGeom prst="leftBracket">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CL">
              <a:solidFill>
                <a:prstClr val="black">
                  <a:lumMod val="75000"/>
                  <a:lumOff val="25000"/>
                </a:prstClr>
              </a:solidFill>
            </a:endParaRPr>
          </a:p>
        </p:txBody>
      </p:sp>
      <p:cxnSp>
        <p:nvCxnSpPr>
          <p:cNvPr id="41" name="40 Conector recto de flecha"/>
          <p:cNvCxnSpPr/>
          <p:nvPr/>
        </p:nvCxnSpPr>
        <p:spPr>
          <a:xfrm>
            <a:off x="6724650" y="3641725"/>
            <a:ext cx="195263" cy="1588"/>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41 Pentágono"/>
          <p:cNvSpPr/>
          <p:nvPr/>
        </p:nvSpPr>
        <p:spPr>
          <a:xfrm>
            <a:off x="270541" y="3962728"/>
            <a:ext cx="1412040" cy="880435"/>
          </a:xfrm>
          <a:prstGeom prst="homePlat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CL" sz="1000" b="1" dirty="0">
                <a:solidFill>
                  <a:schemeClr val="tx2">
                    <a:lumMod val="50000"/>
                  </a:schemeClr>
                </a:solidFill>
              </a:rPr>
              <a:t>VOZ ORGANIZACIÓN INTERNA</a:t>
            </a:r>
          </a:p>
        </p:txBody>
      </p:sp>
      <p:sp>
        <p:nvSpPr>
          <p:cNvPr id="44" name="43 Rectángulo"/>
          <p:cNvSpPr/>
          <p:nvPr/>
        </p:nvSpPr>
        <p:spPr>
          <a:xfrm>
            <a:off x="8676456" y="1700808"/>
            <a:ext cx="216024" cy="4392488"/>
          </a:xfrm>
          <a:prstGeom prst="rect">
            <a:avLst/>
          </a:prstGeom>
          <a:solidFill>
            <a:schemeClr val="bg2">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s-CL" sz="1100" b="1" dirty="0" smtClean="0">
                <a:solidFill>
                  <a:schemeClr val="tx2"/>
                </a:solidFill>
              </a:rPr>
              <a:t>MODELO DE SERVICIO</a:t>
            </a:r>
            <a:endParaRPr lang="es-CL" sz="1100" b="1" dirty="0">
              <a:solidFill>
                <a:schemeClr val="tx2"/>
              </a:solidFill>
            </a:endParaRPr>
          </a:p>
        </p:txBody>
      </p:sp>
      <p:cxnSp>
        <p:nvCxnSpPr>
          <p:cNvPr id="43" name="42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4 Marcador de número de diapositiva"/>
          <p:cNvSpPr>
            <a:spLocks noGrp="1"/>
          </p:cNvSpPr>
          <p:nvPr>
            <p:ph type="sldNum" sz="quarter" idx="11"/>
          </p:nvPr>
        </p:nvSpPr>
        <p:spPr/>
        <p:txBody>
          <a:bodyPr/>
          <a:lstStyle/>
          <a:p>
            <a:fld id="{0C737ABC-8C14-465A-A5E1-5D3E6D9DE7A3}" type="slidenum">
              <a:rPr lang="es-ES"/>
              <a:pPr/>
              <a:t>49</a:t>
            </a:fld>
            <a:endParaRPr lang="es-ES"/>
          </a:p>
        </p:txBody>
      </p:sp>
      <p:grpSp>
        <p:nvGrpSpPr>
          <p:cNvPr id="3" name="Group 40"/>
          <p:cNvGrpSpPr>
            <a:grpSpLocks/>
          </p:cNvGrpSpPr>
          <p:nvPr/>
        </p:nvGrpSpPr>
        <p:grpSpPr bwMode="auto">
          <a:xfrm>
            <a:off x="424877" y="1359892"/>
            <a:ext cx="8498139" cy="3801428"/>
            <a:chOff x="119" y="935"/>
            <a:chExt cx="5618" cy="2763"/>
          </a:xfrm>
        </p:grpSpPr>
        <p:sp>
          <p:nvSpPr>
            <p:cNvPr id="40038" name="Text Box 102"/>
            <p:cNvSpPr txBox="1">
              <a:spLocks noChangeArrowheads="1"/>
            </p:cNvSpPr>
            <p:nvPr/>
          </p:nvSpPr>
          <p:spPr bwMode="auto">
            <a:xfrm>
              <a:off x="4580" y="2312"/>
              <a:ext cx="1157" cy="570"/>
            </a:xfrm>
            <a:prstGeom prst="rect">
              <a:avLst/>
            </a:prstGeom>
            <a:noFill/>
            <a:ln w="9525">
              <a:noFill/>
              <a:miter lim="800000"/>
              <a:headEnd/>
              <a:tailEnd/>
            </a:ln>
            <a:effectLst/>
          </p:spPr>
          <p:txBody>
            <a:bodyPr>
              <a:spAutoFit/>
            </a:bodyPr>
            <a:lstStyle/>
            <a:p>
              <a:pPr marL="457200" indent="-457200">
                <a:buFontTx/>
                <a:buAutoNum type="arabicPeriod"/>
              </a:pPr>
              <a:r>
                <a:rPr lang="es-CL" sz="900" dirty="0">
                  <a:solidFill>
                    <a:schemeClr val="accent1">
                      <a:lumMod val="50000"/>
                    </a:schemeClr>
                  </a:solidFill>
                  <a:cs typeface="Arial" charset="0"/>
                </a:rPr>
                <a:t>PROYECTOS DE MEJORA</a:t>
              </a:r>
            </a:p>
            <a:p>
              <a:pPr marL="457200" indent="-457200">
                <a:buFontTx/>
                <a:buAutoNum type="arabicPeriod"/>
              </a:pPr>
              <a:endParaRPr lang="es-CL" sz="900" dirty="0">
                <a:solidFill>
                  <a:schemeClr val="accent1">
                    <a:lumMod val="50000"/>
                  </a:schemeClr>
                </a:solidFill>
                <a:cs typeface="Arial" charset="0"/>
              </a:endParaRPr>
            </a:p>
            <a:p>
              <a:pPr marL="457200" indent="-457200">
                <a:buFontTx/>
                <a:buAutoNum type="arabicPeriod"/>
              </a:pPr>
              <a:r>
                <a:rPr lang="es-CL" sz="900" dirty="0">
                  <a:solidFill>
                    <a:schemeClr val="accent1">
                      <a:lumMod val="50000"/>
                    </a:schemeClr>
                  </a:solidFill>
                  <a:cs typeface="Arial" charset="0"/>
                </a:rPr>
                <a:t>DISEÑO ACCIONES DE </a:t>
              </a:r>
              <a:r>
                <a:rPr lang="es-CL" sz="900" dirty="0" smtClean="0">
                  <a:solidFill>
                    <a:schemeClr val="accent1">
                      <a:lumMod val="50000"/>
                    </a:schemeClr>
                  </a:solidFill>
                  <a:cs typeface="Arial" charset="0"/>
                </a:rPr>
                <a:t>INNOVACIÓN</a:t>
              </a:r>
              <a:endParaRPr lang="es-ES" sz="900" dirty="0">
                <a:solidFill>
                  <a:schemeClr val="accent1">
                    <a:lumMod val="50000"/>
                  </a:schemeClr>
                </a:solidFill>
                <a:cs typeface="Arial" charset="0"/>
              </a:endParaRPr>
            </a:p>
          </p:txBody>
        </p:sp>
        <p:sp>
          <p:nvSpPr>
            <p:cNvPr id="342021" name="Rectangle 2"/>
            <p:cNvSpPr>
              <a:spLocks noChangeArrowheads="1"/>
            </p:cNvSpPr>
            <p:nvPr/>
          </p:nvSpPr>
          <p:spPr bwMode="auto">
            <a:xfrm>
              <a:off x="952" y="935"/>
              <a:ext cx="3504" cy="2722"/>
            </a:xfrm>
            <a:prstGeom prst="rect">
              <a:avLst/>
            </a:prstGeom>
            <a:solidFill>
              <a:schemeClr val="tx2">
                <a:lumMod val="60000"/>
                <a:lumOff val="40000"/>
                <a:alpha val="43921"/>
              </a:schemeClr>
            </a:solidFill>
            <a:ln w="19050" algn="ctr">
              <a:noFill/>
              <a:miter lim="800000"/>
              <a:headEnd/>
              <a:tailEnd/>
            </a:ln>
          </p:spPr>
          <p:txBody>
            <a:bodyPr wrap="none" anchor="ctr"/>
            <a:lstStyle/>
            <a:p>
              <a:endParaRPr lang="es-CL" sz="2400">
                <a:solidFill>
                  <a:schemeClr val="accent1">
                    <a:lumMod val="50000"/>
                  </a:schemeClr>
                </a:solidFill>
                <a:cs typeface="Arial" charset="0"/>
              </a:endParaRPr>
            </a:p>
          </p:txBody>
        </p:sp>
        <p:sp>
          <p:nvSpPr>
            <p:cNvPr id="342022" name="Oval 62"/>
            <p:cNvSpPr>
              <a:spLocks noChangeArrowheads="1"/>
            </p:cNvSpPr>
            <p:nvPr/>
          </p:nvSpPr>
          <p:spPr bwMode="auto">
            <a:xfrm>
              <a:off x="1852" y="1163"/>
              <a:ext cx="507" cy="453"/>
            </a:xfrm>
            <a:prstGeom prst="ellipse">
              <a:avLst/>
            </a:prstGeom>
            <a:solidFill>
              <a:schemeClr val="bg1"/>
            </a:solidFill>
            <a:ln w="9525">
              <a:solidFill>
                <a:srgbClr val="666699"/>
              </a:solidFill>
              <a:round/>
              <a:headEnd/>
              <a:tailEnd/>
            </a:ln>
          </p:spPr>
          <p:txBody>
            <a:bodyPr wrap="none" anchor="ctr"/>
            <a:lstStyle/>
            <a:p>
              <a:pPr algn="ctr"/>
              <a:r>
                <a:rPr lang="es-CL" sz="800" dirty="0" smtClean="0">
                  <a:solidFill>
                    <a:schemeClr val="accent1">
                      <a:lumMod val="50000"/>
                    </a:schemeClr>
                  </a:solidFill>
                  <a:cs typeface="Arial" charset="0"/>
                </a:rPr>
                <a:t>PUNTO DE </a:t>
              </a:r>
            </a:p>
            <a:p>
              <a:pPr algn="ctr"/>
              <a:r>
                <a:rPr lang="es-CL" sz="800" dirty="0" smtClean="0">
                  <a:solidFill>
                    <a:schemeClr val="accent1">
                      <a:lumMod val="50000"/>
                    </a:schemeClr>
                  </a:solidFill>
                  <a:cs typeface="Arial" charset="0"/>
                </a:rPr>
                <a:t>CONTACTO</a:t>
              </a:r>
              <a:endParaRPr lang="es-CL" sz="800" dirty="0">
                <a:solidFill>
                  <a:schemeClr val="accent1">
                    <a:lumMod val="50000"/>
                  </a:schemeClr>
                </a:solidFill>
                <a:cs typeface="Arial" charset="0"/>
              </a:endParaRPr>
            </a:p>
            <a:p>
              <a:pPr algn="ctr"/>
              <a:r>
                <a:rPr lang="es-CL" sz="800" dirty="0">
                  <a:solidFill>
                    <a:schemeClr val="accent1">
                      <a:lumMod val="50000"/>
                    </a:schemeClr>
                  </a:solidFill>
                  <a:cs typeface="Arial" charset="0"/>
                </a:rPr>
                <a:t> 2</a:t>
              </a:r>
              <a:endParaRPr lang="es-ES" sz="800" dirty="0">
                <a:solidFill>
                  <a:schemeClr val="accent1">
                    <a:lumMod val="50000"/>
                  </a:schemeClr>
                </a:solidFill>
                <a:cs typeface="Arial" charset="0"/>
              </a:endParaRPr>
            </a:p>
          </p:txBody>
        </p:sp>
        <p:sp>
          <p:nvSpPr>
            <p:cNvPr id="342023" name="Oval 63"/>
            <p:cNvSpPr>
              <a:spLocks noChangeArrowheads="1"/>
            </p:cNvSpPr>
            <p:nvPr/>
          </p:nvSpPr>
          <p:spPr bwMode="auto">
            <a:xfrm>
              <a:off x="1179" y="1163"/>
              <a:ext cx="507" cy="453"/>
            </a:xfrm>
            <a:prstGeom prst="ellipse">
              <a:avLst/>
            </a:prstGeom>
            <a:solidFill>
              <a:schemeClr val="bg1"/>
            </a:solidFill>
            <a:ln w="9525">
              <a:solidFill>
                <a:srgbClr val="666699"/>
              </a:solidFill>
              <a:round/>
              <a:headEnd/>
              <a:tailEnd/>
            </a:ln>
          </p:spPr>
          <p:txBody>
            <a:bodyPr wrap="none" anchor="ctr"/>
            <a:lstStyle/>
            <a:p>
              <a:pPr algn="ctr"/>
              <a:r>
                <a:rPr lang="es-CL" sz="800" dirty="0" smtClean="0">
                  <a:solidFill>
                    <a:schemeClr val="accent1">
                      <a:lumMod val="50000"/>
                    </a:schemeClr>
                  </a:solidFill>
                  <a:cs typeface="Arial" charset="0"/>
                </a:rPr>
                <a:t>PUNTO</a:t>
              </a:r>
            </a:p>
            <a:p>
              <a:pPr algn="ctr"/>
              <a:r>
                <a:rPr lang="es-CL" sz="800" dirty="0" smtClean="0">
                  <a:solidFill>
                    <a:schemeClr val="accent1">
                      <a:lumMod val="50000"/>
                    </a:schemeClr>
                  </a:solidFill>
                  <a:cs typeface="Arial" charset="0"/>
                </a:rPr>
                <a:t> CONTACTO</a:t>
              </a:r>
              <a:endParaRPr lang="es-CL" sz="800" dirty="0">
                <a:solidFill>
                  <a:schemeClr val="accent1">
                    <a:lumMod val="50000"/>
                  </a:schemeClr>
                </a:solidFill>
                <a:cs typeface="Arial" charset="0"/>
              </a:endParaRPr>
            </a:p>
            <a:p>
              <a:pPr algn="ctr"/>
              <a:r>
                <a:rPr lang="es-CL" sz="800" dirty="0">
                  <a:solidFill>
                    <a:schemeClr val="accent1">
                      <a:lumMod val="50000"/>
                    </a:schemeClr>
                  </a:solidFill>
                  <a:cs typeface="Arial" charset="0"/>
                </a:rPr>
                <a:t>1</a:t>
              </a:r>
              <a:endParaRPr lang="es-ES" sz="800" dirty="0">
                <a:solidFill>
                  <a:schemeClr val="accent1">
                    <a:lumMod val="50000"/>
                  </a:schemeClr>
                </a:solidFill>
                <a:cs typeface="Arial" charset="0"/>
              </a:endParaRPr>
            </a:p>
          </p:txBody>
        </p:sp>
        <p:sp>
          <p:nvSpPr>
            <p:cNvPr id="342024" name="Oval 64"/>
            <p:cNvSpPr>
              <a:spLocks noChangeArrowheads="1"/>
            </p:cNvSpPr>
            <p:nvPr/>
          </p:nvSpPr>
          <p:spPr bwMode="auto">
            <a:xfrm>
              <a:off x="3879" y="1163"/>
              <a:ext cx="507" cy="453"/>
            </a:xfrm>
            <a:prstGeom prst="ellipse">
              <a:avLst/>
            </a:prstGeom>
            <a:solidFill>
              <a:schemeClr val="bg1"/>
            </a:solidFill>
            <a:ln w="9525">
              <a:solidFill>
                <a:srgbClr val="666699"/>
              </a:solidFill>
              <a:round/>
              <a:headEnd/>
              <a:tailEnd/>
            </a:ln>
          </p:spPr>
          <p:txBody>
            <a:bodyPr wrap="none" anchor="ctr"/>
            <a:lstStyle/>
            <a:p>
              <a:pPr algn="ctr"/>
              <a:r>
                <a:rPr lang="es-CL" sz="800" dirty="0" smtClean="0">
                  <a:solidFill>
                    <a:schemeClr val="accent1">
                      <a:lumMod val="50000"/>
                    </a:schemeClr>
                  </a:solidFill>
                  <a:cs typeface="Arial" charset="0"/>
                </a:rPr>
                <a:t>PUNTO DE </a:t>
              </a:r>
            </a:p>
            <a:p>
              <a:pPr algn="ctr"/>
              <a:r>
                <a:rPr lang="es-CL" sz="800" dirty="0" smtClean="0">
                  <a:solidFill>
                    <a:schemeClr val="accent1">
                      <a:lumMod val="50000"/>
                    </a:schemeClr>
                  </a:solidFill>
                  <a:cs typeface="Arial" charset="0"/>
                </a:rPr>
                <a:t>CONTACTO</a:t>
              </a:r>
              <a:endParaRPr lang="es-CL" sz="800" dirty="0">
                <a:solidFill>
                  <a:schemeClr val="accent1">
                    <a:lumMod val="50000"/>
                  </a:schemeClr>
                </a:solidFill>
                <a:cs typeface="Arial" charset="0"/>
              </a:endParaRPr>
            </a:p>
            <a:p>
              <a:pPr algn="ctr"/>
              <a:r>
                <a:rPr lang="es-CL" sz="800" dirty="0">
                  <a:solidFill>
                    <a:schemeClr val="accent1">
                      <a:lumMod val="50000"/>
                    </a:schemeClr>
                  </a:solidFill>
                  <a:cs typeface="Arial" charset="0"/>
                </a:rPr>
                <a:t> 5</a:t>
              </a:r>
              <a:endParaRPr lang="es-ES" sz="800" dirty="0">
                <a:solidFill>
                  <a:schemeClr val="accent1">
                    <a:lumMod val="50000"/>
                  </a:schemeClr>
                </a:solidFill>
                <a:cs typeface="Arial" charset="0"/>
              </a:endParaRPr>
            </a:p>
          </p:txBody>
        </p:sp>
        <p:sp>
          <p:nvSpPr>
            <p:cNvPr id="342025" name="Oval 66"/>
            <p:cNvSpPr>
              <a:spLocks noChangeArrowheads="1"/>
            </p:cNvSpPr>
            <p:nvPr/>
          </p:nvSpPr>
          <p:spPr bwMode="auto">
            <a:xfrm>
              <a:off x="2527" y="1163"/>
              <a:ext cx="508" cy="453"/>
            </a:xfrm>
            <a:prstGeom prst="ellipse">
              <a:avLst/>
            </a:prstGeom>
            <a:solidFill>
              <a:schemeClr val="bg1"/>
            </a:solidFill>
            <a:ln w="9525">
              <a:solidFill>
                <a:srgbClr val="666699"/>
              </a:solidFill>
              <a:round/>
              <a:headEnd/>
              <a:tailEnd/>
            </a:ln>
          </p:spPr>
          <p:txBody>
            <a:bodyPr wrap="none" anchor="ctr"/>
            <a:lstStyle/>
            <a:p>
              <a:pPr algn="ctr"/>
              <a:r>
                <a:rPr lang="es-CL" sz="800" dirty="0" smtClean="0">
                  <a:solidFill>
                    <a:schemeClr val="accent1">
                      <a:lumMod val="50000"/>
                    </a:schemeClr>
                  </a:solidFill>
                  <a:cs typeface="Arial" charset="0"/>
                </a:rPr>
                <a:t>PUNTO DE </a:t>
              </a:r>
            </a:p>
            <a:p>
              <a:pPr algn="ctr"/>
              <a:r>
                <a:rPr lang="es-CL" sz="800" dirty="0" smtClean="0">
                  <a:solidFill>
                    <a:schemeClr val="accent1">
                      <a:lumMod val="50000"/>
                    </a:schemeClr>
                  </a:solidFill>
                  <a:cs typeface="Arial" charset="0"/>
                </a:rPr>
                <a:t>CONTACTO</a:t>
              </a:r>
              <a:endParaRPr lang="es-CL" sz="800" dirty="0">
                <a:solidFill>
                  <a:schemeClr val="accent1">
                    <a:lumMod val="50000"/>
                  </a:schemeClr>
                </a:solidFill>
                <a:cs typeface="Arial" charset="0"/>
              </a:endParaRPr>
            </a:p>
            <a:p>
              <a:pPr algn="ctr"/>
              <a:r>
                <a:rPr lang="es-CL" sz="800" dirty="0">
                  <a:solidFill>
                    <a:schemeClr val="accent1">
                      <a:lumMod val="50000"/>
                    </a:schemeClr>
                  </a:solidFill>
                  <a:cs typeface="Arial" charset="0"/>
                </a:rPr>
                <a:t> 3</a:t>
              </a:r>
              <a:endParaRPr lang="es-ES" sz="800" dirty="0">
                <a:solidFill>
                  <a:schemeClr val="accent1">
                    <a:lumMod val="50000"/>
                  </a:schemeClr>
                </a:solidFill>
                <a:cs typeface="Arial" charset="0"/>
              </a:endParaRPr>
            </a:p>
          </p:txBody>
        </p:sp>
        <p:sp>
          <p:nvSpPr>
            <p:cNvPr id="342026" name="Oval 67"/>
            <p:cNvSpPr>
              <a:spLocks noChangeArrowheads="1"/>
            </p:cNvSpPr>
            <p:nvPr/>
          </p:nvSpPr>
          <p:spPr bwMode="auto">
            <a:xfrm>
              <a:off x="3203" y="1163"/>
              <a:ext cx="507" cy="453"/>
            </a:xfrm>
            <a:prstGeom prst="ellipse">
              <a:avLst/>
            </a:prstGeom>
            <a:solidFill>
              <a:schemeClr val="bg1"/>
            </a:solidFill>
            <a:ln w="9525">
              <a:solidFill>
                <a:srgbClr val="666699"/>
              </a:solidFill>
              <a:round/>
              <a:headEnd/>
              <a:tailEnd/>
            </a:ln>
          </p:spPr>
          <p:txBody>
            <a:bodyPr wrap="none" anchor="ctr"/>
            <a:lstStyle/>
            <a:p>
              <a:pPr algn="ctr"/>
              <a:r>
                <a:rPr lang="es-CL" sz="800" dirty="0" smtClean="0">
                  <a:solidFill>
                    <a:schemeClr val="accent1">
                      <a:lumMod val="50000"/>
                    </a:schemeClr>
                  </a:solidFill>
                  <a:cs typeface="Arial" charset="0"/>
                </a:rPr>
                <a:t>PUNTO DE </a:t>
              </a:r>
            </a:p>
            <a:p>
              <a:pPr algn="ctr"/>
              <a:r>
                <a:rPr lang="es-CL" sz="800" dirty="0" smtClean="0">
                  <a:solidFill>
                    <a:schemeClr val="accent1">
                      <a:lumMod val="50000"/>
                    </a:schemeClr>
                  </a:solidFill>
                  <a:cs typeface="Arial" charset="0"/>
                </a:rPr>
                <a:t>CONTACTO</a:t>
              </a:r>
              <a:endParaRPr lang="es-CL" sz="800" dirty="0">
                <a:solidFill>
                  <a:schemeClr val="accent1">
                    <a:lumMod val="50000"/>
                  </a:schemeClr>
                </a:solidFill>
                <a:cs typeface="Arial" charset="0"/>
              </a:endParaRPr>
            </a:p>
            <a:p>
              <a:pPr algn="ctr"/>
              <a:r>
                <a:rPr lang="es-CL" sz="800" dirty="0">
                  <a:solidFill>
                    <a:schemeClr val="accent1">
                      <a:lumMod val="50000"/>
                    </a:schemeClr>
                  </a:solidFill>
                  <a:cs typeface="Arial" charset="0"/>
                </a:rPr>
                <a:t> 4</a:t>
              </a:r>
              <a:endParaRPr lang="es-ES" sz="800" dirty="0">
                <a:solidFill>
                  <a:schemeClr val="accent1">
                    <a:lumMod val="50000"/>
                  </a:schemeClr>
                </a:solidFill>
                <a:cs typeface="Arial" charset="0"/>
              </a:endParaRPr>
            </a:p>
          </p:txBody>
        </p:sp>
        <p:sp>
          <p:nvSpPr>
            <p:cNvPr id="342027" name="Rectangle 125"/>
            <p:cNvSpPr>
              <a:spLocks noChangeArrowheads="1"/>
            </p:cNvSpPr>
            <p:nvPr/>
          </p:nvSpPr>
          <p:spPr bwMode="auto">
            <a:xfrm>
              <a:off x="1293" y="1756"/>
              <a:ext cx="211" cy="181"/>
            </a:xfrm>
            <a:prstGeom prst="rect">
              <a:avLst/>
            </a:prstGeom>
            <a:solidFill>
              <a:srgbClr val="CC0000">
                <a:alpha val="29019"/>
              </a:srgbClr>
            </a:solidFill>
            <a:ln w="9525">
              <a:noFill/>
              <a:miter lim="800000"/>
              <a:headEnd/>
              <a:tailEnd/>
            </a:ln>
          </p:spPr>
          <p:txBody>
            <a:bodyPr wrap="none" anchor="ctr"/>
            <a:lstStyle/>
            <a:p>
              <a:endParaRPr lang="es-CL" sz="2400">
                <a:solidFill>
                  <a:schemeClr val="accent1">
                    <a:lumMod val="50000"/>
                  </a:schemeClr>
                </a:solidFill>
                <a:cs typeface="Arial" charset="0"/>
              </a:endParaRPr>
            </a:p>
          </p:txBody>
        </p:sp>
        <p:sp>
          <p:nvSpPr>
            <p:cNvPr id="342028" name="Oval 130"/>
            <p:cNvSpPr>
              <a:spLocks noChangeArrowheads="1"/>
            </p:cNvSpPr>
            <p:nvPr/>
          </p:nvSpPr>
          <p:spPr bwMode="auto">
            <a:xfrm>
              <a:off x="1293" y="2568"/>
              <a:ext cx="211" cy="181"/>
            </a:xfrm>
            <a:prstGeom prst="ellipse">
              <a:avLst/>
            </a:prstGeom>
            <a:solidFill>
              <a:srgbClr val="CCFFCC"/>
            </a:solidFill>
            <a:ln w="9525">
              <a:solidFill>
                <a:srgbClr val="9999FF"/>
              </a:solidFill>
              <a:round/>
              <a:headEnd/>
              <a:tailEnd/>
            </a:ln>
          </p:spPr>
          <p:txBody>
            <a:bodyPr wrap="none" anchor="ctr"/>
            <a:lstStyle/>
            <a:p>
              <a:endParaRPr lang="es-CL" sz="2400">
                <a:solidFill>
                  <a:schemeClr val="accent1">
                    <a:lumMod val="50000"/>
                  </a:schemeClr>
                </a:solidFill>
                <a:cs typeface="Arial" charset="0"/>
              </a:endParaRPr>
            </a:p>
          </p:txBody>
        </p:sp>
        <p:sp>
          <p:nvSpPr>
            <p:cNvPr id="342029" name="Line 135"/>
            <p:cNvSpPr>
              <a:spLocks noChangeShapeType="1"/>
            </p:cNvSpPr>
            <p:nvPr/>
          </p:nvSpPr>
          <p:spPr bwMode="auto">
            <a:xfrm>
              <a:off x="754" y="1978"/>
              <a:ext cx="3716" cy="0"/>
            </a:xfrm>
            <a:prstGeom prst="line">
              <a:avLst/>
            </a:prstGeom>
            <a:noFill/>
            <a:ln w="28575">
              <a:solidFill>
                <a:schemeClr val="bg2"/>
              </a:solidFill>
              <a:prstDash val="sysDot"/>
              <a:round/>
              <a:headEnd/>
              <a:tailEnd/>
            </a:ln>
          </p:spPr>
          <p:txBody>
            <a:bodyPr/>
            <a:lstStyle/>
            <a:p>
              <a:endParaRPr lang="es-CL">
                <a:solidFill>
                  <a:schemeClr val="accent1">
                    <a:lumMod val="50000"/>
                  </a:schemeClr>
                </a:solidFill>
              </a:endParaRPr>
            </a:p>
          </p:txBody>
        </p:sp>
        <p:sp>
          <p:nvSpPr>
            <p:cNvPr id="342030" name="Line 136"/>
            <p:cNvSpPr>
              <a:spLocks noChangeShapeType="1"/>
            </p:cNvSpPr>
            <p:nvPr/>
          </p:nvSpPr>
          <p:spPr bwMode="auto">
            <a:xfrm>
              <a:off x="771" y="2477"/>
              <a:ext cx="3716" cy="0"/>
            </a:xfrm>
            <a:prstGeom prst="line">
              <a:avLst/>
            </a:prstGeom>
            <a:noFill/>
            <a:ln w="28575">
              <a:solidFill>
                <a:schemeClr val="bg2"/>
              </a:solidFill>
              <a:prstDash val="sysDot"/>
              <a:round/>
              <a:headEnd/>
              <a:tailEnd/>
            </a:ln>
          </p:spPr>
          <p:txBody>
            <a:bodyPr/>
            <a:lstStyle/>
            <a:p>
              <a:endParaRPr lang="es-CL">
                <a:solidFill>
                  <a:schemeClr val="accent1">
                    <a:lumMod val="50000"/>
                  </a:schemeClr>
                </a:solidFill>
              </a:endParaRPr>
            </a:p>
          </p:txBody>
        </p:sp>
        <p:sp>
          <p:nvSpPr>
            <p:cNvPr id="40073" name="Text Box 137"/>
            <p:cNvSpPr txBox="1">
              <a:spLocks noChangeArrowheads="1"/>
            </p:cNvSpPr>
            <p:nvPr/>
          </p:nvSpPr>
          <p:spPr bwMode="auto">
            <a:xfrm>
              <a:off x="148" y="1752"/>
              <a:ext cx="777" cy="179"/>
            </a:xfrm>
            <a:prstGeom prst="rect">
              <a:avLst/>
            </a:prstGeom>
            <a:noFill/>
            <a:ln w="9525">
              <a:noFill/>
              <a:miter lim="800000"/>
              <a:headEnd/>
              <a:tailEnd/>
            </a:ln>
            <a:effectLst/>
          </p:spPr>
          <p:txBody>
            <a:bodyPr wrap="none">
              <a:spAutoFit/>
            </a:bodyPr>
            <a:lstStyle/>
            <a:p>
              <a:r>
                <a:rPr lang="es-CL" sz="1000">
                  <a:solidFill>
                    <a:schemeClr val="accent1">
                      <a:lumMod val="50000"/>
                    </a:schemeClr>
                  </a:solidFill>
                  <a:cs typeface="Arial" charset="0"/>
                </a:rPr>
                <a:t>1. LO QUE OCURRE</a:t>
              </a:r>
              <a:endParaRPr lang="es-ES" sz="1000">
                <a:solidFill>
                  <a:schemeClr val="accent1">
                    <a:lumMod val="50000"/>
                  </a:schemeClr>
                </a:solidFill>
                <a:cs typeface="Arial" charset="0"/>
              </a:endParaRPr>
            </a:p>
          </p:txBody>
        </p:sp>
        <p:sp>
          <p:nvSpPr>
            <p:cNvPr id="40074" name="Text Box 138"/>
            <p:cNvSpPr txBox="1">
              <a:spLocks noChangeArrowheads="1"/>
            </p:cNvSpPr>
            <p:nvPr/>
          </p:nvSpPr>
          <p:spPr bwMode="auto">
            <a:xfrm>
              <a:off x="119" y="2500"/>
              <a:ext cx="785" cy="291"/>
            </a:xfrm>
            <a:prstGeom prst="rect">
              <a:avLst/>
            </a:prstGeom>
            <a:noFill/>
            <a:ln w="9525">
              <a:noFill/>
              <a:miter lim="800000"/>
              <a:headEnd/>
              <a:tailEnd/>
            </a:ln>
            <a:effectLst/>
          </p:spPr>
          <p:txBody>
            <a:bodyPr wrap="none">
              <a:spAutoFit/>
            </a:bodyPr>
            <a:lstStyle/>
            <a:p>
              <a:pPr algn="ctr"/>
              <a:r>
                <a:rPr lang="es-CL" sz="1000">
                  <a:solidFill>
                    <a:schemeClr val="accent1">
                      <a:lumMod val="50000"/>
                    </a:schemeClr>
                  </a:solidFill>
                  <a:cs typeface="Arial" charset="0"/>
                </a:rPr>
                <a:t>2. LO QUE DEBIERA</a:t>
              </a:r>
            </a:p>
            <a:p>
              <a:pPr algn="ctr"/>
              <a:r>
                <a:rPr lang="es-CL" sz="1000">
                  <a:solidFill>
                    <a:schemeClr val="accent1">
                      <a:lumMod val="50000"/>
                    </a:schemeClr>
                  </a:solidFill>
                  <a:cs typeface="Arial" charset="0"/>
                </a:rPr>
                <a:t>OCURRIR</a:t>
              </a:r>
              <a:endParaRPr lang="es-ES" sz="1000">
                <a:solidFill>
                  <a:schemeClr val="accent1">
                    <a:lumMod val="50000"/>
                  </a:schemeClr>
                </a:solidFill>
                <a:cs typeface="Arial" charset="0"/>
              </a:endParaRPr>
            </a:p>
          </p:txBody>
        </p:sp>
        <p:sp>
          <p:nvSpPr>
            <p:cNvPr id="342033" name="Text Box 139"/>
            <p:cNvSpPr txBox="1">
              <a:spLocks noChangeArrowheads="1"/>
            </p:cNvSpPr>
            <p:nvPr/>
          </p:nvSpPr>
          <p:spPr bwMode="auto">
            <a:xfrm>
              <a:off x="1587" y="2069"/>
              <a:ext cx="2250" cy="289"/>
            </a:xfrm>
            <a:prstGeom prst="rect">
              <a:avLst/>
            </a:prstGeom>
            <a:noFill/>
            <a:ln w="9525">
              <a:noFill/>
              <a:miter lim="800000"/>
              <a:headEnd/>
              <a:tailEnd/>
            </a:ln>
          </p:spPr>
          <p:txBody>
            <a:bodyPr>
              <a:spAutoFit/>
            </a:bodyPr>
            <a:lstStyle/>
            <a:p>
              <a:pPr algn="ctr"/>
              <a:r>
                <a:rPr lang="es-CL" sz="1000" dirty="0">
                  <a:solidFill>
                    <a:schemeClr val="accent1">
                      <a:lumMod val="50000"/>
                    </a:schemeClr>
                  </a:solidFill>
                  <a:cs typeface="Arial" charset="0"/>
                </a:rPr>
                <a:t>1 ° BRECHAS: ANÁLISIS.</a:t>
              </a:r>
            </a:p>
            <a:p>
              <a:pPr algn="ctr"/>
              <a:r>
                <a:rPr lang="es-CL" sz="1000" dirty="0">
                  <a:solidFill>
                    <a:schemeClr val="accent1">
                      <a:lumMod val="50000"/>
                    </a:schemeClr>
                  </a:solidFill>
                  <a:cs typeface="Arial" charset="0"/>
                </a:rPr>
                <a:t>IMPACTO </a:t>
              </a:r>
              <a:endParaRPr lang="es-ES" sz="1000" dirty="0">
                <a:solidFill>
                  <a:schemeClr val="accent1">
                    <a:lumMod val="50000"/>
                  </a:schemeClr>
                </a:solidFill>
                <a:cs typeface="Arial" charset="0"/>
              </a:endParaRPr>
            </a:p>
          </p:txBody>
        </p:sp>
        <p:sp>
          <p:nvSpPr>
            <p:cNvPr id="342034" name="AutoShape 141"/>
            <p:cNvSpPr>
              <a:spLocks noChangeArrowheads="1"/>
            </p:cNvSpPr>
            <p:nvPr/>
          </p:nvSpPr>
          <p:spPr bwMode="auto">
            <a:xfrm>
              <a:off x="1315" y="2160"/>
              <a:ext cx="161" cy="273"/>
            </a:xfrm>
            <a:prstGeom prst="upDownArrow">
              <a:avLst>
                <a:gd name="adj1" fmla="val 50000"/>
                <a:gd name="adj2" fmla="val 33913"/>
              </a:avLst>
            </a:prstGeom>
            <a:solidFill>
              <a:schemeClr val="bg1"/>
            </a:solidFill>
            <a:ln w="9525">
              <a:solidFill>
                <a:schemeClr val="bg2"/>
              </a:solidFill>
              <a:miter lim="800000"/>
              <a:headEnd/>
              <a:tailEnd/>
            </a:ln>
          </p:spPr>
          <p:txBody>
            <a:bodyPr wrap="none" anchor="ctr"/>
            <a:lstStyle/>
            <a:p>
              <a:endParaRPr lang="es-CL" sz="2400">
                <a:solidFill>
                  <a:schemeClr val="accent1">
                    <a:lumMod val="50000"/>
                  </a:schemeClr>
                </a:solidFill>
                <a:cs typeface="Arial" charset="0"/>
              </a:endParaRPr>
            </a:p>
          </p:txBody>
        </p:sp>
        <p:sp>
          <p:nvSpPr>
            <p:cNvPr id="342035" name="AutoShape 144"/>
            <p:cNvSpPr>
              <a:spLocks noChangeArrowheads="1"/>
            </p:cNvSpPr>
            <p:nvPr/>
          </p:nvSpPr>
          <p:spPr bwMode="auto">
            <a:xfrm>
              <a:off x="4490" y="2069"/>
              <a:ext cx="136" cy="907"/>
            </a:xfrm>
            <a:prstGeom prst="rightArrow">
              <a:avLst>
                <a:gd name="adj1" fmla="val 50000"/>
                <a:gd name="adj2" fmla="val 25000"/>
              </a:avLst>
            </a:prstGeom>
            <a:solidFill>
              <a:schemeClr val="bg1">
                <a:lumMod val="85000"/>
                <a:alpha val="32156"/>
              </a:schemeClr>
            </a:solidFill>
            <a:ln w="9525" algn="ctr">
              <a:noFill/>
              <a:miter lim="800000"/>
              <a:headEnd/>
              <a:tailEnd/>
            </a:ln>
          </p:spPr>
          <p:txBody>
            <a:bodyPr wrap="none" anchor="ctr"/>
            <a:lstStyle/>
            <a:p>
              <a:endParaRPr lang="es-CL" sz="2400">
                <a:solidFill>
                  <a:schemeClr val="accent1">
                    <a:lumMod val="50000"/>
                  </a:schemeClr>
                </a:solidFill>
                <a:cs typeface="Arial" charset="0"/>
              </a:endParaRPr>
            </a:p>
          </p:txBody>
        </p:sp>
        <p:sp>
          <p:nvSpPr>
            <p:cNvPr id="342036" name="Rectangle 125"/>
            <p:cNvSpPr>
              <a:spLocks noChangeArrowheads="1"/>
            </p:cNvSpPr>
            <p:nvPr/>
          </p:nvSpPr>
          <p:spPr bwMode="auto">
            <a:xfrm>
              <a:off x="1972" y="1756"/>
              <a:ext cx="211" cy="181"/>
            </a:xfrm>
            <a:prstGeom prst="rect">
              <a:avLst/>
            </a:prstGeom>
            <a:solidFill>
              <a:srgbClr val="CC0000">
                <a:alpha val="29019"/>
              </a:srgbClr>
            </a:solidFill>
            <a:ln w="9525">
              <a:noFill/>
              <a:miter lim="800000"/>
              <a:headEnd/>
              <a:tailEnd/>
            </a:ln>
          </p:spPr>
          <p:txBody>
            <a:bodyPr wrap="none" anchor="ctr"/>
            <a:lstStyle/>
            <a:p>
              <a:endParaRPr lang="es-CL" sz="2400">
                <a:solidFill>
                  <a:schemeClr val="accent1">
                    <a:lumMod val="50000"/>
                  </a:schemeClr>
                </a:solidFill>
                <a:cs typeface="Arial" charset="0"/>
              </a:endParaRPr>
            </a:p>
          </p:txBody>
        </p:sp>
        <p:sp>
          <p:nvSpPr>
            <p:cNvPr id="342037" name="Oval 130"/>
            <p:cNvSpPr>
              <a:spLocks noChangeArrowheads="1"/>
            </p:cNvSpPr>
            <p:nvPr/>
          </p:nvSpPr>
          <p:spPr bwMode="auto">
            <a:xfrm>
              <a:off x="1972" y="2568"/>
              <a:ext cx="211" cy="181"/>
            </a:xfrm>
            <a:prstGeom prst="ellipse">
              <a:avLst/>
            </a:prstGeom>
            <a:solidFill>
              <a:srgbClr val="CCFFCC"/>
            </a:solidFill>
            <a:ln w="9525">
              <a:solidFill>
                <a:srgbClr val="9999FF"/>
              </a:solidFill>
              <a:round/>
              <a:headEnd/>
              <a:tailEnd/>
            </a:ln>
          </p:spPr>
          <p:txBody>
            <a:bodyPr wrap="none" anchor="ctr"/>
            <a:lstStyle/>
            <a:p>
              <a:endParaRPr lang="es-CL" sz="2400">
                <a:solidFill>
                  <a:schemeClr val="accent1">
                    <a:lumMod val="50000"/>
                  </a:schemeClr>
                </a:solidFill>
                <a:cs typeface="Arial" charset="0"/>
              </a:endParaRPr>
            </a:p>
          </p:txBody>
        </p:sp>
        <p:sp>
          <p:nvSpPr>
            <p:cNvPr id="342038" name="Rectangle 125"/>
            <p:cNvSpPr>
              <a:spLocks noChangeArrowheads="1"/>
            </p:cNvSpPr>
            <p:nvPr/>
          </p:nvSpPr>
          <p:spPr bwMode="auto">
            <a:xfrm>
              <a:off x="2692" y="1756"/>
              <a:ext cx="211" cy="181"/>
            </a:xfrm>
            <a:prstGeom prst="rect">
              <a:avLst/>
            </a:prstGeom>
            <a:solidFill>
              <a:srgbClr val="CC0000">
                <a:alpha val="29019"/>
              </a:srgbClr>
            </a:solidFill>
            <a:ln w="9525">
              <a:noFill/>
              <a:miter lim="800000"/>
              <a:headEnd/>
              <a:tailEnd/>
            </a:ln>
          </p:spPr>
          <p:txBody>
            <a:bodyPr wrap="none" anchor="ctr"/>
            <a:lstStyle/>
            <a:p>
              <a:endParaRPr lang="es-CL" sz="2400">
                <a:solidFill>
                  <a:schemeClr val="accent1">
                    <a:lumMod val="50000"/>
                  </a:schemeClr>
                </a:solidFill>
                <a:cs typeface="Arial" charset="0"/>
              </a:endParaRPr>
            </a:p>
          </p:txBody>
        </p:sp>
        <p:sp>
          <p:nvSpPr>
            <p:cNvPr id="342039" name="Oval 130"/>
            <p:cNvSpPr>
              <a:spLocks noChangeArrowheads="1"/>
            </p:cNvSpPr>
            <p:nvPr/>
          </p:nvSpPr>
          <p:spPr bwMode="auto">
            <a:xfrm>
              <a:off x="2692" y="2568"/>
              <a:ext cx="211" cy="181"/>
            </a:xfrm>
            <a:prstGeom prst="ellipse">
              <a:avLst/>
            </a:prstGeom>
            <a:solidFill>
              <a:srgbClr val="CCFFCC"/>
            </a:solidFill>
            <a:ln w="9525">
              <a:solidFill>
                <a:srgbClr val="9999FF"/>
              </a:solidFill>
              <a:round/>
              <a:headEnd/>
              <a:tailEnd/>
            </a:ln>
          </p:spPr>
          <p:txBody>
            <a:bodyPr wrap="none" anchor="ctr"/>
            <a:lstStyle/>
            <a:p>
              <a:endParaRPr lang="es-CL" sz="2400">
                <a:solidFill>
                  <a:schemeClr val="accent1">
                    <a:lumMod val="50000"/>
                  </a:schemeClr>
                </a:solidFill>
                <a:cs typeface="Arial" charset="0"/>
              </a:endParaRPr>
            </a:p>
          </p:txBody>
        </p:sp>
        <p:sp>
          <p:nvSpPr>
            <p:cNvPr id="342040" name="Rectangle 125"/>
            <p:cNvSpPr>
              <a:spLocks noChangeArrowheads="1"/>
            </p:cNvSpPr>
            <p:nvPr/>
          </p:nvSpPr>
          <p:spPr bwMode="auto">
            <a:xfrm>
              <a:off x="3367" y="1756"/>
              <a:ext cx="211" cy="181"/>
            </a:xfrm>
            <a:prstGeom prst="rect">
              <a:avLst/>
            </a:prstGeom>
            <a:solidFill>
              <a:srgbClr val="CC0000">
                <a:alpha val="29019"/>
              </a:srgbClr>
            </a:solidFill>
            <a:ln w="9525">
              <a:noFill/>
              <a:miter lim="800000"/>
              <a:headEnd/>
              <a:tailEnd/>
            </a:ln>
          </p:spPr>
          <p:txBody>
            <a:bodyPr wrap="none" anchor="ctr"/>
            <a:lstStyle/>
            <a:p>
              <a:endParaRPr lang="es-CL" sz="2400">
                <a:solidFill>
                  <a:schemeClr val="accent1">
                    <a:lumMod val="50000"/>
                  </a:schemeClr>
                </a:solidFill>
                <a:cs typeface="Arial" charset="0"/>
              </a:endParaRPr>
            </a:p>
          </p:txBody>
        </p:sp>
        <p:sp>
          <p:nvSpPr>
            <p:cNvPr id="342041" name="Oval 130"/>
            <p:cNvSpPr>
              <a:spLocks noChangeArrowheads="1"/>
            </p:cNvSpPr>
            <p:nvPr/>
          </p:nvSpPr>
          <p:spPr bwMode="auto">
            <a:xfrm>
              <a:off x="3367" y="2568"/>
              <a:ext cx="211" cy="181"/>
            </a:xfrm>
            <a:prstGeom prst="ellipse">
              <a:avLst/>
            </a:prstGeom>
            <a:solidFill>
              <a:srgbClr val="CCFFCC"/>
            </a:solidFill>
            <a:ln w="9525">
              <a:solidFill>
                <a:srgbClr val="9999FF"/>
              </a:solidFill>
              <a:round/>
              <a:headEnd/>
              <a:tailEnd/>
            </a:ln>
          </p:spPr>
          <p:txBody>
            <a:bodyPr wrap="none" anchor="ctr"/>
            <a:lstStyle/>
            <a:p>
              <a:endParaRPr lang="es-CL" sz="2400">
                <a:solidFill>
                  <a:schemeClr val="accent1">
                    <a:lumMod val="50000"/>
                  </a:schemeClr>
                </a:solidFill>
                <a:cs typeface="Arial" charset="0"/>
              </a:endParaRPr>
            </a:p>
          </p:txBody>
        </p:sp>
        <p:sp>
          <p:nvSpPr>
            <p:cNvPr id="342042" name="Rectangle 125"/>
            <p:cNvSpPr>
              <a:spLocks noChangeArrowheads="1"/>
            </p:cNvSpPr>
            <p:nvPr/>
          </p:nvSpPr>
          <p:spPr bwMode="auto">
            <a:xfrm>
              <a:off x="4042" y="1756"/>
              <a:ext cx="211" cy="181"/>
            </a:xfrm>
            <a:prstGeom prst="rect">
              <a:avLst/>
            </a:prstGeom>
            <a:solidFill>
              <a:srgbClr val="CC0000">
                <a:alpha val="29019"/>
              </a:srgbClr>
            </a:solidFill>
            <a:ln w="9525">
              <a:noFill/>
              <a:miter lim="800000"/>
              <a:headEnd/>
              <a:tailEnd/>
            </a:ln>
          </p:spPr>
          <p:txBody>
            <a:bodyPr wrap="none" anchor="ctr"/>
            <a:lstStyle/>
            <a:p>
              <a:endParaRPr lang="es-CL" sz="2400">
                <a:solidFill>
                  <a:schemeClr val="accent1">
                    <a:lumMod val="50000"/>
                  </a:schemeClr>
                </a:solidFill>
                <a:cs typeface="Arial" charset="0"/>
              </a:endParaRPr>
            </a:p>
          </p:txBody>
        </p:sp>
        <p:sp>
          <p:nvSpPr>
            <p:cNvPr id="342043" name="Oval 130"/>
            <p:cNvSpPr>
              <a:spLocks noChangeArrowheads="1"/>
            </p:cNvSpPr>
            <p:nvPr/>
          </p:nvSpPr>
          <p:spPr bwMode="auto">
            <a:xfrm>
              <a:off x="4042" y="2568"/>
              <a:ext cx="211" cy="181"/>
            </a:xfrm>
            <a:prstGeom prst="ellipse">
              <a:avLst/>
            </a:prstGeom>
            <a:solidFill>
              <a:srgbClr val="CCFFCC"/>
            </a:solidFill>
            <a:ln w="9525">
              <a:solidFill>
                <a:srgbClr val="9999FF"/>
              </a:solidFill>
              <a:round/>
              <a:headEnd/>
              <a:tailEnd/>
            </a:ln>
          </p:spPr>
          <p:txBody>
            <a:bodyPr wrap="none" anchor="ctr"/>
            <a:lstStyle/>
            <a:p>
              <a:endParaRPr lang="es-CL" sz="2400">
                <a:solidFill>
                  <a:schemeClr val="accent1">
                    <a:lumMod val="50000"/>
                  </a:schemeClr>
                </a:solidFill>
                <a:cs typeface="Arial" charset="0"/>
              </a:endParaRPr>
            </a:p>
          </p:txBody>
        </p:sp>
        <p:sp>
          <p:nvSpPr>
            <p:cNvPr id="342044" name="AutoShape 141"/>
            <p:cNvSpPr>
              <a:spLocks noChangeArrowheads="1"/>
            </p:cNvSpPr>
            <p:nvPr/>
          </p:nvSpPr>
          <p:spPr bwMode="auto">
            <a:xfrm>
              <a:off x="3649" y="2160"/>
              <a:ext cx="161" cy="273"/>
            </a:xfrm>
            <a:prstGeom prst="upDownArrow">
              <a:avLst>
                <a:gd name="adj1" fmla="val 50000"/>
                <a:gd name="adj2" fmla="val 33913"/>
              </a:avLst>
            </a:prstGeom>
            <a:solidFill>
              <a:schemeClr val="bg1"/>
            </a:solidFill>
            <a:ln w="9525">
              <a:solidFill>
                <a:schemeClr val="bg2"/>
              </a:solidFill>
              <a:miter lim="800000"/>
              <a:headEnd/>
              <a:tailEnd/>
            </a:ln>
          </p:spPr>
          <p:txBody>
            <a:bodyPr wrap="none" anchor="ctr"/>
            <a:lstStyle/>
            <a:p>
              <a:endParaRPr lang="es-CL" sz="2400">
                <a:solidFill>
                  <a:schemeClr val="accent1">
                    <a:lumMod val="50000"/>
                  </a:schemeClr>
                </a:solidFill>
                <a:cs typeface="Arial" charset="0"/>
              </a:endParaRPr>
            </a:p>
          </p:txBody>
        </p:sp>
        <p:sp>
          <p:nvSpPr>
            <p:cNvPr id="342045" name="Oval 130"/>
            <p:cNvSpPr>
              <a:spLocks noChangeArrowheads="1"/>
            </p:cNvSpPr>
            <p:nvPr/>
          </p:nvSpPr>
          <p:spPr bwMode="auto">
            <a:xfrm>
              <a:off x="1315" y="3385"/>
              <a:ext cx="211" cy="181"/>
            </a:xfrm>
            <a:prstGeom prst="ellipse">
              <a:avLst/>
            </a:prstGeom>
            <a:solidFill>
              <a:srgbClr val="FFCC00">
                <a:alpha val="62000"/>
              </a:srgbClr>
            </a:solidFill>
            <a:ln w="9525">
              <a:solidFill>
                <a:srgbClr val="9999FF"/>
              </a:solidFill>
              <a:round/>
              <a:headEnd/>
              <a:tailEnd/>
            </a:ln>
          </p:spPr>
          <p:txBody>
            <a:bodyPr wrap="none" anchor="ctr"/>
            <a:lstStyle/>
            <a:p>
              <a:endParaRPr lang="es-CL" sz="2400">
                <a:solidFill>
                  <a:schemeClr val="accent1">
                    <a:lumMod val="50000"/>
                  </a:schemeClr>
                </a:solidFill>
                <a:cs typeface="Arial" charset="0"/>
              </a:endParaRPr>
            </a:p>
          </p:txBody>
        </p:sp>
        <p:sp>
          <p:nvSpPr>
            <p:cNvPr id="342046" name="Oval 130"/>
            <p:cNvSpPr>
              <a:spLocks noChangeArrowheads="1"/>
            </p:cNvSpPr>
            <p:nvPr/>
          </p:nvSpPr>
          <p:spPr bwMode="auto">
            <a:xfrm>
              <a:off x="1994" y="3385"/>
              <a:ext cx="211" cy="181"/>
            </a:xfrm>
            <a:prstGeom prst="ellipse">
              <a:avLst/>
            </a:prstGeom>
            <a:solidFill>
              <a:srgbClr val="FFCC00">
                <a:alpha val="62000"/>
              </a:srgbClr>
            </a:solidFill>
            <a:ln w="9525">
              <a:solidFill>
                <a:srgbClr val="9999FF"/>
              </a:solidFill>
              <a:round/>
              <a:headEnd/>
              <a:tailEnd/>
            </a:ln>
          </p:spPr>
          <p:txBody>
            <a:bodyPr wrap="none" anchor="ctr"/>
            <a:lstStyle/>
            <a:p>
              <a:endParaRPr lang="es-CL" sz="2400">
                <a:solidFill>
                  <a:schemeClr val="accent1">
                    <a:lumMod val="50000"/>
                  </a:schemeClr>
                </a:solidFill>
                <a:cs typeface="Arial" charset="0"/>
              </a:endParaRPr>
            </a:p>
          </p:txBody>
        </p:sp>
        <p:sp>
          <p:nvSpPr>
            <p:cNvPr id="342047" name="Oval 130"/>
            <p:cNvSpPr>
              <a:spLocks noChangeArrowheads="1"/>
            </p:cNvSpPr>
            <p:nvPr/>
          </p:nvSpPr>
          <p:spPr bwMode="auto">
            <a:xfrm>
              <a:off x="2714" y="3385"/>
              <a:ext cx="211" cy="181"/>
            </a:xfrm>
            <a:prstGeom prst="ellipse">
              <a:avLst/>
            </a:prstGeom>
            <a:solidFill>
              <a:srgbClr val="FFCC00">
                <a:alpha val="62000"/>
              </a:srgbClr>
            </a:solidFill>
            <a:ln w="9525">
              <a:solidFill>
                <a:srgbClr val="9999FF"/>
              </a:solidFill>
              <a:round/>
              <a:headEnd/>
              <a:tailEnd/>
            </a:ln>
          </p:spPr>
          <p:txBody>
            <a:bodyPr wrap="none" anchor="ctr"/>
            <a:lstStyle/>
            <a:p>
              <a:endParaRPr lang="es-CL" sz="2400">
                <a:solidFill>
                  <a:schemeClr val="accent1">
                    <a:lumMod val="50000"/>
                  </a:schemeClr>
                </a:solidFill>
                <a:cs typeface="Arial" charset="0"/>
              </a:endParaRPr>
            </a:p>
          </p:txBody>
        </p:sp>
        <p:sp>
          <p:nvSpPr>
            <p:cNvPr id="342048" name="Oval 130"/>
            <p:cNvSpPr>
              <a:spLocks noChangeArrowheads="1"/>
            </p:cNvSpPr>
            <p:nvPr/>
          </p:nvSpPr>
          <p:spPr bwMode="auto">
            <a:xfrm>
              <a:off x="3389" y="3385"/>
              <a:ext cx="211" cy="181"/>
            </a:xfrm>
            <a:prstGeom prst="ellipse">
              <a:avLst/>
            </a:prstGeom>
            <a:solidFill>
              <a:srgbClr val="FFCC00">
                <a:alpha val="62000"/>
              </a:srgbClr>
            </a:solidFill>
            <a:ln w="9525">
              <a:solidFill>
                <a:srgbClr val="9999FF"/>
              </a:solidFill>
              <a:round/>
              <a:headEnd/>
              <a:tailEnd/>
            </a:ln>
          </p:spPr>
          <p:txBody>
            <a:bodyPr wrap="none" anchor="ctr"/>
            <a:lstStyle/>
            <a:p>
              <a:endParaRPr lang="es-CL" sz="2400">
                <a:solidFill>
                  <a:schemeClr val="accent1">
                    <a:lumMod val="50000"/>
                  </a:schemeClr>
                </a:solidFill>
                <a:cs typeface="Arial" charset="0"/>
              </a:endParaRPr>
            </a:p>
          </p:txBody>
        </p:sp>
        <p:sp>
          <p:nvSpPr>
            <p:cNvPr id="342049" name="Oval 130"/>
            <p:cNvSpPr>
              <a:spLocks noChangeArrowheads="1"/>
            </p:cNvSpPr>
            <p:nvPr/>
          </p:nvSpPr>
          <p:spPr bwMode="auto">
            <a:xfrm>
              <a:off x="4064" y="3385"/>
              <a:ext cx="211" cy="181"/>
            </a:xfrm>
            <a:prstGeom prst="ellipse">
              <a:avLst/>
            </a:prstGeom>
            <a:solidFill>
              <a:srgbClr val="FFCC00">
                <a:alpha val="62000"/>
              </a:srgbClr>
            </a:solidFill>
            <a:ln w="9525">
              <a:solidFill>
                <a:srgbClr val="9999FF"/>
              </a:solidFill>
              <a:round/>
              <a:headEnd/>
              <a:tailEnd/>
            </a:ln>
          </p:spPr>
          <p:txBody>
            <a:bodyPr wrap="none" anchor="ctr"/>
            <a:lstStyle/>
            <a:p>
              <a:endParaRPr lang="es-CL" sz="2400">
                <a:solidFill>
                  <a:schemeClr val="accent1">
                    <a:lumMod val="50000"/>
                  </a:schemeClr>
                </a:solidFill>
                <a:cs typeface="Arial" charset="0"/>
              </a:endParaRPr>
            </a:p>
          </p:txBody>
        </p:sp>
        <p:sp>
          <p:nvSpPr>
            <p:cNvPr id="342050" name="Text Box 139"/>
            <p:cNvSpPr txBox="1">
              <a:spLocks noChangeArrowheads="1"/>
            </p:cNvSpPr>
            <p:nvPr/>
          </p:nvSpPr>
          <p:spPr bwMode="auto">
            <a:xfrm>
              <a:off x="1651" y="2886"/>
              <a:ext cx="2250" cy="289"/>
            </a:xfrm>
            <a:prstGeom prst="rect">
              <a:avLst/>
            </a:prstGeom>
            <a:noFill/>
            <a:ln w="9525">
              <a:noFill/>
              <a:miter lim="800000"/>
              <a:headEnd/>
              <a:tailEnd/>
            </a:ln>
          </p:spPr>
          <p:txBody>
            <a:bodyPr>
              <a:spAutoFit/>
            </a:bodyPr>
            <a:lstStyle/>
            <a:p>
              <a:pPr algn="ctr"/>
              <a:r>
                <a:rPr lang="es-CL" sz="1000" dirty="0">
                  <a:solidFill>
                    <a:schemeClr val="accent1">
                      <a:lumMod val="50000"/>
                    </a:schemeClr>
                  </a:solidFill>
                  <a:cs typeface="Arial" charset="0"/>
                </a:rPr>
                <a:t>2 ° BRECHAS: ANÁLISIS.</a:t>
              </a:r>
            </a:p>
            <a:p>
              <a:pPr algn="ctr"/>
              <a:r>
                <a:rPr lang="es-CL" sz="1000" dirty="0" smtClean="0">
                  <a:solidFill>
                    <a:schemeClr val="accent1">
                      <a:lumMod val="50000"/>
                    </a:schemeClr>
                  </a:solidFill>
                  <a:cs typeface="Arial" charset="0"/>
                </a:rPr>
                <a:t>IMPACTO</a:t>
              </a:r>
              <a:endParaRPr lang="es-ES" sz="1000" dirty="0">
                <a:solidFill>
                  <a:schemeClr val="accent1">
                    <a:lumMod val="50000"/>
                  </a:schemeClr>
                </a:solidFill>
                <a:cs typeface="Arial" charset="0"/>
              </a:endParaRPr>
            </a:p>
          </p:txBody>
        </p:sp>
        <p:sp>
          <p:nvSpPr>
            <p:cNvPr id="342051" name="AutoShape 141"/>
            <p:cNvSpPr>
              <a:spLocks noChangeArrowheads="1"/>
            </p:cNvSpPr>
            <p:nvPr/>
          </p:nvSpPr>
          <p:spPr bwMode="auto">
            <a:xfrm>
              <a:off x="1315" y="2886"/>
              <a:ext cx="161" cy="273"/>
            </a:xfrm>
            <a:prstGeom prst="upDownArrow">
              <a:avLst>
                <a:gd name="adj1" fmla="val 50000"/>
                <a:gd name="adj2" fmla="val 33913"/>
              </a:avLst>
            </a:prstGeom>
            <a:solidFill>
              <a:schemeClr val="bg1"/>
            </a:solidFill>
            <a:ln w="9525">
              <a:solidFill>
                <a:schemeClr val="bg2"/>
              </a:solidFill>
              <a:miter lim="800000"/>
              <a:headEnd/>
              <a:tailEnd/>
            </a:ln>
          </p:spPr>
          <p:txBody>
            <a:bodyPr wrap="none" anchor="ctr"/>
            <a:lstStyle/>
            <a:p>
              <a:endParaRPr lang="es-CL" sz="2400">
                <a:solidFill>
                  <a:schemeClr val="accent1">
                    <a:lumMod val="50000"/>
                  </a:schemeClr>
                </a:solidFill>
                <a:cs typeface="Arial" charset="0"/>
              </a:endParaRPr>
            </a:p>
          </p:txBody>
        </p:sp>
        <p:sp>
          <p:nvSpPr>
            <p:cNvPr id="342052" name="AutoShape 141"/>
            <p:cNvSpPr>
              <a:spLocks noChangeArrowheads="1"/>
            </p:cNvSpPr>
            <p:nvPr/>
          </p:nvSpPr>
          <p:spPr bwMode="auto">
            <a:xfrm>
              <a:off x="3674" y="2886"/>
              <a:ext cx="161" cy="273"/>
            </a:xfrm>
            <a:prstGeom prst="upDownArrow">
              <a:avLst>
                <a:gd name="adj1" fmla="val 50000"/>
                <a:gd name="adj2" fmla="val 33913"/>
              </a:avLst>
            </a:prstGeom>
            <a:solidFill>
              <a:schemeClr val="bg1"/>
            </a:solidFill>
            <a:ln w="9525">
              <a:solidFill>
                <a:schemeClr val="bg2"/>
              </a:solidFill>
              <a:miter lim="800000"/>
              <a:headEnd/>
              <a:tailEnd/>
            </a:ln>
          </p:spPr>
          <p:txBody>
            <a:bodyPr wrap="none" anchor="ctr"/>
            <a:lstStyle/>
            <a:p>
              <a:endParaRPr lang="es-CL" sz="2400">
                <a:solidFill>
                  <a:schemeClr val="accent1">
                    <a:lumMod val="50000"/>
                  </a:schemeClr>
                </a:solidFill>
                <a:cs typeface="Arial" charset="0"/>
              </a:endParaRPr>
            </a:p>
          </p:txBody>
        </p:sp>
        <p:sp>
          <p:nvSpPr>
            <p:cNvPr id="342053" name="Line 136"/>
            <p:cNvSpPr>
              <a:spLocks noChangeShapeType="1"/>
            </p:cNvSpPr>
            <p:nvPr/>
          </p:nvSpPr>
          <p:spPr bwMode="auto">
            <a:xfrm>
              <a:off x="729" y="2795"/>
              <a:ext cx="3716" cy="0"/>
            </a:xfrm>
            <a:prstGeom prst="line">
              <a:avLst/>
            </a:prstGeom>
            <a:noFill/>
            <a:ln w="28575">
              <a:solidFill>
                <a:schemeClr val="bg2"/>
              </a:solidFill>
              <a:prstDash val="sysDot"/>
              <a:round/>
              <a:headEnd/>
              <a:tailEnd/>
            </a:ln>
          </p:spPr>
          <p:txBody>
            <a:bodyPr/>
            <a:lstStyle/>
            <a:p>
              <a:endParaRPr lang="es-CL">
                <a:solidFill>
                  <a:schemeClr val="accent1">
                    <a:lumMod val="50000"/>
                  </a:schemeClr>
                </a:solidFill>
              </a:endParaRPr>
            </a:p>
          </p:txBody>
        </p:sp>
        <p:sp>
          <p:nvSpPr>
            <p:cNvPr id="342054" name="Line 136"/>
            <p:cNvSpPr>
              <a:spLocks noChangeShapeType="1"/>
            </p:cNvSpPr>
            <p:nvPr/>
          </p:nvSpPr>
          <p:spPr bwMode="auto">
            <a:xfrm>
              <a:off x="725" y="3294"/>
              <a:ext cx="3716" cy="0"/>
            </a:xfrm>
            <a:prstGeom prst="line">
              <a:avLst/>
            </a:prstGeom>
            <a:noFill/>
            <a:ln w="28575">
              <a:solidFill>
                <a:schemeClr val="bg2"/>
              </a:solidFill>
              <a:prstDash val="sysDot"/>
              <a:round/>
              <a:headEnd/>
              <a:tailEnd/>
            </a:ln>
          </p:spPr>
          <p:txBody>
            <a:bodyPr/>
            <a:lstStyle/>
            <a:p>
              <a:endParaRPr lang="es-CL">
                <a:solidFill>
                  <a:schemeClr val="accent1">
                    <a:lumMod val="50000"/>
                  </a:schemeClr>
                </a:solidFill>
              </a:endParaRPr>
            </a:p>
          </p:txBody>
        </p:sp>
        <p:sp>
          <p:nvSpPr>
            <p:cNvPr id="2" name="Text Box 138"/>
            <p:cNvSpPr txBox="1">
              <a:spLocks noChangeArrowheads="1"/>
            </p:cNvSpPr>
            <p:nvPr/>
          </p:nvSpPr>
          <p:spPr bwMode="auto">
            <a:xfrm>
              <a:off x="177" y="3407"/>
              <a:ext cx="756" cy="291"/>
            </a:xfrm>
            <a:prstGeom prst="rect">
              <a:avLst/>
            </a:prstGeom>
            <a:noFill/>
            <a:ln w="9525">
              <a:noFill/>
              <a:miter lim="800000"/>
              <a:headEnd/>
              <a:tailEnd/>
            </a:ln>
            <a:effectLst/>
          </p:spPr>
          <p:txBody>
            <a:bodyPr wrap="none">
              <a:spAutoFit/>
            </a:bodyPr>
            <a:lstStyle/>
            <a:p>
              <a:pPr algn="ctr"/>
              <a:r>
                <a:rPr lang="es-CL" sz="1000">
                  <a:solidFill>
                    <a:schemeClr val="accent1">
                      <a:lumMod val="50000"/>
                    </a:schemeClr>
                  </a:solidFill>
                  <a:cs typeface="Arial" charset="0"/>
                </a:rPr>
                <a:t>3. LO QUE PODRÍA</a:t>
              </a:r>
            </a:p>
            <a:p>
              <a:pPr algn="ctr"/>
              <a:r>
                <a:rPr lang="es-CL" sz="1000">
                  <a:solidFill>
                    <a:schemeClr val="accent1">
                      <a:lumMod val="50000"/>
                    </a:schemeClr>
                  </a:solidFill>
                  <a:cs typeface="Arial" charset="0"/>
                </a:rPr>
                <a:t>SORPRENDER</a:t>
              </a:r>
              <a:endParaRPr lang="es-ES" sz="1000">
                <a:solidFill>
                  <a:schemeClr val="accent1">
                    <a:lumMod val="50000"/>
                  </a:schemeClr>
                </a:solidFill>
                <a:cs typeface="Arial" charset="0"/>
              </a:endParaRPr>
            </a:p>
          </p:txBody>
        </p:sp>
      </p:grpSp>
      <p:sp>
        <p:nvSpPr>
          <p:cNvPr id="342057" name="Text Box 41"/>
          <p:cNvSpPr txBox="1">
            <a:spLocks noChangeArrowheads="1"/>
          </p:cNvSpPr>
          <p:nvPr/>
        </p:nvSpPr>
        <p:spPr bwMode="auto">
          <a:xfrm>
            <a:off x="539750" y="5589588"/>
            <a:ext cx="8137525" cy="830997"/>
          </a:xfrm>
          <a:prstGeom prst="rect">
            <a:avLst/>
          </a:prstGeom>
          <a:noFill/>
          <a:ln w="9525" algn="ctr">
            <a:noFill/>
            <a:miter lim="800000"/>
            <a:headEnd/>
            <a:tailEnd/>
          </a:ln>
          <a:effectLst/>
        </p:spPr>
        <p:txBody>
          <a:bodyPr>
            <a:spAutoFit/>
          </a:bodyPr>
          <a:lstStyle/>
          <a:p>
            <a:pPr algn="ctr"/>
            <a:r>
              <a:rPr lang="es-CL" sz="1200" dirty="0" smtClean="0">
                <a:solidFill>
                  <a:schemeClr val="accent1">
                    <a:lumMod val="50000"/>
                  </a:schemeClr>
                </a:solidFill>
                <a:latin typeface="Century Gothic" pitchFamily="34" charset="0"/>
              </a:rPr>
              <a:t>En este nuevo </a:t>
            </a:r>
            <a:r>
              <a:rPr lang="es-CL" sz="1200" dirty="0">
                <a:solidFill>
                  <a:schemeClr val="accent1">
                    <a:lumMod val="50000"/>
                  </a:schemeClr>
                </a:solidFill>
                <a:latin typeface="Century Gothic" pitchFamily="34" charset="0"/>
              </a:rPr>
              <a:t>mapa se identifican los </a:t>
            </a:r>
            <a:r>
              <a:rPr lang="es-CL" sz="1200" dirty="0" smtClean="0">
                <a:solidFill>
                  <a:schemeClr val="accent1">
                    <a:lumMod val="50000"/>
                  </a:schemeClr>
                </a:solidFill>
                <a:latin typeface="Century Gothic" pitchFamily="34" charset="0"/>
              </a:rPr>
              <a:t> PUNTOS DE CONTACTO  QUE OFRECE LA ORGANIZACIÓN A SUS CLIENTES  realizando </a:t>
            </a:r>
            <a:r>
              <a:rPr lang="es-CL" sz="1200" dirty="0">
                <a:solidFill>
                  <a:schemeClr val="accent1">
                    <a:lumMod val="50000"/>
                  </a:schemeClr>
                </a:solidFill>
                <a:latin typeface="Century Gothic" pitchFamily="34" charset="0"/>
              </a:rPr>
              <a:t>un análisis de brechas entre lo que ocurre actualmente versus </a:t>
            </a:r>
            <a:r>
              <a:rPr lang="es-CL" sz="1200" dirty="0" smtClean="0">
                <a:solidFill>
                  <a:schemeClr val="accent1">
                    <a:lumMod val="50000"/>
                  </a:schemeClr>
                </a:solidFill>
                <a:latin typeface="Century Gothic" pitchFamily="34" charset="0"/>
              </a:rPr>
              <a:t>lo que se  considera </a:t>
            </a:r>
            <a:r>
              <a:rPr lang="es-CL" sz="1200" dirty="0">
                <a:solidFill>
                  <a:schemeClr val="accent1">
                    <a:lumMod val="50000"/>
                  </a:schemeClr>
                </a:solidFill>
                <a:latin typeface="Century Gothic" pitchFamily="34" charset="0"/>
              </a:rPr>
              <a:t>debe ocurrir. Una vez concluido lo anterior, se avanza un paso más y se identifican aquellos focos que pueden llegar a </a:t>
            </a:r>
            <a:r>
              <a:rPr lang="es-CL" sz="1200" dirty="0" smtClean="0">
                <a:solidFill>
                  <a:schemeClr val="accent1">
                    <a:lumMod val="50000"/>
                  </a:schemeClr>
                </a:solidFill>
                <a:latin typeface="Century Gothic" pitchFamily="34" charset="0"/>
              </a:rPr>
              <a:t>sorprender.</a:t>
            </a:r>
            <a:endParaRPr lang="es-ES" dirty="0">
              <a:solidFill>
                <a:schemeClr val="accent1">
                  <a:lumMod val="50000"/>
                </a:schemeClr>
              </a:solidFill>
              <a:latin typeface="Century Gothic" pitchFamily="34" charset="0"/>
            </a:endParaRPr>
          </a:p>
        </p:txBody>
      </p:sp>
      <p:sp>
        <p:nvSpPr>
          <p:cNvPr id="47" name="Text Box 31"/>
          <p:cNvSpPr txBox="1">
            <a:spLocks noChangeArrowheads="1"/>
          </p:cNvSpPr>
          <p:nvPr/>
        </p:nvSpPr>
        <p:spPr bwMode="auto">
          <a:xfrm>
            <a:off x="2483768" y="44624"/>
            <a:ext cx="4464050" cy="647700"/>
          </a:xfrm>
          <a:prstGeom prst="rect">
            <a:avLst/>
          </a:prstGeom>
          <a:noFill/>
          <a:ln w="9525">
            <a:noFill/>
            <a:miter lim="800000"/>
            <a:headEnd/>
            <a:tailEnd/>
          </a:ln>
        </p:spPr>
        <p:txBody>
          <a:bodyPr>
            <a:spAutoFit/>
          </a:bodyPr>
          <a:lstStyle/>
          <a:p>
            <a:pPr algn="ctr"/>
            <a:r>
              <a:rPr lang="es-ES" b="1" dirty="0">
                <a:solidFill>
                  <a:schemeClr val="accent1">
                    <a:lumMod val="50000"/>
                  </a:schemeClr>
                </a:solidFill>
                <a:latin typeface="Calibri" pitchFamily="34" charset="0"/>
              </a:rPr>
              <a:t>ESQUEMA DE TRABAJO </a:t>
            </a:r>
          </a:p>
          <a:p>
            <a:pPr algn="ctr"/>
            <a:r>
              <a:rPr lang="es-ES" b="1" dirty="0" smtClean="0">
                <a:solidFill>
                  <a:schemeClr val="accent1">
                    <a:lumMod val="50000"/>
                  </a:schemeClr>
                </a:solidFill>
                <a:latin typeface="Calibri" pitchFamily="34" charset="0"/>
              </a:rPr>
              <a:t>GENERAL ETAPA DISEÑO</a:t>
            </a:r>
            <a:endParaRPr lang="es-ES" b="1" dirty="0">
              <a:solidFill>
                <a:schemeClr val="accent1">
                  <a:lumMod val="50000"/>
                </a:schemeClr>
              </a:solidFill>
              <a:latin typeface="Calibri" pitchFamily="34" charset="0"/>
            </a:endParaRPr>
          </a:p>
        </p:txBody>
      </p:sp>
      <p:cxnSp>
        <p:nvCxnSpPr>
          <p:cNvPr id="48" name="47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57200" y="6356350"/>
            <a:ext cx="2133600" cy="365125"/>
          </a:xfrm>
        </p:spPr>
        <p:txBody>
          <a:bodyPr/>
          <a:lstStyle/>
          <a:p>
            <a:pPr algn="l">
              <a:defRPr/>
            </a:pPr>
            <a:r>
              <a:rPr lang="es-ES" smtClean="0">
                <a:solidFill>
                  <a:schemeClr val="tx1">
                    <a:tint val="75000"/>
                  </a:schemeClr>
                </a:solidFill>
              </a:rPr>
              <a:t>Instituto Salud y Futuro</a:t>
            </a:r>
            <a:endParaRPr lang="es-ES">
              <a:solidFill>
                <a:schemeClr val="tx1">
                  <a:tint val="75000"/>
                </a:schemeClr>
              </a:solidFill>
            </a:endParaRPr>
          </a:p>
        </p:txBody>
      </p:sp>
      <p:grpSp>
        <p:nvGrpSpPr>
          <p:cNvPr id="3" name="Group 3"/>
          <p:cNvGrpSpPr>
            <a:grpSpLocks/>
          </p:cNvGrpSpPr>
          <p:nvPr/>
        </p:nvGrpSpPr>
        <p:grpSpPr bwMode="auto">
          <a:xfrm>
            <a:off x="684213" y="2889250"/>
            <a:ext cx="6788150" cy="3200400"/>
            <a:chOff x="431" y="1820"/>
            <a:chExt cx="4276" cy="2016"/>
          </a:xfrm>
        </p:grpSpPr>
        <p:sp>
          <p:nvSpPr>
            <p:cNvPr id="6" name="AutoShape 4"/>
            <p:cNvSpPr>
              <a:spLocks noChangeArrowheads="1"/>
            </p:cNvSpPr>
            <p:nvPr/>
          </p:nvSpPr>
          <p:spPr bwMode="auto">
            <a:xfrm>
              <a:off x="431" y="2160"/>
              <a:ext cx="1543" cy="1361"/>
            </a:xfrm>
            <a:prstGeom prst="cube">
              <a:avLst>
                <a:gd name="adj" fmla="val 25000"/>
              </a:avLst>
            </a:prstGeom>
            <a:noFill/>
            <a:ln w="38100">
              <a:solidFill>
                <a:schemeClr val="accent1">
                  <a:lumMod val="75000"/>
                </a:schemeClr>
              </a:solidFill>
              <a:miter lim="800000"/>
              <a:headEnd/>
              <a:tailEnd/>
            </a:ln>
            <a:effectLst/>
          </p:spPr>
          <p:txBody>
            <a:bodyPr wrap="none" anchor="ctr"/>
            <a:lstStyle/>
            <a:p>
              <a:pPr>
                <a:defRPr/>
              </a:pPr>
              <a:endParaRPr lang="es-CL">
                <a:solidFill>
                  <a:schemeClr val="accent1">
                    <a:lumMod val="50000"/>
                  </a:schemeClr>
                </a:solidFill>
                <a:latin typeface="+mj-lt"/>
              </a:endParaRPr>
            </a:p>
          </p:txBody>
        </p:sp>
        <p:sp>
          <p:nvSpPr>
            <p:cNvPr id="7" name="Text Box 5"/>
            <p:cNvSpPr txBox="1">
              <a:spLocks noChangeArrowheads="1"/>
            </p:cNvSpPr>
            <p:nvPr/>
          </p:nvSpPr>
          <p:spPr bwMode="auto">
            <a:xfrm>
              <a:off x="957" y="2205"/>
              <a:ext cx="581" cy="233"/>
            </a:xfrm>
            <a:prstGeom prst="rect">
              <a:avLst/>
            </a:prstGeom>
            <a:noFill/>
            <a:ln w="9525">
              <a:noFill/>
              <a:miter lim="800000"/>
              <a:headEnd/>
              <a:tailEnd/>
            </a:ln>
            <a:effectLst/>
          </p:spPr>
          <p:txBody>
            <a:bodyPr wrap="none">
              <a:spAutoFit/>
            </a:bodyPr>
            <a:lstStyle/>
            <a:p>
              <a:pPr algn="ctr">
                <a:defRPr/>
              </a:pPr>
              <a:r>
                <a:rPr lang="es-MX" sz="900" b="1">
                  <a:solidFill>
                    <a:schemeClr val="accent1">
                      <a:lumMod val="50000"/>
                    </a:schemeClr>
                  </a:solidFill>
                  <a:latin typeface="+mj-lt"/>
                </a:rPr>
                <a:t>Aseguramiento</a:t>
              </a:r>
            </a:p>
            <a:p>
              <a:pPr algn="ctr">
                <a:defRPr/>
              </a:pPr>
              <a:r>
                <a:rPr lang="es-MX" sz="900" b="1">
                  <a:solidFill>
                    <a:schemeClr val="accent1">
                      <a:lumMod val="50000"/>
                    </a:schemeClr>
                  </a:solidFill>
                  <a:latin typeface="+mj-lt"/>
                </a:rPr>
                <a:t>de la Calidad</a:t>
              </a:r>
              <a:endParaRPr lang="es-ES" sz="900" b="1">
                <a:solidFill>
                  <a:schemeClr val="accent1">
                    <a:lumMod val="50000"/>
                  </a:schemeClr>
                </a:solidFill>
                <a:latin typeface="+mj-lt"/>
              </a:endParaRPr>
            </a:p>
          </p:txBody>
        </p:sp>
        <p:sp>
          <p:nvSpPr>
            <p:cNvPr id="8" name="Text Box 6"/>
            <p:cNvSpPr txBox="1">
              <a:spLocks noChangeArrowheads="1"/>
            </p:cNvSpPr>
            <p:nvPr/>
          </p:nvSpPr>
          <p:spPr bwMode="auto">
            <a:xfrm>
              <a:off x="3120" y="1820"/>
              <a:ext cx="1587" cy="2016"/>
            </a:xfrm>
            <a:prstGeom prst="rect">
              <a:avLst/>
            </a:prstGeom>
            <a:noFill/>
            <a:ln w="28575">
              <a:solidFill>
                <a:schemeClr val="accent1">
                  <a:lumMod val="75000"/>
                </a:schemeClr>
              </a:solidFill>
              <a:miter lim="800000"/>
              <a:headEnd/>
              <a:tailEnd/>
            </a:ln>
            <a:effectLst/>
          </p:spPr>
          <p:txBody>
            <a:bodyPr wrap="none">
              <a:spAutoFit/>
            </a:bodyPr>
            <a:lstStyle/>
            <a:p>
              <a:pPr>
                <a:spcBef>
                  <a:spcPct val="20000"/>
                </a:spcBef>
                <a:buClr>
                  <a:schemeClr val="hlink"/>
                </a:buClr>
                <a:buSzPct val="75000"/>
                <a:buFont typeface="Wingdings" pitchFamily="2" charset="2"/>
                <a:buNone/>
                <a:defRPr/>
              </a:pPr>
              <a:r>
                <a:rPr lang="es-MX" sz="1000" b="1">
                  <a:solidFill>
                    <a:schemeClr val="accent1">
                      <a:lumMod val="50000"/>
                    </a:schemeClr>
                  </a:solidFill>
                  <a:latin typeface="+mj-lt"/>
                </a:rPr>
                <a:t>Aseguramiento de la Calidad</a:t>
              </a:r>
            </a:p>
            <a:p>
              <a:pPr>
                <a:spcBef>
                  <a:spcPct val="20000"/>
                </a:spcBef>
                <a:buClr>
                  <a:schemeClr val="hlink"/>
                </a:buClr>
                <a:buSzPct val="75000"/>
                <a:buFont typeface="Wingdings" pitchFamily="2" charset="2"/>
                <a:buNone/>
                <a:defRPr/>
              </a:pPr>
              <a:r>
                <a:rPr lang="es-MX" sz="1000">
                  <a:solidFill>
                    <a:schemeClr val="accent1">
                      <a:lumMod val="50000"/>
                    </a:schemeClr>
                  </a:solidFill>
                  <a:latin typeface="+mj-lt"/>
                </a:rPr>
                <a:t>No producir productos de baja calidad</a:t>
              </a:r>
            </a:p>
            <a:p>
              <a:pPr>
                <a:spcBef>
                  <a:spcPct val="20000"/>
                </a:spcBef>
                <a:buClr>
                  <a:schemeClr val="hlink"/>
                </a:buClr>
                <a:buSzPct val="75000"/>
                <a:buFont typeface="Wingdings" pitchFamily="2" charset="2"/>
                <a:buNone/>
                <a:defRPr/>
              </a:pPr>
              <a:r>
                <a:rPr lang="es-MX" sz="1000">
                  <a:solidFill>
                    <a:schemeClr val="accent1">
                      <a:lumMod val="50000"/>
                    </a:schemeClr>
                  </a:solidFill>
                  <a:latin typeface="+mj-lt"/>
                </a:rPr>
                <a:t>Conformidad en productos y procesos</a:t>
              </a:r>
            </a:p>
            <a:p>
              <a:pPr>
                <a:spcBef>
                  <a:spcPct val="20000"/>
                </a:spcBef>
                <a:buClr>
                  <a:schemeClr val="hlink"/>
                </a:buClr>
                <a:buSzPct val="75000"/>
                <a:buFont typeface="Wingdings" pitchFamily="2" charset="2"/>
                <a:buNone/>
                <a:defRPr/>
              </a:pPr>
              <a:r>
                <a:rPr lang="es-MX" sz="1000">
                  <a:solidFill>
                    <a:schemeClr val="accent1">
                      <a:lumMod val="50000"/>
                    </a:schemeClr>
                  </a:solidFill>
                  <a:latin typeface="+mj-lt"/>
                </a:rPr>
                <a:t>Prevención de errores                                         </a:t>
              </a:r>
            </a:p>
            <a:p>
              <a:pPr>
                <a:spcBef>
                  <a:spcPct val="20000"/>
                </a:spcBef>
                <a:buClr>
                  <a:schemeClr val="hlink"/>
                </a:buClr>
                <a:buSzPct val="75000"/>
                <a:buFont typeface="Wingdings" pitchFamily="2" charset="2"/>
                <a:buNone/>
                <a:defRPr/>
              </a:pPr>
              <a:endParaRPr lang="es-MX" sz="1000">
                <a:solidFill>
                  <a:schemeClr val="accent1">
                    <a:lumMod val="50000"/>
                  </a:schemeClr>
                </a:solidFill>
                <a:latin typeface="+mj-lt"/>
              </a:endParaRPr>
            </a:p>
            <a:p>
              <a:pPr>
                <a:spcBef>
                  <a:spcPct val="20000"/>
                </a:spcBef>
                <a:buClr>
                  <a:schemeClr val="hlink"/>
                </a:buClr>
                <a:buSzPct val="75000"/>
                <a:buFont typeface="Wingdings" pitchFamily="2" charset="2"/>
                <a:buNone/>
                <a:defRPr/>
              </a:pPr>
              <a:endParaRPr lang="es-MX" sz="1000">
                <a:solidFill>
                  <a:schemeClr val="accent1">
                    <a:lumMod val="50000"/>
                  </a:schemeClr>
                </a:solidFill>
                <a:latin typeface="+mj-lt"/>
              </a:endParaRPr>
            </a:p>
            <a:p>
              <a:pPr>
                <a:spcBef>
                  <a:spcPct val="20000"/>
                </a:spcBef>
                <a:buClr>
                  <a:schemeClr val="hlink"/>
                </a:buClr>
                <a:buSzPct val="75000"/>
                <a:buFont typeface="Wingdings" pitchFamily="2" charset="2"/>
                <a:buNone/>
                <a:defRPr/>
              </a:pPr>
              <a:endParaRPr lang="es-MX" sz="1000">
                <a:solidFill>
                  <a:schemeClr val="accent1">
                    <a:lumMod val="50000"/>
                  </a:schemeClr>
                </a:solidFill>
                <a:latin typeface="+mj-lt"/>
              </a:endParaRPr>
            </a:p>
            <a:p>
              <a:pPr>
                <a:spcBef>
                  <a:spcPct val="20000"/>
                </a:spcBef>
                <a:buClr>
                  <a:schemeClr val="hlink"/>
                </a:buClr>
                <a:buSzPct val="75000"/>
                <a:buFont typeface="Wingdings" pitchFamily="2" charset="2"/>
                <a:buNone/>
                <a:defRPr/>
              </a:pPr>
              <a:endParaRPr lang="es-MX" sz="1000">
                <a:solidFill>
                  <a:schemeClr val="accent1">
                    <a:lumMod val="50000"/>
                  </a:schemeClr>
                </a:solidFill>
                <a:latin typeface="+mj-lt"/>
              </a:endParaRPr>
            </a:p>
            <a:p>
              <a:pPr>
                <a:spcBef>
                  <a:spcPct val="20000"/>
                </a:spcBef>
                <a:buClr>
                  <a:schemeClr val="hlink"/>
                </a:buClr>
                <a:buSzPct val="75000"/>
                <a:buFont typeface="Wingdings" pitchFamily="2" charset="2"/>
                <a:buNone/>
                <a:defRPr/>
              </a:pPr>
              <a:endParaRPr lang="es-MX" sz="1000">
                <a:solidFill>
                  <a:schemeClr val="accent1">
                    <a:lumMod val="50000"/>
                  </a:schemeClr>
                </a:solidFill>
                <a:latin typeface="+mj-lt"/>
              </a:endParaRPr>
            </a:p>
            <a:p>
              <a:pPr>
                <a:spcBef>
                  <a:spcPct val="20000"/>
                </a:spcBef>
                <a:buClr>
                  <a:schemeClr val="hlink"/>
                </a:buClr>
                <a:buSzPct val="75000"/>
                <a:buFont typeface="Wingdings" pitchFamily="2" charset="2"/>
                <a:buNone/>
                <a:defRPr/>
              </a:pPr>
              <a:endParaRPr lang="es-MX" sz="1000">
                <a:solidFill>
                  <a:schemeClr val="accent1">
                    <a:lumMod val="50000"/>
                  </a:schemeClr>
                </a:solidFill>
                <a:latin typeface="+mj-lt"/>
              </a:endParaRPr>
            </a:p>
            <a:p>
              <a:pPr>
                <a:spcBef>
                  <a:spcPct val="20000"/>
                </a:spcBef>
                <a:buClr>
                  <a:schemeClr val="hlink"/>
                </a:buClr>
                <a:buSzPct val="75000"/>
                <a:buFont typeface="Wingdings" pitchFamily="2" charset="2"/>
                <a:buNone/>
                <a:defRPr/>
              </a:pPr>
              <a:endParaRPr lang="es-MX" sz="1000">
                <a:solidFill>
                  <a:schemeClr val="accent1">
                    <a:lumMod val="50000"/>
                  </a:schemeClr>
                </a:solidFill>
                <a:latin typeface="+mj-lt"/>
              </a:endParaRPr>
            </a:p>
            <a:p>
              <a:pPr>
                <a:spcBef>
                  <a:spcPct val="20000"/>
                </a:spcBef>
                <a:buClr>
                  <a:schemeClr val="hlink"/>
                </a:buClr>
                <a:buSzPct val="75000"/>
                <a:buFont typeface="Wingdings" pitchFamily="2" charset="2"/>
                <a:buNone/>
                <a:defRPr/>
              </a:pPr>
              <a:endParaRPr lang="es-MX" sz="1000">
                <a:solidFill>
                  <a:schemeClr val="accent1">
                    <a:lumMod val="50000"/>
                  </a:schemeClr>
                </a:solidFill>
                <a:latin typeface="+mj-lt"/>
              </a:endParaRPr>
            </a:p>
            <a:p>
              <a:pPr>
                <a:spcBef>
                  <a:spcPct val="20000"/>
                </a:spcBef>
                <a:buClr>
                  <a:schemeClr val="hlink"/>
                </a:buClr>
                <a:buSzPct val="75000"/>
                <a:buFont typeface="Wingdings" pitchFamily="2" charset="2"/>
                <a:buNone/>
                <a:defRPr/>
              </a:pPr>
              <a:endParaRPr lang="es-MX" sz="1000">
                <a:solidFill>
                  <a:schemeClr val="accent1">
                    <a:lumMod val="50000"/>
                  </a:schemeClr>
                </a:solidFill>
                <a:latin typeface="+mj-lt"/>
              </a:endParaRPr>
            </a:p>
            <a:p>
              <a:pPr>
                <a:spcBef>
                  <a:spcPct val="20000"/>
                </a:spcBef>
                <a:buClr>
                  <a:schemeClr val="hlink"/>
                </a:buClr>
                <a:buSzPct val="75000"/>
                <a:buFont typeface="Wingdings" pitchFamily="2" charset="2"/>
                <a:buNone/>
                <a:defRPr/>
              </a:pPr>
              <a:endParaRPr lang="es-MX" sz="1000">
                <a:solidFill>
                  <a:schemeClr val="accent1">
                    <a:lumMod val="50000"/>
                  </a:schemeClr>
                </a:solidFill>
                <a:latin typeface="+mj-lt"/>
              </a:endParaRPr>
            </a:p>
            <a:p>
              <a:pPr>
                <a:spcBef>
                  <a:spcPct val="20000"/>
                </a:spcBef>
                <a:buClr>
                  <a:schemeClr val="hlink"/>
                </a:buClr>
                <a:buSzPct val="75000"/>
                <a:buFont typeface="Wingdings" pitchFamily="2" charset="2"/>
                <a:buNone/>
                <a:defRPr/>
              </a:pPr>
              <a:endParaRPr lang="es-MX" sz="1000">
                <a:solidFill>
                  <a:schemeClr val="accent1">
                    <a:lumMod val="50000"/>
                  </a:schemeClr>
                </a:solidFill>
                <a:latin typeface="+mj-lt"/>
              </a:endParaRPr>
            </a:p>
            <a:p>
              <a:pPr>
                <a:spcBef>
                  <a:spcPct val="20000"/>
                </a:spcBef>
                <a:buClr>
                  <a:schemeClr val="hlink"/>
                </a:buClr>
                <a:buSzPct val="75000"/>
                <a:buFont typeface="Wingdings" pitchFamily="2" charset="2"/>
                <a:buNone/>
                <a:defRPr/>
              </a:pPr>
              <a:endParaRPr lang="es-MX" sz="1000">
                <a:solidFill>
                  <a:schemeClr val="accent1">
                    <a:lumMod val="50000"/>
                  </a:schemeClr>
                </a:solidFill>
                <a:latin typeface="+mj-lt"/>
              </a:endParaRPr>
            </a:p>
            <a:p>
              <a:pPr>
                <a:spcBef>
                  <a:spcPct val="20000"/>
                </a:spcBef>
                <a:buClr>
                  <a:schemeClr val="hlink"/>
                </a:buClr>
                <a:buSzPct val="75000"/>
                <a:buFont typeface="Wingdings" pitchFamily="2" charset="2"/>
                <a:buNone/>
                <a:defRPr/>
              </a:pPr>
              <a:endParaRPr lang="en-GB" sz="1000">
                <a:solidFill>
                  <a:schemeClr val="accent1">
                    <a:lumMod val="50000"/>
                  </a:schemeClr>
                </a:solidFill>
                <a:latin typeface="+mj-lt"/>
              </a:endParaRPr>
            </a:p>
          </p:txBody>
        </p:sp>
      </p:grpSp>
      <p:grpSp>
        <p:nvGrpSpPr>
          <p:cNvPr id="5" name="Group 7"/>
          <p:cNvGrpSpPr>
            <a:grpSpLocks/>
          </p:cNvGrpSpPr>
          <p:nvPr/>
        </p:nvGrpSpPr>
        <p:grpSpPr bwMode="auto">
          <a:xfrm>
            <a:off x="971550" y="4076700"/>
            <a:ext cx="6451600" cy="1925638"/>
            <a:chOff x="612" y="2568"/>
            <a:chExt cx="4064" cy="1213"/>
          </a:xfrm>
        </p:grpSpPr>
        <p:sp>
          <p:nvSpPr>
            <p:cNvPr id="10" name="AutoShape 8"/>
            <p:cNvSpPr>
              <a:spLocks noChangeArrowheads="1"/>
            </p:cNvSpPr>
            <p:nvPr/>
          </p:nvSpPr>
          <p:spPr bwMode="auto">
            <a:xfrm>
              <a:off x="612" y="2569"/>
              <a:ext cx="908" cy="816"/>
            </a:xfrm>
            <a:prstGeom prst="cube">
              <a:avLst>
                <a:gd name="adj" fmla="val 25000"/>
              </a:avLst>
            </a:prstGeom>
            <a:noFill/>
            <a:ln w="38100">
              <a:solidFill>
                <a:schemeClr val="tx2">
                  <a:lumMod val="40000"/>
                  <a:lumOff val="60000"/>
                </a:schemeClr>
              </a:solidFill>
              <a:miter lim="800000"/>
              <a:headEnd/>
              <a:tailEnd/>
            </a:ln>
            <a:effectLst/>
          </p:spPr>
          <p:txBody>
            <a:bodyPr wrap="none" anchor="ctr"/>
            <a:lstStyle/>
            <a:p>
              <a:pPr>
                <a:defRPr/>
              </a:pPr>
              <a:endParaRPr lang="es-CL">
                <a:solidFill>
                  <a:schemeClr val="accent1">
                    <a:lumMod val="50000"/>
                  </a:schemeClr>
                </a:solidFill>
                <a:latin typeface="+mj-lt"/>
              </a:endParaRPr>
            </a:p>
          </p:txBody>
        </p:sp>
        <p:sp>
          <p:nvSpPr>
            <p:cNvPr id="11" name="Text Box 9"/>
            <p:cNvSpPr txBox="1">
              <a:spLocks noChangeArrowheads="1"/>
            </p:cNvSpPr>
            <p:nvPr/>
          </p:nvSpPr>
          <p:spPr bwMode="auto">
            <a:xfrm>
              <a:off x="886" y="2568"/>
              <a:ext cx="434" cy="233"/>
            </a:xfrm>
            <a:prstGeom prst="rect">
              <a:avLst/>
            </a:prstGeom>
            <a:noFill/>
            <a:ln w="9525">
              <a:noFill/>
              <a:miter lim="800000"/>
              <a:headEnd/>
              <a:tailEnd/>
            </a:ln>
            <a:effectLst/>
          </p:spPr>
          <p:txBody>
            <a:bodyPr wrap="none">
              <a:spAutoFit/>
            </a:bodyPr>
            <a:lstStyle/>
            <a:p>
              <a:pPr algn="ctr">
                <a:defRPr/>
              </a:pPr>
              <a:r>
                <a:rPr lang="es-MX" sz="900" b="1">
                  <a:solidFill>
                    <a:schemeClr val="accent1">
                      <a:lumMod val="50000"/>
                    </a:schemeClr>
                  </a:solidFill>
                  <a:latin typeface="+mj-lt"/>
                </a:rPr>
                <a:t>Control de</a:t>
              </a:r>
            </a:p>
            <a:p>
              <a:pPr algn="ctr">
                <a:defRPr/>
              </a:pPr>
              <a:r>
                <a:rPr lang="es-MX" sz="900" b="1">
                  <a:solidFill>
                    <a:schemeClr val="accent1">
                      <a:lumMod val="50000"/>
                    </a:schemeClr>
                  </a:solidFill>
                  <a:latin typeface="+mj-lt"/>
                </a:rPr>
                <a:t>Calidad</a:t>
              </a:r>
              <a:endParaRPr lang="es-ES" sz="900" b="1">
                <a:solidFill>
                  <a:schemeClr val="accent1">
                    <a:lumMod val="50000"/>
                  </a:schemeClr>
                </a:solidFill>
                <a:latin typeface="+mj-lt"/>
              </a:endParaRPr>
            </a:p>
          </p:txBody>
        </p:sp>
        <p:sp>
          <p:nvSpPr>
            <p:cNvPr id="12" name="Text Box 10"/>
            <p:cNvSpPr txBox="1">
              <a:spLocks noChangeArrowheads="1"/>
            </p:cNvSpPr>
            <p:nvPr/>
          </p:nvSpPr>
          <p:spPr bwMode="auto">
            <a:xfrm>
              <a:off x="3168" y="2695"/>
              <a:ext cx="1508" cy="1086"/>
            </a:xfrm>
            <a:prstGeom prst="rect">
              <a:avLst/>
            </a:prstGeom>
            <a:noFill/>
            <a:ln w="28575">
              <a:solidFill>
                <a:schemeClr val="tx2">
                  <a:lumMod val="40000"/>
                  <a:lumOff val="60000"/>
                </a:schemeClr>
              </a:solidFill>
              <a:miter lim="800000"/>
              <a:headEnd/>
              <a:tailEnd/>
            </a:ln>
            <a:effectLst/>
          </p:spPr>
          <p:txBody>
            <a:bodyPr wrap="none">
              <a:spAutoFit/>
            </a:bodyPr>
            <a:lstStyle/>
            <a:p>
              <a:pPr>
                <a:spcBef>
                  <a:spcPct val="20000"/>
                </a:spcBef>
                <a:buClr>
                  <a:schemeClr val="hlink"/>
                </a:buClr>
                <a:buSzPct val="75000"/>
                <a:buFont typeface="Wingdings" pitchFamily="2" charset="2"/>
                <a:buNone/>
                <a:defRPr/>
              </a:pPr>
              <a:r>
                <a:rPr lang="es-MX" sz="1000" b="1">
                  <a:solidFill>
                    <a:schemeClr val="accent1">
                      <a:lumMod val="50000"/>
                    </a:schemeClr>
                  </a:solidFill>
                  <a:latin typeface="+mj-lt"/>
                </a:rPr>
                <a:t>Control de la Calidad</a:t>
              </a:r>
            </a:p>
            <a:p>
              <a:pPr>
                <a:spcBef>
                  <a:spcPct val="20000"/>
                </a:spcBef>
                <a:buClr>
                  <a:schemeClr val="hlink"/>
                </a:buClr>
                <a:buSzPct val="75000"/>
                <a:buFont typeface="Wingdings" pitchFamily="2" charset="2"/>
                <a:buNone/>
                <a:defRPr/>
              </a:pPr>
              <a:r>
                <a:rPr lang="es-MX" sz="1000">
                  <a:solidFill>
                    <a:schemeClr val="accent1">
                      <a:lumMod val="50000"/>
                    </a:schemeClr>
                  </a:solidFill>
                  <a:latin typeface="+mj-lt"/>
                </a:rPr>
                <a:t>No entrgar productos de baja calidad</a:t>
              </a:r>
            </a:p>
            <a:p>
              <a:pPr>
                <a:spcBef>
                  <a:spcPct val="20000"/>
                </a:spcBef>
                <a:buClr>
                  <a:schemeClr val="hlink"/>
                </a:buClr>
                <a:buSzPct val="75000"/>
                <a:buFont typeface="Wingdings" pitchFamily="2" charset="2"/>
                <a:buNone/>
                <a:defRPr/>
              </a:pPr>
              <a:r>
                <a:rPr lang="es-MX" sz="1000">
                  <a:solidFill>
                    <a:schemeClr val="accent1">
                      <a:lumMod val="50000"/>
                    </a:schemeClr>
                  </a:solidFill>
                  <a:latin typeface="+mj-lt"/>
                </a:rPr>
                <a:t>Mejora de eficiencia respecto a inspección</a:t>
              </a:r>
            </a:p>
            <a:p>
              <a:pPr>
                <a:spcBef>
                  <a:spcPct val="20000"/>
                </a:spcBef>
                <a:buClr>
                  <a:schemeClr val="hlink"/>
                </a:buClr>
                <a:buSzPct val="75000"/>
                <a:buFont typeface="Wingdings" pitchFamily="2" charset="2"/>
                <a:buNone/>
                <a:defRPr/>
              </a:pPr>
              <a:endParaRPr lang="es-MX" sz="1000">
                <a:solidFill>
                  <a:schemeClr val="accent1">
                    <a:lumMod val="50000"/>
                  </a:schemeClr>
                </a:solidFill>
                <a:latin typeface="+mj-lt"/>
              </a:endParaRPr>
            </a:p>
            <a:p>
              <a:pPr>
                <a:spcBef>
                  <a:spcPct val="20000"/>
                </a:spcBef>
                <a:buClr>
                  <a:schemeClr val="hlink"/>
                </a:buClr>
                <a:buSzPct val="75000"/>
                <a:buFont typeface="Wingdings" pitchFamily="2" charset="2"/>
                <a:buNone/>
                <a:defRPr/>
              </a:pPr>
              <a:endParaRPr lang="es-MX" sz="1000">
                <a:solidFill>
                  <a:schemeClr val="accent1">
                    <a:lumMod val="50000"/>
                  </a:schemeClr>
                </a:solidFill>
                <a:latin typeface="+mj-lt"/>
              </a:endParaRPr>
            </a:p>
            <a:p>
              <a:pPr>
                <a:spcBef>
                  <a:spcPct val="20000"/>
                </a:spcBef>
                <a:buClr>
                  <a:schemeClr val="hlink"/>
                </a:buClr>
                <a:buSzPct val="75000"/>
                <a:buFont typeface="Wingdings" pitchFamily="2" charset="2"/>
                <a:buNone/>
                <a:defRPr/>
              </a:pPr>
              <a:endParaRPr lang="es-MX" sz="1000">
                <a:solidFill>
                  <a:schemeClr val="accent1">
                    <a:lumMod val="50000"/>
                  </a:schemeClr>
                </a:solidFill>
                <a:latin typeface="+mj-lt"/>
              </a:endParaRPr>
            </a:p>
            <a:p>
              <a:pPr>
                <a:spcBef>
                  <a:spcPct val="20000"/>
                </a:spcBef>
                <a:buClr>
                  <a:schemeClr val="hlink"/>
                </a:buClr>
                <a:buSzPct val="75000"/>
                <a:buFont typeface="Wingdings" pitchFamily="2" charset="2"/>
                <a:buNone/>
                <a:defRPr/>
              </a:pPr>
              <a:endParaRPr lang="es-MX" sz="1000">
                <a:solidFill>
                  <a:schemeClr val="accent1">
                    <a:lumMod val="50000"/>
                  </a:schemeClr>
                </a:solidFill>
                <a:latin typeface="+mj-lt"/>
              </a:endParaRPr>
            </a:p>
            <a:p>
              <a:pPr>
                <a:spcBef>
                  <a:spcPct val="20000"/>
                </a:spcBef>
                <a:buClr>
                  <a:schemeClr val="hlink"/>
                </a:buClr>
                <a:buSzPct val="75000"/>
                <a:buFont typeface="Wingdings" pitchFamily="2" charset="2"/>
                <a:buNone/>
                <a:defRPr/>
              </a:pPr>
              <a:endParaRPr lang="es-MX" sz="1000">
                <a:solidFill>
                  <a:schemeClr val="accent1">
                    <a:lumMod val="50000"/>
                  </a:schemeClr>
                </a:solidFill>
                <a:latin typeface="+mj-lt"/>
              </a:endParaRPr>
            </a:p>
            <a:p>
              <a:pPr>
                <a:spcBef>
                  <a:spcPct val="20000"/>
                </a:spcBef>
                <a:buClr>
                  <a:schemeClr val="hlink"/>
                </a:buClr>
                <a:buSzPct val="75000"/>
                <a:buFont typeface="Wingdings" pitchFamily="2" charset="2"/>
                <a:buNone/>
                <a:defRPr/>
              </a:pPr>
              <a:endParaRPr lang="en-GB" sz="1000">
                <a:solidFill>
                  <a:schemeClr val="accent1">
                    <a:lumMod val="50000"/>
                  </a:schemeClr>
                </a:solidFill>
                <a:latin typeface="+mj-lt"/>
              </a:endParaRPr>
            </a:p>
          </p:txBody>
        </p:sp>
      </p:grpSp>
      <p:grpSp>
        <p:nvGrpSpPr>
          <p:cNvPr id="9" name="Group 11"/>
          <p:cNvGrpSpPr>
            <a:grpSpLocks/>
          </p:cNvGrpSpPr>
          <p:nvPr/>
        </p:nvGrpSpPr>
        <p:grpSpPr bwMode="auto">
          <a:xfrm>
            <a:off x="684213" y="4652963"/>
            <a:ext cx="6535737" cy="1735137"/>
            <a:chOff x="431" y="2931"/>
            <a:chExt cx="4117" cy="1093"/>
          </a:xfrm>
        </p:grpSpPr>
        <p:sp>
          <p:nvSpPr>
            <p:cNvPr id="14" name="Text Box 12"/>
            <p:cNvSpPr txBox="1">
              <a:spLocks noChangeArrowheads="1"/>
            </p:cNvSpPr>
            <p:nvPr/>
          </p:nvSpPr>
          <p:spPr bwMode="auto">
            <a:xfrm>
              <a:off x="431" y="3888"/>
              <a:ext cx="138" cy="136"/>
            </a:xfrm>
            <a:prstGeom prst="rect">
              <a:avLst/>
            </a:prstGeom>
            <a:noFill/>
            <a:ln w="9525">
              <a:solidFill>
                <a:schemeClr val="bg1"/>
              </a:solidFill>
              <a:miter lim="800000"/>
              <a:headEnd/>
              <a:tailEnd/>
            </a:ln>
            <a:effectLst/>
          </p:spPr>
          <p:txBody>
            <a:bodyPr wrap="none">
              <a:spAutoFit/>
            </a:bodyPr>
            <a:lstStyle/>
            <a:p>
              <a:pPr>
                <a:defRPr/>
              </a:pPr>
              <a:r>
                <a:rPr lang="es-MX" sz="800" dirty="0">
                  <a:solidFill>
                    <a:schemeClr val="accent1">
                      <a:lumMod val="50000"/>
                    </a:schemeClr>
                  </a:solidFill>
                  <a:latin typeface="+mj-lt"/>
                </a:rPr>
                <a:t>)</a:t>
              </a:r>
              <a:endParaRPr lang="es-ES" sz="800" dirty="0">
                <a:solidFill>
                  <a:schemeClr val="accent1">
                    <a:lumMod val="50000"/>
                  </a:schemeClr>
                </a:solidFill>
                <a:latin typeface="+mj-lt"/>
              </a:endParaRPr>
            </a:p>
          </p:txBody>
        </p:sp>
        <p:grpSp>
          <p:nvGrpSpPr>
            <p:cNvPr id="13" name="Group 13"/>
            <p:cNvGrpSpPr>
              <a:grpSpLocks/>
            </p:cNvGrpSpPr>
            <p:nvPr/>
          </p:nvGrpSpPr>
          <p:grpSpPr bwMode="auto">
            <a:xfrm>
              <a:off x="703" y="2931"/>
              <a:ext cx="3845" cy="795"/>
              <a:chOff x="703" y="2931"/>
              <a:chExt cx="3845" cy="795"/>
            </a:xfrm>
          </p:grpSpPr>
          <p:sp>
            <p:nvSpPr>
              <p:cNvPr id="16" name="AutoShape 14"/>
              <p:cNvSpPr>
                <a:spLocks noChangeArrowheads="1"/>
              </p:cNvSpPr>
              <p:nvPr/>
            </p:nvSpPr>
            <p:spPr bwMode="auto">
              <a:xfrm>
                <a:off x="748" y="2931"/>
                <a:ext cx="454" cy="363"/>
              </a:xfrm>
              <a:prstGeom prst="cube">
                <a:avLst>
                  <a:gd name="adj" fmla="val 25000"/>
                </a:avLst>
              </a:prstGeom>
              <a:noFill/>
              <a:ln w="38100">
                <a:solidFill>
                  <a:schemeClr val="tx2"/>
                </a:solidFill>
                <a:miter lim="800000"/>
                <a:headEnd/>
                <a:tailEnd/>
              </a:ln>
              <a:effectLst/>
            </p:spPr>
            <p:txBody>
              <a:bodyPr wrap="none" anchor="ctr"/>
              <a:lstStyle/>
              <a:p>
                <a:pPr algn="ctr">
                  <a:defRPr/>
                </a:pPr>
                <a:endParaRPr lang="en-GB">
                  <a:solidFill>
                    <a:schemeClr val="accent1">
                      <a:lumMod val="50000"/>
                    </a:schemeClr>
                  </a:solidFill>
                  <a:latin typeface="+mj-lt"/>
                </a:endParaRPr>
              </a:p>
            </p:txBody>
          </p:sp>
          <p:sp>
            <p:nvSpPr>
              <p:cNvPr id="17" name="Text Box 15"/>
              <p:cNvSpPr txBox="1">
                <a:spLocks noChangeArrowheads="1"/>
              </p:cNvSpPr>
              <p:nvPr/>
            </p:nvSpPr>
            <p:spPr bwMode="auto">
              <a:xfrm>
                <a:off x="703" y="3067"/>
                <a:ext cx="437" cy="145"/>
              </a:xfrm>
              <a:prstGeom prst="rect">
                <a:avLst/>
              </a:prstGeom>
              <a:noFill/>
              <a:ln w="9525">
                <a:noFill/>
                <a:miter lim="800000"/>
                <a:headEnd/>
                <a:tailEnd/>
              </a:ln>
              <a:effectLst/>
            </p:spPr>
            <p:txBody>
              <a:bodyPr wrap="none">
                <a:spAutoFit/>
              </a:bodyPr>
              <a:lstStyle/>
              <a:p>
                <a:pPr>
                  <a:defRPr/>
                </a:pPr>
                <a:r>
                  <a:rPr lang="es-MX" sz="900" b="1">
                    <a:solidFill>
                      <a:schemeClr val="accent1">
                        <a:lumMod val="50000"/>
                      </a:schemeClr>
                    </a:solidFill>
                    <a:latin typeface="+mj-lt"/>
                  </a:rPr>
                  <a:t>Inspección</a:t>
                </a:r>
                <a:endParaRPr lang="es-ES" sz="900" b="1">
                  <a:solidFill>
                    <a:schemeClr val="accent1">
                      <a:lumMod val="50000"/>
                    </a:schemeClr>
                  </a:solidFill>
                  <a:latin typeface="+mj-lt"/>
                </a:endParaRPr>
              </a:p>
            </p:txBody>
          </p:sp>
          <p:sp>
            <p:nvSpPr>
              <p:cNvPr id="18" name="Text Box 16"/>
              <p:cNvSpPr txBox="1">
                <a:spLocks noChangeArrowheads="1"/>
              </p:cNvSpPr>
              <p:nvPr/>
            </p:nvSpPr>
            <p:spPr bwMode="auto">
              <a:xfrm>
                <a:off x="3216" y="3455"/>
                <a:ext cx="1332" cy="271"/>
              </a:xfrm>
              <a:prstGeom prst="rect">
                <a:avLst/>
              </a:prstGeom>
              <a:noFill/>
              <a:ln w="28575">
                <a:solidFill>
                  <a:srgbClr val="C0C0C0"/>
                </a:solidFill>
                <a:miter lim="800000"/>
                <a:headEnd/>
                <a:tailEnd/>
              </a:ln>
              <a:effectLst/>
            </p:spPr>
            <p:txBody>
              <a:bodyPr wrap="none">
                <a:spAutoFit/>
              </a:bodyPr>
              <a:lstStyle/>
              <a:p>
                <a:pPr>
                  <a:spcBef>
                    <a:spcPct val="20000"/>
                  </a:spcBef>
                  <a:buClr>
                    <a:schemeClr val="hlink"/>
                  </a:buClr>
                  <a:buSzPct val="75000"/>
                  <a:buFont typeface="Wingdings" pitchFamily="2" charset="2"/>
                  <a:buNone/>
                  <a:defRPr/>
                </a:pPr>
                <a:r>
                  <a:rPr lang="es-MX" sz="1000" b="1">
                    <a:solidFill>
                      <a:schemeClr val="accent1">
                        <a:lumMod val="50000"/>
                      </a:schemeClr>
                    </a:solidFill>
                    <a:latin typeface="+mj-lt"/>
                  </a:rPr>
                  <a:t>Inspección</a:t>
                </a:r>
              </a:p>
              <a:p>
                <a:pPr>
                  <a:spcBef>
                    <a:spcPct val="20000"/>
                  </a:spcBef>
                  <a:buClr>
                    <a:schemeClr val="hlink"/>
                  </a:buClr>
                  <a:buSzPct val="75000"/>
                  <a:buFont typeface="Wingdings" pitchFamily="2" charset="2"/>
                  <a:buNone/>
                  <a:defRPr/>
                </a:pPr>
                <a:r>
                  <a:rPr lang="es-MX" sz="1000">
                    <a:solidFill>
                      <a:schemeClr val="accent1">
                        <a:lumMod val="50000"/>
                      </a:schemeClr>
                    </a:solidFill>
                    <a:latin typeface="+mj-lt"/>
                  </a:rPr>
                  <a:t>No entrgar productos de baja calidad</a:t>
                </a:r>
                <a:endParaRPr lang="en-GB" sz="1000">
                  <a:solidFill>
                    <a:schemeClr val="accent1">
                      <a:lumMod val="50000"/>
                    </a:schemeClr>
                  </a:solidFill>
                  <a:latin typeface="+mj-lt"/>
                </a:endParaRPr>
              </a:p>
            </p:txBody>
          </p:sp>
        </p:grpSp>
      </p:grpSp>
      <p:grpSp>
        <p:nvGrpSpPr>
          <p:cNvPr id="15" name="Group 17"/>
          <p:cNvGrpSpPr>
            <a:grpSpLocks/>
          </p:cNvGrpSpPr>
          <p:nvPr/>
        </p:nvGrpSpPr>
        <p:grpSpPr bwMode="auto">
          <a:xfrm>
            <a:off x="468313" y="1319213"/>
            <a:ext cx="8294687" cy="4837112"/>
            <a:chOff x="295" y="831"/>
            <a:chExt cx="5225" cy="3047"/>
          </a:xfrm>
        </p:grpSpPr>
        <p:sp>
          <p:nvSpPr>
            <p:cNvPr id="20" name="AutoShape 18"/>
            <p:cNvSpPr>
              <a:spLocks noChangeArrowheads="1"/>
            </p:cNvSpPr>
            <p:nvPr/>
          </p:nvSpPr>
          <p:spPr bwMode="auto">
            <a:xfrm>
              <a:off x="295" y="1480"/>
              <a:ext cx="2359" cy="2223"/>
            </a:xfrm>
            <a:prstGeom prst="cube">
              <a:avLst>
                <a:gd name="adj" fmla="val 25000"/>
              </a:avLst>
            </a:prstGeom>
            <a:noFill/>
            <a:ln w="38100">
              <a:solidFill>
                <a:schemeClr val="tx2">
                  <a:lumMod val="60000"/>
                  <a:lumOff val="40000"/>
                </a:schemeClr>
              </a:solidFill>
              <a:miter lim="800000"/>
              <a:headEnd/>
              <a:tailEnd/>
            </a:ln>
            <a:effectLst/>
          </p:spPr>
          <p:txBody>
            <a:bodyPr wrap="none" anchor="ctr"/>
            <a:lstStyle/>
            <a:p>
              <a:pPr>
                <a:defRPr/>
              </a:pPr>
              <a:endParaRPr lang="es-CL">
                <a:solidFill>
                  <a:schemeClr val="accent1">
                    <a:lumMod val="50000"/>
                  </a:schemeClr>
                </a:solidFill>
                <a:latin typeface="+mj-lt"/>
              </a:endParaRPr>
            </a:p>
          </p:txBody>
        </p:sp>
        <p:sp>
          <p:nvSpPr>
            <p:cNvPr id="21" name="Text Box 19"/>
            <p:cNvSpPr txBox="1">
              <a:spLocks noChangeArrowheads="1"/>
            </p:cNvSpPr>
            <p:nvPr/>
          </p:nvSpPr>
          <p:spPr bwMode="auto">
            <a:xfrm>
              <a:off x="1173" y="1660"/>
              <a:ext cx="514" cy="233"/>
            </a:xfrm>
            <a:prstGeom prst="rect">
              <a:avLst/>
            </a:prstGeom>
            <a:noFill/>
            <a:ln w="9525">
              <a:noFill/>
              <a:miter lim="800000"/>
              <a:headEnd/>
              <a:tailEnd/>
            </a:ln>
            <a:effectLst/>
          </p:spPr>
          <p:txBody>
            <a:bodyPr wrap="none">
              <a:spAutoFit/>
            </a:bodyPr>
            <a:lstStyle/>
            <a:p>
              <a:pPr algn="ctr">
                <a:defRPr/>
              </a:pPr>
              <a:r>
                <a:rPr lang="es-MX" sz="900" b="1">
                  <a:solidFill>
                    <a:schemeClr val="accent1">
                      <a:lumMod val="50000"/>
                    </a:schemeClr>
                  </a:solidFill>
                  <a:latin typeface="+mj-lt"/>
                </a:rPr>
                <a:t>Gestión de la</a:t>
              </a:r>
            </a:p>
            <a:p>
              <a:pPr algn="ctr">
                <a:defRPr/>
              </a:pPr>
              <a:r>
                <a:rPr lang="es-MX" sz="900" b="1">
                  <a:solidFill>
                    <a:schemeClr val="accent1">
                      <a:lumMod val="50000"/>
                    </a:schemeClr>
                  </a:solidFill>
                  <a:latin typeface="+mj-lt"/>
                </a:rPr>
                <a:t>Calidad Total</a:t>
              </a:r>
              <a:endParaRPr lang="es-ES" sz="900" b="1">
                <a:solidFill>
                  <a:schemeClr val="accent1">
                    <a:lumMod val="50000"/>
                  </a:schemeClr>
                </a:solidFill>
                <a:latin typeface="+mj-lt"/>
              </a:endParaRPr>
            </a:p>
          </p:txBody>
        </p:sp>
        <p:sp>
          <p:nvSpPr>
            <p:cNvPr id="22" name="Text Box 20"/>
            <p:cNvSpPr txBox="1">
              <a:spLocks noChangeArrowheads="1"/>
            </p:cNvSpPr>
            <p:nvPr/>
          </p:nvSpPr>
          <p:spPr bwMode="auto">
            <a:xfrm>
              <a:off x="3072" y="831"/>
              <a:ext cx="2448" cy="3047"/>
            </a:xfrm>
            <a:prstGeom prst="rect">
              <a:avLst/>
            </a:prstGeom>
            <a:noFill/>
            <a:ln w="28575">
              <a:solidFill>
                <a:schemeClr val="tx2">
                  <a:lumMod val="60000"/>
                  <a:lumOff val="40000"/>
                </a:schemeClr>
              </a:solidFill>
              <a:miter lim="800000"/>
              <a:headEnd/>
              <a:tailEnd/>
            </a:ln>
            <a:effectLst/>
          </p:spPr>
          <p:txBody>
            <a:bodyPr>
              <a:spAutoFit/>
            </a:bodyPr>
            <a:lstStyle/>
            <a:p>
              <a:pPr>
                <a:spcBef>
                  <a:spcPct val="20000"/>
                </a:spcBef>
                <a:buClr>
                  <a:schemeClr val="hlink"/>
                </a:buClr>
                <a:buSzPct val="75000"/>
                <a:buFont typeface="Wingdings" pitchFamily="2" charset="2"/>
                <a:buNone/>
                <a:defRPr/>
              </a:pPr>
              <a:r>
                <a:rPr lang="es-MX" sz="1000" b="1">
                  <a:solidFill>
                    <a:schemeClr val="accent1">
                      <a:lumMod val="50000"/>
                    </a:schemeClr>
                  </a:solidFill>
                  <a:latin typeface="+mj-lt"/>
                </a:rPr>
                <a:t>Gestión de la Calidad Total</a:t>
              </a:r>
            </a:p>
            <a:p>
              <a:pPr>
                <a:spcBef>
                  <a:spcPct val="20000"/>
                </a:spcBef>
                <a:buClr>
                  <a:schemeClr val="hlink"/>
                </a:buClr>
                <a:buSzPct val="75000"/>
                <a:buFont typeface="Wingdings" pitchFamily="2" charset="2"/>
                <a:buNone/>
                <a:defRPr/>
              </a:pPr>
              <a:r>
                <a:rPr lang="es-MX" sz="1000">
                  <a:solidFill>
                    <a:schemeClr val="accent1">
                      <a:lumMod val="50000"/>
                    </a:schemeClr>
                  </a:solidFill>
                  <a:latin typeface="+mj-lt"/>
                </a:rPr>
                <a:t>Búsqueda de la Satisfacción de los clientes</a:t>
              </a:r>
            </a:p>
            <a:p>
              <a:pPr>
                <a:spcBef>
                  <a:spcPct val="20000"/>
                </a:spcBef>
                <a:buClr>
                  <a:schemeClr val="hlink"/>
                </a:buClr>
                <a:buSzPct val="75000"/>
                <a:buFont typeface="Wingdings" pitchFamily="2" charset="2"/>
                <a:buNone/>
                <a:defRPr/>
              </a:pPr>
              <a:r>
                <a:rPr lang="es-MX" sz="1000">
                  <a:solidFill>
                    <a:schemeClr val="accent1">
                      <a:lumMod val="50000"/>
                    </a:schemeClr>
                  </a:solidFill>
                  <a:latin typeface="+mj-lt"/>
                </a:rPr>
                <a:t>Cooperación </a:t>
              </a:r>
            </a:p>
            <a:p>
              <a:pPr>
                <a:spcBef>
                  <a:spcPct val="20000"/>
                </a:spcBef>
                <a:buClr>
                  <a:schemeClr val="hlink"/>
                </a:buClr>
                <a:buSzPct val="75000"/>
                <a:buFont typeface="Wingdings" pitchFamily="2" charset="2"/>
                <a:buNone/>
                <a:defRPr/>
              </a:pPr>
              <a:r>
                <a:rPr lang="es-MX" sz="1000">
                  <a:solidFill>
                    <a:schemeClr val="accent1">
                      <a:lumMod val="50000"/>
                    </a:schemeClr>
                  </a:solidFill>
                  <a:latin typeface="+mj-lt"/>
                </a:rPr>
                <a:t>Compromiso de todos</a:t>
              </a:r>
            </a:p>
            <a:p>
              <a:pPr>
                <a:spcBef>
                  <a:spcPct val="20000"/>
                </a:spcBef>
                <a:buClr>
                  <a:schemeClr val="hlink"/>
                </a:buClr>
                <a:buSzPct val="75000"/>
                <a:buFont typeface="Wingdings" pitchFamily="2" charset="2"/>
                <a:buNone/>
                <a:defRPr/>
              </a:pPr>
              <a:r>
                <a:rPr lang="es-MX" sz="1000">
                  <a:solidFill>
                    <a:schemeClr val="accent1">
                      <a:lumMod val="50000"/>
                    </a:schemeClr>
                  </a:solidFill>
                  <a:latin typeface="+mj-lt"/>
                </a:rPr>
                <a:t>Mejora continua</a:t>
              </a:r>
            </a:p>
            <a:p>
              <a:pPr>
                <a:spcBef>
                  <a:spcPct val="20000"/>
                </a:spcBef>
                <a:buClr>
                  <a:schemeClr val="hlink"/>
                </a:buClr>
                <a:buSzPct val="75000"/>
                <a:buFont typeface="Wingdings" pitchFamily="2" charset="2"/>
                <a:buNone/>
                <a:defRPr/>
              </a:pPr>
              <a:endParaRPr lang="es-MX" sz="1000">
                <a:solidFill>
                  <a:schemeClr val="accent1">
                    <a:lumMod val="50000"/>
                  </a:schemeClr>
                </a:solidFill>
                <a:latin typeface="+mj-lt"/>
              </a:endParaRPr>
            </a:p>
            <a:p>
              <a:pPr>
                <a:spcBef>
                  <a:spcPct val="20000"/>
                </a:spcBef>
                <a:buClr>
                  <a:schemeClr val="hlink"/>
                </a:buClr>
                <a:buSzPct val="75000"/>
                <a:buFont typeface="Wingdings" pitchFamily="2" charset="2"/>
                <a:buNone/>
                <a:defRPr/>
              </a:pPr>
              <a:endParaRPr lang="es-MX" sz="1000">
                <a:solidFill>
                  <a:schemeClr val="accent1">
                    <a:lumMod val="50000"/>
                  </a:schemeClr>
                </a:solidFill>
                <a:latin typeface="+mj-lt"/>
              </a:endParaRPr>
            </a:p>
            <a:p>
              <a:pPr>
                <a:spcBef>
                  <a:spcPct val="20000"/>
                </a:spcBef>
                <a:buClr>
                  <a:schemeClr val="hlink"/>
                </a:buClr>
                <a:buSzPct val="75000"/>
                <a:buFont typeface="Wingdings" pitchFamily="2" charset="2"/>
                <a:buNone/>
                <a:defRPr/>
              </a:pPr>
              <a:endParaRPr lang="es-MX" sz="1000">
                <a:solidFill>
                  <a:schemeClr val="accent1">
                    <a:lumMod val="50000"/>
                  </a:schemeClr>
                </a:solidFill>
                <a:latin typeface="+mj-lt"/>
              </a:endParaRPr>
            </a:p>
            <a:p>
              <a:pPr>
                <a:spcBef>
                  <a:spcPct val="20000"/>
                </a:spcBef>
                <a:buClr>
                  <a:schemeClr val="hlink"/>
                </a:buClr>
                <a:buSzPct val="75000"/>
                <a:buFont typeface="Wingdings" pitchFamily="2" charset="2"/>
                <a:buNone/>
                <a:defRPr/>
              </a:pPr>
              <a:endParaRPr lang="es-MX" sz="1000">
                <a:solidFill>
                  <a:schemeClr val="accent1">
                    <a:lumMod val="50000"/>
                  </a:schemeClr>
                </a:solidFill>
                <a:latin typeface="+mj-lt"/>
              </a:endParaRPr>
            </a:p>
            <a:p>
              <a:pPr>
                <a:spcBef>
                  <a:spcPct val="20000"/>
                </a:spcBef>
                <a:buClr>
                  <a:schemeClr val="hlink"/>
                </a:buClr>
                <a:buSzPct val="75000"/>
                <a:buFont typeface="Wingdings" pitchFamily="2" charset="2"/>
                <a:buNone/>
                <a:defRPr/>
              </a:pPr>
              <a:endParaRPr lang="es-MX" sz="1000">
                <a:solidFill>
                  <a:schemeClr val="accent1">
                    <a:lumMod val="50000"/>
                  </a:schemeClr>
                </a:solidFill>
                <a:latin typeface="+mj-lt"/>
              </a:endParaRPr>
            </a:p>
            <a:p>
              <a:pPr>
                <a:spcBef>
                  <a:spcPct val="20000"/>
                </a:spcBef>
                <a:buClr>
                  <a:schemeClr val="hlink"/>
                </a:buClr>
                <a:buSzPct val="75000"/>
                <a:buFont typeface="Wingdings" pitchFamily="2" charset="2"/>
                <a:buNone/>
                <a:defRPr/>
              </a:pPr>
              <a:endParaRPr lang="es-MX" sz="1000">
                <a:solidFill>
                  <a:schemeClr val="accent1">
                    <a:lumMod val="50000"/>
                  </a:schemeClr>
                </a:solidFill>
                <a:latin typeface="+mj-lt"/>
              </a:endParaRPr>
            </a:p>
            <a:p>
              <a:pPr>
                <a:spcBef>
                  <a:spcPct val="20000"/>
                </a:spcBef>
                <a:buClr>
                  <a:schemeClr val="hlink"/>
                </a:buClr>
                <a:buSzPct val="75000"/>
                <a:buFont typeface="Wingdings" pitchFamily="2" charset="2"/>
                <a:buNone/>
                <a:defRPr/>
              </a:pPr>
              <a:endParaRPr lang="es-MX" sz="1000">
                <a:solidFill>
                  <a:schemeClr val="accent1">
                    <a:lumMod val="50000"/>
                  </a:schemeClr>
                </a:solidFill>
                <a:latin typeface="+mj-lt"/>
              </a:endParaRPr>
            </a:p>
            <a:p>
              <a:pPr>
                <a:spcBef>
                  <a:spcPct val="20000"/>
                </a:spcBef>
                <a:buClr>
                  <a:schemeClr val="hlink"/>
                </a:buClr>
                <a:buSzPct val="75000"/>
                <a:buFont typeface="Wingdings" pitchFamily="2" charset="2"/>
                <a:buNone/>
                <a:defRPr/>
              </a:pPr>
              <a:endParaRPr lang="es-MX" sz="1000">
                <a:solidFill>
                  <a:schemeClr val="accent1">
                    <a:lumMod val="50000"/>
                  </a:schemeClr>
                </a:solidFill>
                <a:latin typeface="+mj-lt"/>
              </a:endParaRPr>
            </a:p>
            <a:p>
              <a:pPr>
                <a:spcBef>
                  <a:spcPct val="20000"/>
                </a:spcBef>
                <a:buClr>
                  <a:schemeClr val="hlink"/>
                </a:buClr>
                <a:buSzPct val="75000"/>
                <a:buFont typeface="Wingdings" pitchFamily="2" charset="2"/>
                <a:buNone/>
                <a:defRPr/>
              </a:pPr>
              <a:endParaRPr lang="es-MX" sz="1000">
                <a:solidFill>
                  <a:schemeClr val="accent1">
                    <a:lumMod val="50000"/>
                  </a:schemeClr>
                </a:solidFill>
                <a:latin typeface="+mj-lt"/>
              </a:endParaRPr>
            </a:p>
            <a:p>
              <a:pPr>
                <a:spcBef>
                  <a:spcPct val="20000"/>
                </a:spcBef>
                <a:buClr>
                  <a:schemeClr val="hlink"/>
                </a:buClr>
                <a:buSzPct val="75000"/>
                <a:buFont typeface="Wingdings" pitchFamily="2" charset="2"/>
                <a:buNone/>
                <a:defRPr/>
              </a:pPr>
              <a:endParaRPr lang="es-MX" sz="1000">
                <a:solidFill>
                  <a:schemeClr val="accent1">
                    <a:lumMod val="50000"/>
                  </a:schemeClr>
                </a:solidFill>
                <a:latin typeface="+mj-lt"/>
              </a:endParaRPr>
            </a:p>
            <a:p>
              <a:pPr>
                <a:spcBef>
                  <a:spcPct val="20000"/>
                </a:spcBef>
                <a:buClr>
                  <a:schemeClr val="hlink"/>
                </a:buClr>
                <a:buSzPct val="75000"/>
                <a:buFont typeface="Wingdings" pitchFamily="2" charset="2"/>
                <a:buNone/>
                <a:defRPr/>
              </a:pPr>
              <a:endParaRPr lang="es-MX" sz="1000">
                <a:solidFill>
                  <a:schemeClr val="accent1">
                    <a:lumMod val="50000"/>
                  </a:schemeClr>
                </a:solidFill>
                <a:latin typeface="+mj-lt"/>
              </a:endParaRPr>
            </a:p>
            <a:p>
              <a:pPr>
                <a:spcBef>
                  <a:spcPct val="20000"/>
                </a:spcBef>
                <a:buClr>
                  <a:schemeClr val="hlink"/>
                </a:buClr>
                <a:buSzPct val="75000"/>
                <a:buFont typeface="Wingdings" pitchFamily="2" charset="2"/>
                <a:buNone/>
                <a:defRPr/>
              </a:pPr>
              <a:endParaRPr lang="es-MX" sz="1000">
                <a:solidFill>
                  <a:schemeClr val="accent1">
                    <a:lumMod val="50000"/>
                  </a:schemeClr>
                </a:solidFill>
                <a:latin typeface="+mj-lt"/>
              </a:endParaRPr>
            </a:p>
            <a:p>
              <a:pPr>
                <a:spcBef>
                  <a:spcPct val="20000"/>
                </a:spcBef>
                <a:buClr>
                  <a:schemeClr val="hlink"/>
                </a:buClr>
                <a:buSzPct val="75000"/>
                <a:buFont typeface="Wingdings" pitchFamily="2" charset="2"/>
                <a:buNone/>
                <a:defRPr/>
              </a:pPr>
              <a:endParaRPr lang="es-MX" sz="1000">
                <a:solidFill>
                  <a:schemeClr val="accent1">
                    <a:lumMod val="50000"/>
                  </a:schemeClr>
                </a:solidFill>
                <a:latin typeface="+mj-lt"/>
              </a:endParaRPr>
            </a:p>
            <a:p>
              <a:pPr>
                <a:spcBef>
                  <a:spcPct val="20000"/>
                </a:spcBef>
                <a:buClr>
                  <a:schemeClr val="hlink"/>
                </a:buClr>
                <a:buSzPct val="75000"/>
                <a:buFont typeface="Wingdings" pitchFamily="2" charset="2"/>
                <a:buNone/>
                <a:defRPr/>
              </a:pPr>
              <a:endParaRPr lang="es-MX" sz="1000">
                <a:solidFill>
                  <a:schemeClr val="accent1">
                    <a:lumMod val="50000"/>
                  </a:schemeClr>
                </a:solidFill>
                <a:latin typeface="+mj-lt"/>
              </a:endParaRPr>
            </a:p>
            <a:p>
              <a:pPr>
                <a:spcBef>
                  <a:spcPct val="20000"/>
                </a:spcBef>
                <a:buClr>
                  <a:schemeClr val="hlink"/>
                </a:buClr>
                <a:buSzPct val="75000"/>
                <a:buFont typeface="Wingdings" pitchFamily="2" charset="2"/>
                <a:buNone/>
                <a:defRPr/>
              </a:pPr>
              <a:endParaRPr lang="es-MX" sz="1000">
                <a:solidFill>
                  <a:schemeClr val="accent1">
                    <a:lumMod val="50000"/>
                  </a:schemeClr>
                </a:solidFill>
                <a:latin typeface="+mj-lt"/>
              </a:endParaRPr>
            </a:p>
            <a:p>
              <a:pPr>
                <a:spcBef>
                  <a:spcPct val="20000"/>
                </a:spcBef>
                <a:buClr>
                  <a:schemeClr val="hlink"/>
                </a:buClr>
                <a:buSzPct val="75000"/>
                <a:buFont typeface="Wingdings" pitchFamily="2" charset="2"/>
                <a:buNone/>
                <a:defRPr/>
              </a:pPr>
              <a:endParaRPr lang="es-MX" sz="1000">
                <a:solidFill>
                  <a:schemeClr val="accent1">
                    <a:lumMod val="50000"/>
                  </a:schemeClr>
                </a:solidFill>
                <a:latin typeface="+mj-lt"/>
              </a:endParaRPr>
            </a:p>
            <a:p>
              <a:pPr>
                <a:spcBef>
                  <a:spcPct val="20000"/>
                </a:spcBef>
                <a:buClr>
                  <a:schemeClr val="hlink"/>
                </a:buClr>
                <a:buSzPct val="75000"/>
                <a:buFont typeface="Wingdings" pitchFamily="2" charset="2"/>
                <a:buNone/>
                <a:defRPr/>
              </a:pPr>
              <a:endParaRPr lang="es-MX" sz="1000">
                <a:solidFill>
                  <a:schemeClr val="accent1">
                    <a:lumMod val="50000"/>
                  </a:schemeClr>
                </a:solidFill>
                <a:latin typeface="+mj-lt"/>
              </a:endParaRPr>
            </a:p>
            <a:p>
              <a:pPr>
                <a:spcBef>
                  <a:spcPct val="20000"/>
                </a:spcBef>
                <a:buClr>
                  <a:schemeClr val="hlink"/>
                </a:buClr>
                <a:buSzPct val="75000"/>
                <a:buFont typeface="Wingdings" pitchFamily="2" charset="2"/>
                <a:buNone/>
                <a:defRPr/>
              </a:pPr>
              <a:endParaRPr lang="es-MX" sz="1000">
                <a:solidFill>
                  <a:schemeClr val="accent1">
                    <a:lumMod val="50000"/>
                  </a:schemeClr>
                </a:solidFill>
                <a:latin typeface="+mj-lt"/>
              </a:endParaRPr>
            </a:p>
            <a:p>
              <a:pPr>
                <a:spcBef>
                  <a:spcPct val="20000"/>
                </a:spcBef>
                <a:buClr>
                  <a:schemeClr val="hlink"/>
                </a:buClr>
                <a:buSzPct val="75000"/>
                <a:buFont typeface="Wingdings" pitchFamily="2" charset="2"/>
                <a:buNone/>
                <a:defRPr/>
              </a:pPr>
              <a:endParaRPr lang="es-MX" sz="1000">
                <a:solidFill>
                  <a:schemeClr val="accent1">
                    <a:lumMod val="50000"/>
                  </a:schemeClr>
                </a:solidFill>
                <a:latin typeface="+mj-lt"/>
              </a:endParaRPr>
            </a:p>
            <a:p>
              <a:pPr>
                <a:spcBef>
                  <a:spcPct val="20000"/>
                </a:spcBef>
                <a:buClr>
                  <a:schemeClr val="hlink"/>
                </a:buClr>
                <a:buSzPct val="75000"/>
                <a:buFont typeface="Wingdings" pitchFamily="2" charset="2"/>
                <a:buNone/>
                <a:defRPr/>
              </a:pPr>
              <a:endParaRPr lang="es-MX" sz="1000">
                <a:solidFill>
                  <a:schemeClr val="accent1">
                    <a:lumMod val="50000"/>
                  </a:schemeClr>
                </a:solidFill>
                <a:latin typeface="+mj-lt"/>
              </a:endParaRPr>
            </a:p>
            <a:p>
              <a:pPr>
                <a:spcBef>
                  <a:spcPct val="20000"/>
                </a:spcBef>
                <a:buClr>
                  <a:schemeClr val="hlink"/>
                </a:buClr>
                <a:buSzPct val="75000"/>
                <a:buFont typeface="Wingdings" pitchFamily="2" charset="2"/>
                <a:buNone/>
                <a:defRPr/>
              </a:pPr>
              <a:endParaRPr lang="en-GB" sz="1000">
                <a:solidFill>
                  <a:schemeClr val="accent1">
                    <a:lumMod val="50000"/>
                  </a:schemeClr>
                </a:solidFill>
                <a:latin typeface="+mj-lt"/>
              </a:endParaRPr>
            </a:p>
          </p:txBody>
        </p:sp>
      </p:grpSp>
      <p:sp>
        <p:nvSpPr>
          <p:cNvPr id="23" name="Oval 21"/>
          <p:cNvSpPr>
            <a:spLocks noChangeArrowheads="1"/>
          </p:cNvSpPr>
          <p:nvPr/>
        </p:nvSpPr>
        <p:spPr bwMode="auto">
          <a:xfrm>
            <a:off x="7620000" y="4800600"/>
            <a:ext cx="1168400" cy="1108075"/>
          </a:xfrm>
          <a:prstGeom prst="ellipse">
            <a:avLst/>
          </a:prstGeom>
          <a:solidFill>
            <a:srgbClr val="DDDDDD"/>
          </a:solidFill>
          <a:ln w="9525">
            <a:solidFill>
              <a:schemeClr val="bg1"/>
            </a:solidFill>
            <a:round/>
            <a:headEnd/>
            <a:tailEnd/>
          </a:ln>
          <a:effectLst/>
        </p:spPr>
        <p:txBody>
          <a:bodyPr wrap="none" anchor="ctr"/>
          <a:lstStyle/>
          <a:p>
            <a:pPr algn="ctr">
              <a:defRPr/>
            </a:pPr>
            <a:r>
              <a:rPr lang="es-MX" sz="1400" b="1">
                <a:solidFill>
                  <a:schemeClr val="accent1">
                    <a:lumMod val="50000"/>
                  </a:schemeClr>
                </a:solidFill>
                <a:latin typeface="+mj-lt"/>
              </a:rPr>
              <a:t>Productos</a:t>
            </a:r>
          </a:p>
          <a:p>
            <a:pPr algn="ctr">
              <a:defRPr/>
            </a:pPr>
            <a:r>
              <a:rPr lang="es-MX" sz="1400" b="1">
                <a:solidFill>
                  <a:schemeClr val="accent1">
                    <a:lumMod val="50000"/>
                  </a:schemeClr>
                </a:solidFill>
                <a:latin typeface="+mj-lt"/>
              </a:rPr>
              <a:t>Servicios</a:t>
            </a:r>
            <a:endParaRPr lang="es-ES" sz="1400" b="1">
              <a:solidFill>
                <a:schemeClr val="accent1">
                  <a:lumMod val="50000"/>
                </a:schemeClr>
              </a:solidFill>
              <a:latin typeface="+mj-lt"/>
            </a:endParaRPr>
          </a:p>
        </p:txBody>
      </p:sp>
      <p:sp>
        <p:nvSpPr>
          <p:cNvPr id="24" name="Oval 22"/>
          <p:cNvSpPr>
            <a:spLocks noChangeArrowheads="1"/>
          </p:cNvSpPr>
          <p:nvPr/>
        </p:nvSpPr>
        <p:spPr bwMode="auto">
          <a:xfrm>
            <a:off x="7620000" y="3124200"/>
            <a:ext cx="1168400" cy="1108075"/>
          </a:xfrm>
          <a:prstGeom prst="ellipse">
            <a:avLst/>
          </a:prstGeom>
          <a:solidFill>
            <a:srgbClr val="DDDDDD"/>
          </a:solidFill>
          <a:ln w="9525">
            <a:solidFill>
              <a:schemeClr val="bg1"/>
            </a:solidFill>
            <a:round/>
            <a:headEnd/>
            <a:tailEnd/>
          </a:ln>
          <a:effectLst/>
        </p:spPr>
        <p:txBody>
          <a:bodyPr wrap="none" anchor="ctr"/>
          <a:lstStyle/>
          <a:p>
            <a:pPr algn="ctr">
              <a:defRPr/>
            </a:pPr>
            <a:r>
              <a:rPr lang="es-MX" sz="1400" b="1">
                <a:solidFill>
                  <a:schemeClr val="accent1">
                    <a:lumMod val="50000"/>
                  </a:schemeClr>
                </a:solidFill>
                <a:latin typeface="+mj-lt"/>
              </a:rPr>
              <a:t>Procesos</a:t>
            </a:r>
            <a:endParaRPr lang="es-ES" sz="1400" b="1">
              <a:solidFill>
                <a:schemeClr val="accent1">
                  <a:lumMod val="50000"/>
                </a:schemeClr>
              </a:solidFill>
              <a:latin typeface="+mj-lt"/>
            </a:endParaRPr>
          </a:p>
        </p:txBody>
      </p:sp>
      <p:sp>
        <p:nvSpPr>
          <p:cNvPr id="25" name="Oval 23"/>
          <p:cNvSpPr>
            <a:spLocks noChangeArrowheads="1"/>
          </p:cNvSpPr>
          <p:nvPr/>
        </p:nvSpPr>
        <p:spPr bwMode="auto">
          <a:xfrm>
            <a:off x="7620000" y="1447800"/>
            <a:ext cx="1168400" cy="1108075"/>
          </a:xfrm>
          <a:prstGeom prst="ellipse">
            <a:avLst/>
          </a:prstGeom>
          <a:solidFill>
            <a:srgbClr val="DDDDDD"/>
          </a:solidFill>
          <a:ln w="9525">
            <a:solidFill>
              <a:schemeClr val="bg1"/>
            </a:solidFill>
            <a:round/>
            <a:headEnd/>
            <a:tailEnd/>
          </a:ln>
          <a:effectLst/>
        </p:spPr>
        <p:txBody>
          <a:bodyPr wrap="none" anchor="ctr"/>
          <a:lstStyle/>
          <a:p>
            <a:pPr algn="ctr">
              <a:defRPr/>
            </a:pPr>
            <a:r>
              <a:rPr lang="es-MX" sz="1400" b="1">
                <a:solidFill>
                  <a:schemeClr val="accent1">
                    <a:lumMod val="50000"/>
                  </a:schemeClr>
                </a:solidFill>
                <a:latin typeface="+mj-lt"/>
              </a:rPr>
              <a:t>Clientes</a:t>
            </a:r>
            <a:endParaRPr lang="es-ES" sz="1400" b="1">
              <a:solidFill>
                <a:schemeClr val="accent1">
                  <a:lumMod val="50000"/>
                </a:schemeClr>
              </a:solidFill>
              <a:latin typeface="+mj-lt"/>
            </a:endParaRPr>
          </a:p>
        </p:txBody>
      </p:sp>
      <p:sp>
        <p:nvSpPr>
          <p:cNvPr id="29" name="Text Box 31"/>
          <p:cNvSpPr txBox="1">
            <a:spLocks noChangeArrowheads="1"/>
          </p:cNvSpPr>
          <p:nvPr/>
        </p:nvSpPr>
        <p:spPr bwMode="auto">
          <a:xfrm>
            <a:off x="2627784" y="251356"/>
            <a:ext cx="4500562" cy="369332"/>
          </a:xfrm>
          <a:prstGeom prst="rect">
            <a:avLst/>
          </a:prstGeom>
          <a:noFill/>
          <a:ln w="9525">
            <a:noFill/>
            <a:miter lim="800000"/>
            <a:headEnd/>
            <a:tailEnd/>
          </a:ln>
        </p:spPr>
        <p:txBody>
          <a:bodyPr>
            <a:spAutoFit/>
          </a:bodyPr>
          <a:lstStyle/>
          <a:p>
            <a:pPr algn="ctr" fontAlgn="base">
              <a:spcBef>
                <a:spcPct val="0"/>
              </a:spcBef>
              <a:spcAft>
                <a:spcPct val="0"/>
              </a:spcAft>
            </a:pPr>
            <a:r>
              <a:rPr lang="es-ES" b="1" dirty="0" smtClean="0">
                <a:solidFill>
                  <a:schemeClr val="accent1">
                    <a:lumMod val="50000"/>
                  </a:schemeClr>
                </a:solidFill>
                <a:ea typeface="MS PGothic" pitchFamily="34" charset="-128"/>
                <a:cs typeface="Arial" pitchFamily="34" charset="0"/>
              </a:rPr>
              <a:t>HISTORIA DE LA CALIDAD</a:t>
            </a:r>
            <a:endParaRPr lang="es-ES" b="1" dirty="0">
              <a:solidFill>
                <a:schemeClr val="accent1">
                  <a:lumMod val="50000"/>
                </a:schemeClr>
              </a:solidFill>
              <a:ea typeface="MS PGothic" pitchFamily="34" charset="-128"/>
              <a:cs typeface="Arial" pitchFamily="34" charset="0"/>
            </a:endParaRPr>
          </a:p>
        </p:txBody>
      </p:sp>
      <p:cxnSp>
        <p:nvCxnSpPr>
          <p:cNvPr id="30" name="29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randombar(horizont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randombar(horizontal)">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24" grpId="0" animBg="1" autoUpdateAnimBg="0"/>
      <p:bldP spid="25"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63688" y="188640"/>
            <a:ext cx="5357812" cy="50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200" b="1" dirty="0">
                <a:solidFill>
                  <a:schemeClr val="accent1">
                    <a:lumMod val="50000"/>
                  </a:schemeClr>
                </a:solidFill>
              </a:rPr>
              <a:t>ATRIBUTOS DE EXPERIENCIA</a:t>
            </a:r>
          </a:p>
        </p:txBody>
      </p:sp>
      <p:pic>
        <p:nvPicPr>
          <p:cNvPr id="55301" name="Picture 2" descr="http://cache3.asset-cache.net/gp/85310333.jpg?v=1&amp;c=IWSAsset&amp;k=3&amp;d=xfboF04lQwdCGIdgmaKO7644ZM4uf4uDWUMwI14mBco%3d"/>
          <p:cNvPicPr>
            <a:picLocks noChangeAspect="1" noChangeArrowheads="1"/>
          </p:cNvPicPr>
          <p:nvPr/>
        </p:nvPicPr>
        <p:blipFill>
          <a:blip r:embed="rId2" cstate="print"/>
          <a:srcRect/>
          <a:stretch>
            <a:fillRect/>
          </a:stretch>
        </p:blipFill>
        <p:spPr bwMode="auto">
          <a:xfrm>
            <a:off x="1547664" y="3212976"/>
            <a:ext cx="6264696" cy="3161622"/>
          </a:xfrm>
          <a:prstGeom prst="rect">
            <a:avLst/>
          </a:prstGeom>
          <a:ln>
            <a:noFill/>
          </a:ln>
          <a:effectLst>
            <a:softEdge rad="112500"/>
          </a:effectLst>
        </p:spPr>
      </p:pic>
      <p:sp>
        <p:nvSpPr>
          <p:cNvPr id="6" name="5 Rectángulo"/>
          <p:cNvSpPr/>
          <p:nvPr/>
        </p:nvSpPr>
        <p:spPr>
          <a:xfrm>
            <a:off x="179512" y="620688"/>
            <a:ext cx="8568952" cy="2308324"/>
          </a:xfrm>
          <a:prstGeom prst="rect">
            <a:avLst/>
          </a:prstGeom>
        </p:spPr>
        <p:txBody>
          <a:bodyPr wrap="square">
            <a:spAutoFit/>
          </a:bodyPr>
          <a:lstStyle/>
          <a:p>
            <a:pPr algn="ctr">
              <a:lnSpc>
                <a:spcPct val="200000"/>
              </a:lnSpc>
              <a:defRPr/>
            </a:pPr>
            <a:r>
              <a:rPr lang="es-CL" dirty="0">
                <a:solidFill>
                  <a:schemeClr val="accent1">
                    <a:lumMod val="50000"/>
                  </a:schemeClr>
                </a:solidFill>
              </a:rPr>
              <a:t>Los atributos de experiencia son </a:t>
            </a:r>
            <a:r>
              <a:rPr lang="es-CL" b="1" i="1" dirty="0">
                <a:solidFill>
                  <a:schemeClr val="accent1">
                    <a:lumMod val="50000"/>
                  </a:schemeClr>
                </a:solidFill>
              </a:rPr>
              <a:t>adjetivos</a:t>
            </a:r>
            <a:r>
              <a:rPr lang="es-CL" dirty="0">
                <a:solidFill>
                  <a:schemeClr val="accent1">
                    <a:lumMod val="50000"/>
                  </a:schemeClr>
                </a:solidFill>
              </a:rPr>
              <a:t> que definen el </a:t>
            </a:r>
            <a:r>
              <a:rPr lang="es-CL" b="1" i="1" dirty="0">
                <a:solidFill>
                  <a:schemeClr val="accent1">
                    <a:lumMod val="50000"/>
                  </a:schemeClr>
                </a:solidFill>
              </a:rPr>
              <a:t>tipo de experiencia </a:t>
            </a:r>
            <a:r>
              <a:rPr lang="es-CL" dirty="0">
                <a:solidFill>
                  <a:schemeClr val="accent1">
                    <a:lumMod val="50000"/>
                  </a:schemeClr>
                </a:solidFill>
              </a:rPr>
              <a:t>que la </a:t>
            </a:r>
            <a:r>
              <a:rPr lang="es-CL" dirty="0" smtClean="0">
                <a:solidFill>
                  <a:schemeClr val="accent1">
                    <a:lumMod val="50000"/>
                  </a:schemeClr>
                </a:solidFill>
              </a:rPr>
              <a:t>clínica quiere  promover de </a:t>
            </a:r>
            <a:r>
              <a:rPr lang="es-CL" dirty="0">
                <a:solidFill>
                  <a:schemeClr val="accent1">
                    <a:lumMod val="50000"/>
                  </a:schemeClr>
                </a:solidFill>
              </a:rPr>
              <a:t>manera transversal y específica </a:t>
            </a:r>
            <a:r>
              <a:rPr lang="es-CL" dirty="0" smtClean="0">
                <a:solidFill>
                  <a:schemeClr val="accent1">
                    <a:lumMod val="50000"/>
                  </a:schemeClr>
                </a:solidFill>
              </a:rPr>
              <a:t>en </a:t>
            </a:r>
            <a:r>
              <a:rPr lang="es-CL" dirty="0">
                <a:solidFill>
                  <a:schemeClr val="accent1">
                    <a:lumMod val="50000"/>
                  </a:schemeClr>
                </a:solidFill>
              </a:rPr>
              <a:t>cada una de las zonas de experiencia. Los atributos </a:t>
            </a:r>
            <a:r>
              <a:rPr lang="es-CL" b="1" i="1" dirty="0">
                <a:solidFill>
                  <a:schemeClr val="accent1">
                    <a:lumMod val="50000"/>
                  </a:schemeClr>
                </a:solidFill>
              </a:rPr>
              <a:t>representan a las expectativas </a:t>
            </a:r>
            <a:r>
              <a:rPr lang="es-CL" dirty="0">
                <a:solidFill>
                  <a:schemeClr val="accent1">
                    <a:lumMod val="50000"/>
                  </a:schemeClr>
                </a:solidFill>
              </a:rPr>
              <a:t>tanto de las organización como del mercado y se </a:t>
            </a:r>
            <a:r>
              <a:rPr lang="es-CL" dirty="0" smtClean="0">
                <a:solidFill>
                  <a:schemeClr val="accent1">
                    <a:lumMod val="50000"/>
                  </a:schemeClr>
                </a:solidFill>
              </a:rPr>
              <a:t>consideran como verdaderas  variables de diferenciación.</a:t>
            </a:r>
            <a:endParaRPr lang="es-CL" sz="1200" dirty="0">
              <a:solidFill>
                <a:schemeClr val="tx2"/>
              </a:solidFill>
            </a:endParaRPr>
          </a:p>
        </p:txBody>
      </p:sp>
      <p:cxnSp>
        <p:nvCxnSpPr>
          <p:cNvPr id="5" name="4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1593304" y="192634"/>
            <a:ext cx="5715000" cy="50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200" b="1" dirty="0">
                <a:solidFill>
                  <a:schemeClr val="tx2"/>
                </a:solidFill>
              </a:rPr>
              <a:t>ZONAS DE EXPERIENCIA</a:t>
            </a:r>
          </a:p>
        </p:txBody>
      </p:sp>
      <p:pic>
        <p:nvPicPr>
          <p:cNvPr id="51205" name="Picture 2" descr="http://cache3.asset-cache.net/gp/112299693.jpg?v=1&amp;c=IWSAsset&amp;k=3&amp;d=H3CEmYCgNvzsL9Ck6pTkzjP0CDmeNj97LKgx8d9GPyn3an7W%2bqEAQY5vLjneoVsO"/>
          <p:cNvPicPr>
            <a:picLocks noChangeAspect="1" noChangeArrowheads="1"/>
          </p:cNvPicPr>
          <p:nvPr/>
        </p:nvPicPr>
        <p:blipFill>
          <a:blip r:embed="rId2" cstate="print"/>
          <a:srcRect/>
          <a:stretch>
            <a:fillRect/>
          </a:stretch>
        </p:blipFill>
        <p:spPr bwMode="auto">
          <a:xfrm>
            <a:off x="4355976" y="1340768"/>
            <a:ext cx="4283968" cy="4392488"/>
          </a:xfrm>
          <a:prstGeom prst="rect">
            <a:avLst/>
          </a:prstGeom>
          <a:ln>
            <a:noFill/>
          </a:ln>
          <a:effectLst>
            <a:softEdge rad="112500"/>
          </a:effectLst>
        </p:spPr>
      </p:pic>
      <p:sp>
        <p:nvSpPr>
          <p:cNvPr id="6" name="5 Rectángulo"/>
          <p:cNvSpPr/>
          <p:nvPr/>
        </p:nvSpPr>
        <p:spPr>
          <a:xfrm>
            <a:off x="323528" y="980728"/>
            <a:ext cx="3960440" cy="5078313"/>
          </a:xfrm>
          <a:prstGeom prst="rect">
            <a:avLst/>
          </a:prstGeom>
        </p:spPr>
        <p:txBody>
          <a:bodyPr wrap="square">
            <a:spAutoFit/>
          </a:bodyPr>
          <a:lstStyle/>
          <a:p>
            <a:pPr algn="ctr">
              <a:lnSpc>
                <a:spcPct val="200000"/>
              </a:lnSpc>
              <a:defRPr/>
            </a:pPr>
            <a:r>
              <a:rPr lang="es-CL" dirty="0">
                <a:solidFill>
                  <a:schemeClr val="tx2"/>
                </a:solidFill>
              </a:rPr>
              <a:t>Corresponde a un </a:t>
            </a:r>
            <a:r>
              <a:rPr lang="es-CL" b="1" i="1" dirty="0">
                <a:solidFill>
                  <a:schemeClr val="tx2"/>
                </a:solidFill>
              </a:rPr>
              <a:t>espacio  definido </a:t>
            </a:r>
            <a:r>
              <a:rPr lang="es-CL" dirty="0">
                <a:solidFill>
                  <a:schemeClr val="tx2"/>
                </a:solidFill>
              </a:rPr>
              <a:t>e  intencionado de experiencia propuesto por la </a:t>
            </a:r>
            <a:r>
              <a:rPr lang="es-CL" dirty="0" smtClean="0">
                <a:solidFill>
                  <a:schemeClr val="tx2"/>
                </a:solidFill>
              </a:rPr>
              <a:t>organización </a:t>
            </a:r>
            <a:r>
              <a:rPr lang="es-CL" dirty="0">
                <a:solidFill>
                  <a:schemeClr val="tx2"/>
                </a:solidFill>
              </a:rPr>
              <a:t>para </a:t>
            </a:r>
            <a:r>
              <a:rPr lang="es-CL" b="1" i="1" dirty="0">
                <a:solidFill>
                  <a:schemeClr val="tx2"/>
                </a:solidFill>
              </a:rPr>
              <a:t>facilitar las interacciones </a:t>
            </a:r>
            <a:r>
              <a:rPr lang="es-CL" dirty="0">
                <a:solidFill>
                  <a:schemeClr val="tx2"/>
                </a:solidFill>
              </a:rPr>
              <a:t>entre el paciente /cliente y la clínica. En una zona de experiencia,  los </a:t>
            </a:r>
            <a:r>
              <a:rPr lang="es-CL" b="1" i="1" dirty="0">
                <a:solidFill>
                  <a:schemeClr val="tx2"/>
                </a:solidFill>
              </a:rPr>
              <a:t>estándares ambientales</a:t>
            </a:r>
            <a:r>
              <a:rPr lang="es-CL" dirty="0">
                <a:solidFill>
                  <a:schemeClr val="tx2"/>
                </a:solidFill>
              </a:rPr>
              <a:t>, </a:t>
            </a:r>
            <a:r>
              <a:rPr lang="es-CL" b="1" i="1" dirty="0">
                <a:solidFill>
                  <a:schemeClr val="tx2"/>
                </a:solidFill>
              </a:rPr>
              <a:t>comportamientos</a:t>
            </a:r>
            <a:r>
              <a:rPr lang="es-CL" dirty="0">
                <a:solidFill>
                  <a:schemeClr val="tx2"/>
                </a:solidFill>
              </a:rPr>
              <a:t> y </a:t>
            </a:r>
            <a:r>
              <a:rPr lang="es-CL" b="1" i="1" dirty="0">
                <a:solidFill>
                  <a:schemeClr val="tx2"/>
                </a:solidFill>
              </a:rPr>
              <a:t>acciones</a:t>
            </a:r>
            <a:r>
              <a:rPr lang="es-CL" dirty="0">
                <a:solidFill>
                  <a:schemeClr val="tx2"/>
                </a:solidFill>
              </a:rPr>
              <a:t> ocurren en un mismo lugar y se pueden observar </a:t>
            </a:r>
            <a:r>
              <a:rPr lang="es-CL" dirty="0" smtClean="0">
                <a:solidFill>
                  <a:schemeClr val="tx2"/>
                </a:solidFill>
              </a:rPr>
              <a:t> </a:t>
            </a:r>
            <a:r>
              <a:rPr lang="es-CL" dirty="0">
                <a:solidFill>
                  <a:schemeClr val="tx2"/>
                </a:solidFill>
              </a:rPr>
              <a:t>ciclos de servicios relacionados </a:t>
            </a:r>
            <a:r>
              <a:rPr lang="es-CL" dirty="0" smtClean="0">
                <a:solidFill>
                  <a:schemeClr val="tx2"/>
                </a:solidFill>
              </a:rPr>
              <a:t>entre sí. </a:t>
            </a:r>
            <a:endParaRPr lang="es-ES" dirty="0"/>
          </a:p>
        </p:txBody>
      </p:sp>
      <p:cxnSp>
        <p:nvCxnSpPr>
          <p:cNvPr id="5" name="4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1714500" y="188640"/>
            <a:ext cx="5715000" cy="50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200" b="1" dirty="0">
                <a:solidFill>
                  <a:schemeClr val="tx2"/>
                </a:solidFill>
              </a:rPr>
              <a:t>PUNTOS DE CONTACTO</a:t>
            </a:r>
          </a:p>
        </p:txBody>
      </p:sp>
      <p:pic>
        <p:nvPicPr>
          <p:cNvPr id="52228" name="Picture 2" descr="http://cache3.asset-cache.net/gp/108312302.jpg?v=1&amp;c=IWSAsset&amp;k=3&amp;d=c%2bSuAa0F%2b%2bVa51cUCjwUCA1b5vQ4dSWG%2fixHl5T80gsE9EDOdYxXsIlSjIbb%2bu7y"/>
          <p:cNvPicPr>
            <a:picLocks noChangeAspect="1" noChangeArrowheads="1"/>
          </p:cNvPicPr>
          <p:nvPr/>
        </p:nvPicPr>
        <p:blipFill>
          <a:blip r:embed="rId2" cstate="print"/>
          <a:srcRect/>
          <a:stretch>
            <a:fillRect/>
          </a:stretch>
        </p:blipFill>
        <p:spPr bwMode="auto">
          <a:xfrm>
            <a:off x="323528" y="836712"/>
            <a:ext cx="8286750" cy="3786187"/>
          </a:xfrm>
          <a:prstGeom prst="rect">
            <a:avLst/>
          </a:prstGeom>
          <a:ln>
            <a:noFill/>
          </a:ln>
          <a:effectLst>
            <a:softEdge rad="112500"/>
          </a:effectLst>
        </p:spPr>
      </p:pic>
      <p:sp>
        <p:nvSpPr>
          <p:cNvPr id="6" name="5 Rectángulo"/>
          <p:cNvSpPr/>
          <p:nvPr/>
        </p:nvSpPr>
        <p:spPr>
          <a:xfrm>
            <a:off x="1115616" y="4941168"/>
            <a:ext cx="7200800" cy="1323439"/>
          </a:xfrm>
          <a:prstGeom prst="rect">
            <a:avLst/>
          </a:prstGeom>
        </p:spPr>
        <p:txBody>
          <a:bodyPr wrap="square">
            <a:spAutoFit/>
          </a:bodyPr>
          <a:lstStyle/>
          <a:p>
            <a:pPr algn="ctr"/>
            <a:r>
              <a:rPr lang="es-CL" sz="2000" dirty="0">
                <a:solidFill>
                  <a:schemeClr val="tx2"/>
                </a:solidFill>
              </a:rPr>
              <a:t>El punto de contacto es una </a:t>
            </a:r>
            <a:r>
              <a:rPr lang="es-CL" sz="2000" b="1" i="1" dirty="0">
                <a:solidFill>
                  <a:schemeClr val="tx2"/>
                </a:solidFill>
              </a:rPr>
              <a:t>unidad de interacciones </a:t>
            </a:r>
            <a:r>
              <a:rPr lang="es-CL" sz="2000" dirty="0">
                <a:solidFill>
                  <a:schemeClr val="tx2"/>
                </a:solidFill>
              </a:rPr>
              <a:t>al interior de una zona de experiencia donde el </a:t>
            </a:r>
            <a:r>
              <a:rPr lang="es-CL" sz="2000" b="1" i="1" dirty="0">
                <a:solidFill>
                  <a:schemeClr val="tx2"/>
                </a:solidFill>
              </a:rPr>
              <a:t>paciente /cliente recibe y solicita servicios </a:t>
            </a:r>
            <a:r>
              <a:rPr lang="es-CL" sz="2000" dirty="0">
                <a:solidFill>
                  <a:schemeClr val="tx2"/>
                </a:solidFill>
              </a:rPr>
              <a:t>específicos de manera </a:t>
            </a:r>
            <a:r>
              <a:rPr lang="es-CL" sz="2000" dirty="0" smtClean="0">
                <a:solidFill>
                  <a:schemeClr val="tx2"/>
                </a:solidFill>
              </a:rPr>
              <a:t>presencial, remota y/o automatizada.</a:t>
            </a:r>
            <a:endParaRPr lang="es-CL" sz="2000" dirty="0"/>
          </a:p>
        </p:txBody>
      </p:sp>
      <p:cxnSp>
        <p:nvCxnSpPr>
          <p:cNvPr id="5" name="4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2987824" y="188640"/>
            <a:ext cx="3357563" cy="50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200" b="1" dirty="0">
                <a:solidFill>
                  <a:schemeClr val="accent1">
                    <a:lumMod val="50000"/>
                  </a:schemeClr>
                </a:solidFill>
              </a:rPr>
              <a:t>ESTÁNDARES</a:t>
            </a:r>
          </a:p>
        </p:txBody>
      </p:sp>
      <p:sp>
        <p:nvSpPr>
          <p:cNvPr id="10" name="9 Rectángulo"/>
          <p:cNvSpPr/>
          <p:nvPr/>
        </p:nvSpPr>
        <p:spPr>
          <a:xfrm>
            <a:off x="467544" y="4005064"/>
            <a:ext cx="8316416" cy="2554545"/>
          </a:xfrm>
          <a:prstGeom prst="rect">
            <a:avLst/>
          </a:prstGeom>
        </p:spPr>
        <p:txBody>
          <a:bodyPr wrap="square">
            <a:spAutoFit/>
          </a:bodyPr>
          <a:lstStyle/>
          <a:p>
            <a:pPr lvl="0" algn="ctr">
              <a:lnSpc>
                <a:spcPct val="200000"/>
              </a:lnSpc>
              <a:defRPr/>
            </a:pPr>
            <a:r>
              <a:rPr lang="es-CL" sz="1600" dirty="0">
                <a:solidFill>
                  <a:schemeClr val="tx2"/>
                </a:solidFill>
              </a:rPr>
              <a:t>Se definen como </a:t>
            </a:r>
            <a:r>
              <a:rPr lang="es-CL" sz="1600" b="1" i="1" dirty="0">
                <a:solidFill>
                  <a:schemeClr val="tx2"/>
                </a:solidFill>
              </a:rPr>
              <a:t>una  acción, actividad, instalación o comportamiento </a:t>
            </a:r>
            <a:r>
              <a:rPr lang="es-CL" sz="1600" dirty="0">
                <a:solidFill>
                  <a:schemeClr val="tx2"/>
                </a:solidFill>
              </a:rPr>
              <a:t>realizado de manera intencional por parte de la organización y su personal en contacto y que son representativos de la propuesta de valor. Los estándares pueden ser transversales o bien específicos para cada zona de experiencia. </a:t>
            </a:r>
            <a:r>
              <a:rPr lang="es-CL" sz="1600" b="1" i="1" dirty="0">
                <a:solidFill>
                  <a:schemeClr val="tx2"/>
                </a:solidFill>
              </a:rPr>
              <a:t>Los estándares pueden ser básicos y /o memorables. </a:t>
            </a:r>
            <a:r>
              <a:rPr lang="es-CL" sz="1600" b="1" i="1" dirty="0" smtClean="0">
                <a:solidFill>
                  <a:schemeClr val="tx2"/>
                </a:solidFill>
              </a:rPr>
              <a:t>Se </a:t>
            </a:r>
            <a:r>
              <a:rPr lang="es-CL" sz="1600" b="1" i="1" dirty="0">
                <a:solidFill>
                  <a:schemeClr val="tx2"/>
                </a:solidFill>
              </a:rPr>
              <a:t>definen según su coherencia  con los atributos de la experiencia.</a:t>
            </a:r>
          </a:p>
        </p:txBody>
      </p:sp>
      <p:pic>
        <p:nvPicPr>
          <p:cNvPr id="3075" name="Picture 3" descr="C:\Users\aossandon\Pictures\IMGENES TOTALES\Jacques Despres\untitled.bmp"/>
          <p:cNvPicPr>
            <a:picLocks noChangeAspect="1" noChangeArrowheads="1"/>
          </p:cNvPicPr>
          <p:nvPr/>
        </p:nvPicPr>
        <p:blipFill>
          <a:blip r:embed="rId2" cstate="print"/>
          <a:srcRect/>
          <a:stretch>
            <a:fillRect/>
          </a:stretch>
        </p:blipFill>
        <p:spPr bwMode="auto">
          <a:xfrm>
            <a:off x="1763688" y="1124744"/>
            <a:ext cx="5256584" cy="2628292"/>
          </a:xfrm>
          <a:prstGeom prst="rect">
            <a:avLst/>
          </a:prstGeom>
          <a:ln>
            <a:noFill/>
          </a:ln>
          <a:effectLst>
            <a:softEdge rad="112500"/>
          </a:effectLst>
        </p:spPr>
      </p:pic>
      <p:cxnSp>
        <p:nvCxnSpPr>
          <p:cNvPr id="5" name="4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0" name="9 Rectángulo redondeado"/>
          <p:cNvSpPr/>
          <p:nvPr/>
        </p:nvSpPr>
        <p:spPr>
          <a:xfrm>
            <a:off x="5072063" y="933252"/>
            <a:ext cx="3929062" cy="5592092"/>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200000"/>
              </a:lnSpc>
              <a:defRPr/>
            </a:pPr>
            <a:r>
              <a:rPr lang="es-CL" sz="1600" dirty="0">
                <a:solidFill>
                  <a:schemeClr val="tx2"/>
                </a:solidFill>
              </a:rPr>
              <a:t>Corresponden a un </a:t>
            </a:r>
            <a:r>
              <a:rPr lang="es-CL" sz="1600" b="1" i="1" dirty="0">
                <a:solidFill>
                  <a:schemeClr val="tx2"/>
                </a:solidFill>
              </a:rPr>
              <a:t>conjunto de comportamientos </a:t>
            </a:r>
            <a:r>
              <a:rPr lang="es-CL" sz="1600" dirty="0">
                <a:solidFill>
                  <a:schemeClr val="tx2"/>
                </a:solidFill>
              </a:rPr>
              <a:t>representados en un flujo cuya funcionalidad es </a:t>
            </a:r>
            <a:r>
              <a:rPr lang="es-CL" sz="1600" dirty="0" smtClean="0">
                <a:solidFill>
                  <a:schemeClr val="tx2"/>
                </a:solidFill>
              </a:rPr>
              <a:t> operar </a:t>
            </a:r>
            <a:r>
              <a:rPr lang="es-CL" sz="1600" dirty="0">
                <a:solidFill>
                  <a:schemeClr val="tx2"/>
                </a:solidFill>
              </a:rPr>
              <a:t>como </a:t>
            </a:r>
            <a:r>
              <a:rPr lang="es-CL" sz="1600" b="1" i="1" dirty="0">
                <a:solidFill>
                  <a:schemeClr val="tx2"/>
                </a:solidFill>
              </a:rPr>
              <a:t>guía de actuación</a:t>
            </a:r>
            <a:r>
              <a:rPr lang="es-CL" sz="1600" dirty="0">
                <a:solidFill>
                  <a:schemeClr val="tx2"/>
                </a:solidFill>
              </a:rPr>
              <a:t> para el personal en contacto de cara al paciente / cliente. Los protocolos </a:t>
            </a:r>
            <a:r>
              <a:rPr lang="es-CL" sz="1600" b="1" i="1" dirty="0">
                <a:solidFill>
                  <a:schemeClr val="tx2"/>
                </a:solidFill>
              </a:rPr>
              <a:t>son un mínimo</a:t>
            </a:r>
            <a:r>
              <a:rPr lang="es-CL" sz="1600" dirty="0">
                <a:solidFill>
                  <a:schemeClr val="tx2"/>
                </a:solidFill>
              </a:rPr>
              <a:t>. El máximo es agregado por cada personal en contacto. Los protocolos se definen tanto para situaciones habituales como aquellas de quiebres de servicios.</a:t>
            </a:r>
          </a:p>
        </p:txBody>
      </p:sp>
      <p:pic>
        <p:nvPicPr>
          <p:cNvPr id="56324" name="Picture 10" descr="http://cache4.asset-cache.net/gp/sb10062174g-001.jpg?v=1&amp;c=IWSAsset&amp;k=3&amp;d=230pwu1eevoYrKJn2JaJymMHVIdJqCW3XdyzYBP5lrDhOqbZ%2b2sroP5FzWsXxPiI"/>
          <p:cNvPicPr>
            <a:picLocks noChangeAspect="1" noChangeArrowheads="1"/>
          </p:cNvPicPr>
          <p:nvPr/>
        </p:nvPicPr>
        <p:blipFill>
          <a:blip r:embed="rId2" cstate="print"/>
          <a:srcRect/>
          <a:stretch>
            <a:fillRect/>
          </a:stretch>
        </p:blipFill>
        <p:spPr bwMode="auto">
          <a:xfrm>
            <a:off x="0" y="1857375"/>
            <a:ext cx="4857750" cy="5000625"/>
          </a:xfrm>
          <a:prstGeom prst="rect">
            <a:avLst/>
          </a:prstGeom>
          <a:noFill/>
          <a:ln w="9525">
            <a:noFill/>
            <a:miter lim="800000"/>
            <a:headEnd/>
            <a:tailEnd/>
          </a:ln>
        </p:spPr>
      </p:pic>
      <p:sp>
        <p:nvSpPr>
          <p:cNvPr id="12" name="11 Rectángulo"/>
          <p:cNvSpPr/>
          <p:nvPr/>
        </p:nvSpPr>
        <p:spPr>
          <a:xfrm>
            <a:off x="611560" y="192633"/>
            <a:ext cx="8032948"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200" b="1" dirty="0" smtClean="0">
                <a:solidFill>
                  <a:schemeClr val="tx2"/>
                </a:solidFill>
              </a:rPr>
              <a:t>PROTOCOLOS</a:t>
            </a:r>
          </a:p>
          <a:p>
            <a:pPr algn="ctr">
              <a:defRPr/>
            </a:pPr>
            <a:r>
              <a:rPr lang="es-ES" sz="2400" b="1" dirty="0" smtClean="0">
                <a:solidFill>
                  <a:schemeClr val="tx2"/>
                </a:solidFill>
              </a:rPr>
              <a:t>(Estándares de Comportamiento)</a:t>
            </a:r>
            <a:endParaRPr lang="es-ES" sz="2400" b="1" dirty="0">
              <a:solidFill>
                <a:schemeClr val="tx2"/>
              </a:solidFill>
            </a:endParaRPr>
          </a:p>
        </p:txBody>
      </p:sp>
      <p:cxnSp>
        <p:nvCxnSpPr>
          <p:cNvPr id="6" name="5 Conector recto"/>
          <p:cNvCxnSpPr/>
          <p:nvPr/>
        </p:nvCxnSpPr>
        <p:spPr>
          <a:xfrm>
            <a:off x="0" y="908720"/>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Rectángulo"/>
          <p:cNvSpPr/>
          <p:nvPr/>
        </p:nvSpPr>
        <p:spPr>
          <a:xfrm>
            <a:off x="899592" y="980728"/>
            <a:ext cx="7488832" cy="51125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Oval 16"/>
          <p:cNvSpPr>
            <a:spLocks noChangeArrowheads="1"/>
          </p:cNvSpPr>
          <p:nvPr/>
        </p:nvSpPr>
        <p:spPr bwMode="auto">
          <a:xfrm>
            <a:off x="2370708" y="1341190"/>
            <a:ext cx="4337050" cy="4352925"/>
          </a:xfrm>
          <a:prstGeom prst="ellipse">
            <a:avLst/>
          </a:prstGeom>
          <a:gradFill rotWithShape="1">
            <a:gsLst>
              <a:gs pos="0">
                <a:srgbClr val="C0C0C0">
                  <a:gamma/>
                  <a:tint val="30196"/>
                  <a:invGamma/>
                </a:srgbClr>
              </a:gs>
              <a:gs pos="100000">
                <a:srgbClr val="C0C0C0"/>
              </a:gs>
            </a:gsLst>
            <a:lin ang="5400000" scaled="1"/>
          </a:gradFill>
          <a:ln w="19050">
            <a:solidFill>
              <a:srgbClr val="FFFFFF"/>
            </a:solidFill>
            <a:miter lim="800000"/>
            <a:headEnd/>
            <a:tailEnd/>
          </a:ln>
          <a:effectLst>
            <a:outerShdw dist="63500" dir="2212194" algn="ctr" rotWithShape="0">
              <a:srgbClr val="5F5F5F">
                <a:alpha val="50000"/>
              </a:srgbClr>
            </a:outerShdw>
          </a:effectLst>
        </p:spPr>
        <p:txBody>
          <a:bodyPr/>
          <a:lstStyle/>
          <a:p>
            <a:endParaRPr lang="es-CL">
              <a:solidFill>
                <a:schemeClr val="accent1">
                  <a:lumMod val="50000"/>
                </a:schemeClr>
              </a:solidFill>
            </a:endParaRPr>
          </a:p>
        </p:txBody>
      </p:sp>
      <p:sp>
        <p:nvSpPr>
          <p:cNvPr id="3" name="Oval 15"/>
          <p:cNvSpPr>
            <a:spLocks noChangeArrowheads="1"/>
          </p:cNvSpPr>
          <p:nvPr/>
        </p:nvSpPr>
        <p:spPr bwMode="auto">
          <a:xfrm>
            <a:off x="2724721" y="1982540"/>
            <a:ext cx="3629025" cy="3632200"/>
          </a:xfrm>
          <a:prstGeom prst="ellipse">
            <a:avLst/>
          </a:prstGeom>
          <a:gradFill rotWithShape="1">
            <a:gsLst>
              <a:gs pos="0">
                <a:srgbClr val="FFFFFF"/>
              </a:gs>
              <a:gs pos="100000">
                <a:srgbClr val="FFFFFF">
                  <a:gamma/>
                  <a:shade val="82745"/>
                  <a:invGamma/>
                </a:srgbClr>
              </a:gs>
            </a:gsLst>
            <a:lin ang="5400000" scaled="1"/>
          </a:gradFill>
          <a:ln w="19050">
            <a:solidFill>
              <a:srgbClr val="FFFFFF"/>
            </a:solidFill>
            <a:miter lim="800000"/>
            <a:headEnd/>
            <a:tailEnd/>
          </a:ln>
          <a:effectLst>
            <a:outerShdw dist="63500" dir="2212194" algn="ctr" rotWithShape="0">
              <a:srgbClr val="5F5F5F">
                <a:alpha val="50000"/>
              </a:srgbClr>
            </a:outerShdw>
          </a:effectLst>
        </p:spPr>
        <p:txBody>
          <a:bodyPr/>
          <a:lstStyle/>
          <a:p>
            <a:endParaRPr lang="es-CL">
              <a:solidFill>
                <a:schemeClr val="accent1">
                  <a:lumMod val="50000"/>
                </a:schemeClr>
              </a:solidFill>
              <a:latin typeface="+mj-lt"/>
            </a:endParaRPr>
          </a:p>
        </p:txBody>
      </p:sp>
      <p:sp>
        <p:nvSpPr>
          <p:cNvPr id="14" name="Rectangle 20"/>
          <p:cNvSpPr>
            <a:spLocks noChangeArrowheads="1"/>
          </p:cNvSpPr>
          <p:nvPr/>
        </p:nvSpPr>
        <p:spPr bwMode="auto">
          <a:xfrm>
            <a:off x="3347864" y="2227015"/>
            <a:ext cx="2664296" cy="338554"/>
          </a:xfrm>
          <a:prstGeom prst="rect">
            <a:avLst/>
          </a:prstGeom>
          <a:noFill/>
          <a:ln w="9525">
            <a:noFill/>
            <a:miter lim="800000"/>
            <a:headEnd/>
            <a:tailEnd/>
          </a:ln>
          <a:effectLst/>
        </p:spPr>
        <p:txBody>
          <a:bodyPr wrap="square">
            <a:spAutoFit/>
          </a:bodyPr>
          <a:lstStyle/>
          <a:p>
            <a:pPr algn="ctr"/>
            <a:r>
              <a:rPr lang="de-DE" sz="1600" b="1" dirty="0" smtClean="0">
                <a:solidFill>
                  <a:schemeClr val="accent1">
                    <a:lumMod val="50000"/>
                  </a:schemeClr>
                </a:solidFill>
                <a:latin typeface="+mj-lt"/>
              </a:rPr>
              <a:t>ZONAS DE EXPERIENCIAS</a:t>
            </a:r>
            <a:endParaRPr lang="de-DE" sz="1600" b="1" dirty="0">
              <a:solidFill>
                <a:schemeClr val="accent1">
                  <a:lumMod val="50000"/>
                </a:schemeClr>
              </a:solidFill>
              <a:latin typeface="+mj-lt"/>
            </a:endParaRPr>
          </a:p>
        </p:txBody>
      </p:sp>
      <p:sp>
        <p:nvSpPr>
          <p:cNvPr id="15" name="Rectangle 21"/>
          <p:cNvSpPr>
            <a:spLocks noChangeArrowheads="1"/>
          </p:cNvSpPr>
          <p:nvPr/>
        </p:nvSpPr>
        <p:spPr bwMode="auto">
          <a:xfrm>
            <a:off x="3507358" y="1412776"/>
            <a:ext cx="2071688" cy="584775"/>
          </a:xfrm>
          <a:prstGeom prst="rect">
            <a:avLst/>
          </a:prstGeom>
          <a:noFill/>
          <a:ln w="9525">
            <a:noFill/>
            <a:miter lim="800000"/>
            <a:headEnd/>
            <a:tailEnd/>
          </a:ln>
          <a:effectLst/>
        </p:spPr>
        <p:txBody>
          <a:bodyPr>
            <a:spAutoFit/>
          </a:bodyPr>
          <a:lstStyle/>
          <a:p>
            <a:pPr algn="ctr"/>
            <a:r>
              <a:rPr lang="de-DE" sz="1600" b="1" dirty="0" smtClean="0">
                <a:solidFill>
                  <a:schemeClr val="accent1">
                    <a:lumMod val="50000"/>
                  </a:schemeClr>
                </a:solidFill>
                <a:latin typeface="+mj-lt"/>
              </a:rPr>
              <a:t>ATRIBUTOS DE EXPERIENCIA</a:t>
            </a:r>
            <a:endParaRPr lang="de-DE" sz="1600" b="1" dirty="0">
              <a:solidFill>
                <a:schemeClr val="accent1">
                  <a:lumMod val="50000"/>
                </a:schemeClr>
              </a:solidFill>
              <a:latin typeface="+mj-lt"/>
            </a:endParaRPr>
          </a:p>
        </p:txBody>
      </p:sp>
      <p:sp>
        <p:nvSpPr>
          <p:cNvPr id="20" name="Oval 16"/>
          <p:cNvSpPr>
            <a:spLocks noChangeArrowheads="1"/>
          </p:cNvSpPr>
          <p:nvPr/>
        </p:nvSpPr>
        <p:spPr bwMode="auto">
          <a:xfrm>
            <a:off x="2915816" y="2564904"/>
            <a:ext cx="3312368" cy="3056781"/>
          </a:xfrm>
          <a:prstGeom prst="ellipse">
            <a:avLst/>
          </a:prstGeom>
          <a:gradFill rotWithShape="1">
            <a:gsLst>
              <a:gs pos="0">
                <a:srgbClr val="C0C0C0">
                  <a:gamma/>
                  <a:tint val="30196"/>
                  <a:invGamma/>
                </a:srgbClr>
              </a:gs>
              <a:gs pos="100000">
                <a:srgbClr val="C0C0C0"/>
              </a:gs>
            </a:gsLst>
            <a:lin ang="5400000" scaled="1"/>
          </a:gradFill>
          <a:ln w="19050">
            <a:solidFill>
              <a:srgbClr val="FFFFFF"/>
            </a:solidFill>
            <a:miter lim="800000"/>
            <a:headEnd/>
            <a:tailEnd/>
          </a:ln>
          <a:effectLst>
            <a:outerShdw dist="63500" dir="2212194" algn="ctr" rotWithShape="0">
              <a:srgbClr val="5F5F5F">
                <a:alpha val="50000"/>
              </a:srgbClr>
            </a:outerShdw>
          </a:effectLst>
        </p:spPr>
        <p:txBody>
          <a:bodyPr/>
          <a:lstStyle/>
          <a:p>
            <a:endParaRPr lang="es-CL">
              <a:solidFill>
                <a:schemeClr val="accent1">
                  <a:lumMod val="50000"/>
                </a:schemeClr>
              </a:solidFill>
              <a:latin typeface="+mj-lt"/>
            </a:endParaRPr>
          </a:p>
        </p:txBody>
      </p:sp>
      <p:sp>
        <p:nvSpPr>
          <p:cNvPr id="21" name="Oval 15"/>
          <p:cNvSpPr>
            <a:spLocks noChangeArrowheads="1"/>
          </p:cNvSpPr>
          <p:nvPr/>
        </p:nvSpPr>
        <p:spPr bwMode="auto">
          <a:xfrm>
            <a:off x="3131840" y="3068960"/>
            <a:ext cx="2991023" cy="2626172"/>
          </a:xfrm>
          <a:prstGeom prst="ellipse">
            <a:avLst/>
          </a:prstGeom>
          <a:gradFill rotWithShape="1">
            <a:gsLst>
              <a:gs pos="0">
                <a:srgbClr val="FFFFFF"/>
              </a:gs>
              <a:gs pos="100000">
                <a:srgbClr val="FFFFFF">
                  <a:gamma/>
                  <a:shade val="82745"/>
                  <a:invGamma/>
                </a:srgbClr>
              </a:gs>
            </a:gsLst>
            <a:lin ang="5400000" scaled="1"/>
          </a:gradFill>
          <a:ln w="19050">
            <a:solidFill>
              <a:srgbClr val="FFFFFF"/>
            </a:solidFill>
            <a:miter lim="800000"/>
            <a:headEnd/>
            <a:tailEnd/>
          </a:ln>
          <a:effectLst>
            <a:outerShdw dist="63500" dir="2212194" algn="ctr" rotWithShape="0">
              <a:srgbClr val="5F5F5F">
                <a:alpha val="50000"/>
              </a:srgbClr>
            </a:outerShdw>
          </a:effectLst>
        </p:spPr>
        <p:txBody>
          <a:bodyPr/>
          <a:lstStyle/>
          <a:p>
            <a:endParaRPr lang="es-CL">
              <a:solidFill>
                <a:schemeClr val="accent1">
                  <a:lumMod val="50000"/>
                </a:schemeClr>
              </a:solidFill>
              <a:latin typeface="+mj-lt"/>
            </a:endParaRPr>
          </a:p>
        </p:txBody>
      </p:sp>
      <p:sp>
        <p:nvSpPr>
          <p:cNvPr id="22" name="Rectangle 20"/>
          <p:cNvSpPr>
            <a:spLocks noChangeArrowheads="1"/>
          </p:cNvSpPr>
          <p:nvPr/>
        </p:nvSpPr>
        <p:spPr bwMode="auto">
          <a:xfrm>
            <a:off x="3563888" y="2780928"/>
            <a:ext cx="2144762" cy="338554"/>
          </a:xfrm>
          <a:prstGeom prst="rect">
            <a:avLst/>
          </a:prstGeom>
          <a:noFill/>
          <a:ln w="9525">
            <a:noFill/>
            <a:miter lim="800000"/>
            <a:headEnd/>
            <a:tailEnd/>
          </a:ln>
          <a:effectLst/>
        </p:spPr>
        <p:txBody>
          <a:bodyPr wrap="square">
            <a:spAutoFit/>
          </a:bodyPr>
          <a:lstStyle/>
          <a:p>
            <a:pPr algn="ctr"/>
            <a:r>
              <a:rPr lang="de-DE" sz="1600" b="1" dirty="0" smtClean="0">
                <a:solidFill>
                  <a:schemeClr val="accent1">
                    <a:lumMod val="50000"/>
                  </a:schemeClr>
                </a:solidFill>
                <a:latin typeface="+mj-lt"/>
              </a:rPr>
              <a:t>PUNTOS DE CONTACTO</a:t>
            </a:r>
            <a:endParaRPr lang="de-DE" sz="1600" b="1" dirty="0">
              <a:solidFill>
                <a:schemeClr val="accent1">
                  <a:lumMod val="50000"/>
                </a:schemeClr>
              </a:solidFill>
              <a:latin typeface="+mj-lt"/>
            </a:endParaRPr>
          </a:p>
        </p:txBody>
      </p:sp>
      <p:sp>
        <p:nvSpPr>
          <p:cNvPr id="23" name="Rectangle 20"/>
          <p:cNvSpPr>
            <a:spLocks noChangeArrowheads="1"/>
          </p:cNvSpPr>
          <p:nvPr/>
        </p:nvSpPr>
        <p:spPr bwMode="auto">
          <a:xfrm>
            <a:off x="3563888" y="3501008"/>
            <a:ext cx="2144762" cy="1508105"/>
          </a:xfrm>
          <a:prstGeom prst="rect">
            <a:avLst/>
          </a:prstGeom>
          <a:noFill/>
          <a:ln w="9525">
            <a:noFill/>
            <a:miter lim="800000"/>
            <a:headEnd/>
            <a:tailEnd/>
          </a:ln>
          <a:effectLst/>
        </p:spPr>
        <p:txBody>
          <a:bodyPr wrap="square">
            <a:spAutoFit/>
          </a:bodyPr>
          <a:lstStyle/>
          <a:p>
            <a:pPr algn="ctr"/>
            <a:r>
              <a:rPr lang="de-DE" sz="1600" b="1" dirty="0" smtClean="0">
                <a:solidFill>
                  <a:schemeClr val="accent1">
                    <a:lumMod val="50000"/>
                  </a:schemeClr>
                </a:solidFill>
                <a:latin typeface="+mj-lt"/>
              </a:rPr>
              <a:t>ESTÁNDARES:</a:t>
            </a:r>
          </a:p>
          <a:p>
            <a:pPr algn="ctr"/>
            <a:endParaRPr lang="de-DE" sz="1600" dirty="0" smtClean="0">
              <a:solidFill>
                <a:schemeClr val="accent1">
                  <a:lumMod val="50000"/>
                </a:schemeClr>
              </a:solidFill>
              <a:latin typeface="+mj-lt"/>
            </a:endParaRPr>
          </a:p>
          <a:p>
            <a:pPr marL="342900" indent="-342900" algn="ctr">
              <a:buAutoNum type="arabicPeriod"/>
            </a:pPr>
            <a:r>
              <a:rPr lang="de-DE" sz="1200" dirty="0" smtClean="0">
                <a:solidFill>
                  <a:schemeClr val="accent1">
                    <a:lumMod val="50000"/>
                  </a:schemeClr>
                </a:solidFill>
                <a:latin typeface="+mj-lt"/>
              </a:rPr>
              <a:t>RELACIÓN (PROTOCOLOS)</a:t>
            </a:r>
          </a:p>
          <a:p>
            <a:pPr marL="342900" indent="-342900" algn="ctr">
              <a:buAutoNum type="arabicPeriod"/>
            </a:pPr>
            <a:r>
              <a:rPr lang="de-DE" sz="1200" dirty="0" smtClean="0">
                <a:solidFill>
                  <a:schemeClr val="accent1">
                    <a:lumMod val="50000"/>
                  </a:schemeClr>
                </a:solidFill>
                <a:latin typeface="+mj-lt"/>
              </a:rPr>
              <a:t>ACCIÓN (METODOLOGÍAS DE TRABAJO)</a:t>
            </a:r>
          </a:p>
          <a:p>
            <a:pPr marL="342900" indent="-342900" algn="ctr">
              <a:buAutoNum type="arabicPeriod"/>
            </a:pPr>
            <a:r>
              <a:rPr lang="de-DE" sz="1200" dirty="0" smtClean="0">
                <a:solidFill>
                  <a:schemeClr val="accent1">
                    <a:lumMod val="50000"/>
                  </a:schemeClr>
                </a:solidFill>
                <a:latin typeface="+mj-lt"/>
              </a:rPr>
              <a:t>AMBIENTACIÓN (ESPACIOS DE SERVICIOS)</a:t>
            </a:r>
          </a:p>
        </p:txBody>
      </p:sp>
      <p:sp>
        <p:nvSpPr>
          <p:cNvPr id="26" name="25 CuadroTexto"/>
          <p:cNvSpPr txBox="1"/>
          <p:nvPr/>
        </p:nvSpPr>
        <p:spPr>
          <a:xfrm>
            <a:off x="899592" y="6207695"/>
            <a:ext cx="7920880" cy="461665"/>
          </a:xfrm>
          <a:prstGeom prst="rect">
            <a:avLst/>
          </a:prstGeom>
          <a:noFill/>
        </p:spPr>
        <p:txBody>
          <a:bodyPr wrap="square" rtlCol="0">
            <a:spAutoFit/>
          </a:bodyPr>
          <a:lstStyle/>
          <a:p>
            <a:pPr algn="ctr"/>
            <a:r>
              <a:rPr lang="es-CL" sz="1200" dirty="0" smtClean="0">
                <a:solidFill>
                  <a:schemeClr val="accent1">
                    <a:lumMod val="50000"/>
                  </a:schemeClr>
                </a:solidFill>
                <a:latin typeface="+mj-lt"/>
              </a:rPr>
              <a:t>Para definir un modelo de servicios, la organización se organiza en zonas de experiencias para clasificar los estándares de relación, acción y ambientación  para cada punto de contacto.  </a:t>
            </a:r>
            <a:endParaRPr lang="es-CL" sz="1200" dirty="0">
              <a:solidFill>
                <a:schemeClr val="accent1">
                  <a:lumMod val="50000"/>
                </a:schemeClr>
              </a:solidFill>
              <a:latin typeface="+mj-lt"/>
            </a:endParaRPr>
          </a:p>
        </p:txBody>
      </p:sp>
      <p:sp>
        <p:nvSpPr>
          <p:cNvPr id="27" name="26 Elipse"/>
          <p:cNvSpPr/>
          <p:nvPr/>
        </p:nvSpPr>
        <p:spPr>
          <a:xfrm>
            <a:off x="3059832" y="1556792"/>
            <a:ext cx="360040" cy="36004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smtClean="0"/>
              <a:t>1</a:t>
            </a:r>
            <a:endParaRPr lang="es-CL" b="1" dirty="0"/>
          </a:p>
        </p:txBody>
      </p:sp>
      <p:sp>
        <p:nvSpPr>
          <p:cNvPr id="28" name="27 Elipse"/>
          <p:cNvSpPr/>
          <p:nvPr/>
        </p:nvSpPr>
        <p:spPr>
          <a:xfrm>
            <a:off x="3059832" y="2204864"/>
            <a:ext cx="360040" cy="36004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smtClean="0"/>
              <a:t>2</a:t>
            </a:r>
            <a:endParaRPr lang="es-CL" b="1" dirty="0"/>
          </a:p>
        </p:txBody>
      </p:sp>
      <p:sp>
        <p:nvSpPr>
          <p:cNvPr id="29" name="28 Elipse"/>
          <p:cNvSpPr/>
          <p:nvPr/>
        </p:nvSpPr>
        <p:spPr>
          <a:xfrm>
            <a:off x="3059832" y="2780928"/>
            <a:ext cx="360040" cy="36004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smtClean="0"/>
              <a:t>3</a:t>
            </a:r>
            <a:endParaRPr lang="es-CL" b="1" dirty="0"/>
          </a:p>
        </p:txBody>
      </p:sp>
      <p:sp>
        <p:nvSpPr>
          <p:cNvPr id="30" name="29 Elipse"/>
          <p:cNvSpPr/>
          <p:nvPr/>
        </p:nvSpPr>
        <p:spPr>
          <a:xfrm>
            <a:off x="3059832" y="3429000"/>
            <a:ext cx="360040" cy="36004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smtClean="0"/>
              <a:t>4</a:t>
            </a:r>
            <a:endParaRPr lang="es-CL" b="1" dirty="0"/>
          </a:p>
        </p:txBody>
      </p:sp>
      <p:sp>
        <p:nvSpPr>
          <p:cNvPr id="33" name="32 Flecha abajo"/>
          <p:cNvSpPr/>
          <p:nvPr/>
        </p:nvSpPr>
        <p:spPr>
          <a:xfrm>
            <a:off x="2483768" y="1844824"/>
            <a:ext cx="432048" cy="1728192"/>
          </a:xfrm>
          <a:prstGeom prst="downArrow">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l="50000" t="50000" r="50000" b="50000"/>
            </a:path>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2" name="31 Rectángulo"/>
          <p:cNvSpPr/>
          <p:nvPr/>
        </p:nvSpPr>
        <p:spPr>
          <a:xfrm>
            <a:off x="2987824" y="188640"/>
            <a:ext cx="3357563" cy="50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200" b="1" dirty="0" smtClean="0">
                <a:solidFill>
                  <a:schemeClr val="accent1">
                    <a:lumMod val="50000"/>
                  </a:schemeClr>
                </a:solidFill>
              </a:rPr>
              <a:t>RESUMEN</a:t>
            </a:r>
            <a:endParaRPr lang="es-ES" sz="3200" b="1" dirty="0">
              <a:solidFill>
                <a:schemeClr val="accent1">
                  <a:lumMod val="50000"/>
                </a:schemeClr>
              </a:solidFill>
            </a:endParaRPr>
          </a:p>
        </p:txBody>
      </p:sp>
      <p:cxnSp>
        <p:nvCxnSpPr>
          <p:cNvPr id="34" name="33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611188" y="1268413"/>
            <a:ext cx="7848600" cy="47529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104452" name="Line 4"/>
          <p:cNvSpPr>
            <a:spLocks noChangeShapeType="1"/>
          </p:cNvSpPr>
          <p:nvPr/>
        </p:nvSpPr>
        <p:spPr bwMode="auto">
          <a:xfrm>
            <a:off x="8075613" y="369888"/>
            <a:ext cx="0" cy="0"/>
          </a:xfrm>
          <a:prstGeom prst="line">
            <a:avLst/>
          </a:prstGeom>
          <a:noFill/>
          <a:ln w="12700" cap="rnd">
            <a:solidFill>
              <a:srgbClr val="808080"/>
            </a:solidFill>
            <a:round/>
            <a:headEnd/>
            <a:tailEnd/>
          </a:ln>
          <a:effectLst/>
        </p:spPr>
        <p:txBody>
          <a:bodyPr/>
          <a:lstStyle/>
          <a:p>
            <a:pPr>
              <a:defRPr/>
            </a:pPr>
            <a:endParaRPr lang="es-CL">
              <a:latin typeface="+mn-lt"/>
            </a:endParaRPr>
          </a:p>
        </p:txBody>
      </p:sp>
      <p:sp>
        <p:nvSpPr>
          <p:cNvPr id="104453" name="Line 5"/>
          <p:cNvSpPr>
            <a:spLocks noChangeShapeType="1"/>
          </p:cNvSpPr>
          <p:nvPr/>
        </p:nvSpPr>
        <p:spPr bwMode="auto">
          <a:xfrm>
            <a:off x="8075613" y="369888"/>
            <a:ext cx="0" cy="0"/>
          </a:xfrm>
          <a:prstGeom prst="line">
            <a:avLst/>
          </a:prstGeom>
          <a:noFill/>
          <a:ln w="12700" cap="rnd">
            <a:solidFill>
              <a:srgbClr val="808080"/>
            </a:solidFill>
            <a:round/>
            <a:headEnd/>
            <a:tailEnd/>
          </a:ln>
          <a:effectLst/>
        </p:spPr>
        <p:txBody>
          <a:bodyPr/>
          <a:lstStyle/>
          <a:p>
            <a:pPr>
              <a:defRPr/>
            </a:pPr>
            <a:endParaRPr lang="es-CL">
              <a:latin typeface="+mn-lt"/>
            </a:endParaRPr>
          </a:p>
        </p:txBody>
      </p:sp>
      <p:sp>
        <p:nvSpPr>
          <p:cNvPr id="104456" name="Line 8"/>
          <p:cNvSpPr>
            <a:spLocks noChangeShapeType="1"/>
          </p:cNvSpPr>
          <p:nvPr/>
        </p:nvSpPr>
        <p:spPr bwMode="auto">
          <a:xfrm>
            <a:off x="8075613" y="369888"/>
            <a:ext cx="0" cy="0"/>
          </a:xfrm>
          <a:prstGeom prst="line">
            <a:avLst/>
          </a:prstGeom>
          <a:noFill/>
          <a:ln w="12700" cap="rnd">
            <a:solidFill>
              <a:srgbClr val="808080"/>
            </a:solidFill>
            <a:round/>
            <a:headEnd/>
            <a:tailEnd/>
          </a:ln>
          <a:effectLst/>
        </p:spPr>
        <p:txBody>
          <a:bodyPr/>
          <a:lstStyle/>
          <a:p>
            <a:pPr>
              <a:defRPr/>
            </a:pPr>
            <a:endParaRPr lang="es-CL">
              <a:latin typeface="+mn-lt"/>
            </a:endParaRPr>
          </a:p>
        </p:txBody>
      </p:sp>
      <p:sp>
        <p:nvSpPr>
          <p:cNvPr id="104457" name="Line 9"/>
          <p:cNvSpPr>
            <a:spLocks noChangeShapeType="1"/>
          </p:cNvSpPr>
          <p:nvPr/>
        </p:nvSpPr>
        <p:spPr bwMode="auto">
          <a:xfrm>
            <a:off x="8075613" y="369888"/>
            <a:ext cx="0" cy="0"/>
          </a:xfrm>
          <a:prstGeom prst="line">
            <a:avLst/>
          </a:prstGeom>
          <a:noFill/>
          <a:ln w="12700" cap="rnd">
            <a:solidFill>
              <a:srgbClr val="808080"/>
            </a:solidFill>
            <a:round/>
            <a:headEnd/>
            <a:tailEnd/>
          </a:ln>
          <a:effectLst/>
        </p:spPr>
        <p:txBody>
          <a:bodyPr/>
          <a:lstStyle/>
          <a:p>
            <a:pPr>
              <a:defRPr/>
            </a:pPr>
            <a:endParaRPr lang="es-CL">
              <a:latin typeface="+mn-lt"/>
            </a:endParaRPr>
          </a:p>
        </p:txBody>
      </p:sp>
      <p:sp>
        <p:nvSpPr>
          <p:cNvPr id="13323" name="Line 10"/>
          <p:cNvSpPr>
            <a:spLocks noChangeShapeType="1"/>
          </p:cNvSpPr>
          <p:nvPr/>
        </p:nvSpPr>
        <p:spPr bwMode="auto">
          <a:xfrm>
            <a:off x="4149725" y="-2189163"/>
            <a:ext cx="0" cy="0"/>
          </a:xfrm>
          <a:prstGeom prst="line">
            <a:avLst/>
          </a:prstGeom>
          <a:noFill/>
          <a:ln w="12700" cap="rnd">
            <a:solidFill>
              <a:srgbClr val="000000"/>
            </a:solidFill>
            <a:round/>
            <a:headEnd/>
            <a:tailEnd/>
          </a:ln>
        </p:spPr>
        <p:txBody>
          <a:bodyPr/>
          <a:lstStyle/>
          <a:p>
            <a:endParaRPr lang="es-CL"/>
          </a:p>
        </p:txBody>
      </p:sp>
      <p:sp>
        <p:nvSpPr>
          <p:cNvPr id="13324" name="Line 11"/>
          <p:cNvSpPr>
            <a:spLocks noChangeShapeType="1"/>
          </p:cNvSpPr>
          <p:nvPr/>
        </p:nvSpPr>
        <p:spPr bwMode="auto">
          <a:xfrm>
            <a:off x="4149725" y="-2189163"/>
            <a:ext cx="0" cy="0"/>
          </a:xfrm>
          <a:prstGeom prst="line">
            <a:avLst/>
          </a:prstGeom>
          <a:noFill/>
          <a:ln w="12700" cap="rnd">
            <a:solidFill>
              <a:srgbClr val="000000"/>
            </a:solidFill>
            <a:round/>
            <a:headEnd/>
            <a:tailEnd/>
          </a:ln>
        </p:spPr>
        <p:txBody>
          <a:bodyPr/>
          <a:lstStyle/>
          <a:p>
            <a:endParaRPr lang="es-CL"/>
          </a:p>
        </p:txBody>
      </p:sp>
      <p:sp>
        <p:nvSpPr>
          <p:cNvPr id="13325" name="Line 12"/>
          <p:cNvSpPr>
            <a:spLocks noChangeShapeType="1"/>
          </p:cNvSpPr>
          <p:nvPr/>
        </p:nvSpPr>
        <p:spPr bwMode="auto">
          <a:xfrm>
            <a:off x="6905625" y="-1971675"/>
            <a:ext cx="0" cy="0"/>
          </a:xfrm>
          <a:prstGeom prst="line">
            <a:avLst/>
          </a:prstGeom>
          <a:noFill/>
          <a:ln w="12700" cap="rnd">
            <a:solidFill>
              <a:srgbClr val="000000"/>
            </a:solidFill>
            <a:round/>
            <a:headEnd/>
            <a:tailEnd/>
          </a:ln>
        </p:spPr>
        <p:txBody>
          <a:bodyPr/>
          <a:lstStyle/>
          <a:p>
            <a:endParaRPr lang="es-CL"/>
          </a:p>
        </p:txBody>
      </p:sp>
      <p:sp>
        <p:nvSpPr>
          <p:cNvPr id="13327" name="Text Box 31"/>
          <p:cNvSpPr txBox="1">
            <a:spLocks noChangeArrowheads="1"/>
          </p:cNvSpPr>
          <p:nvPr/>
        </p:nvSpPr>
        <p:spPr bwMode="auto">
          <a:xfrm>
            <a:off x="2195736" y="188640"/>
            <a:ext cx="4115643" cy="369332"/>
          </a:xfrm>
          <a:prstGeom prst="rect">
            <a:avLst/>
          </a:prstGeom>
          <a:noFill/>
          <a:ln w="9525">
            <a:noFill/>
            <a:miter lim="800000"/>
            <a:headEnd/>
            <a:tailEnd/>
          </a:ln>
        </p:spPr>
        <p:txBody>
          <a:bodyPr wrap="square">
            <a:spAutoFit/>
          </a:bodyPr>
          <a:lstStyle/>
          <a:p>
            <a:pPr algn="ctr"/>
            <a:r>
              <a:rPr lang="es-CL" b="1" dirty="0" smtClean="0">
                <a:solidFill>
                  <a:schemeClr val="accent1">
                    <a:lumMod val="50000"/>
                  </a:schemeClr>
                </a:solidFill>
                <a:latin typeface="Calibri" pitchFamily="34" charset="0"/>
              </a:rPr>
              <a:t>MODELO SERVICIOS / EXPERIENCIAS </a:t>
            </a:r>
            <a:endParaRPr lang="es-ES" b="1" dirty="0">
              <a:solidFill>
                <a:schemeClr val="accent1">
                  <a:lumMod val="50000"/>
                </a:schemeClr>
              </a:solidFill>
              <a:latin typeface="Calibri" pitchFamily="34" charset="0"/>
            </a:endParaRPr>
          </a:p>
        </p:txBody>
      </p:sp>
      <p:sp>
        <p:nvSpPr>
          <p:cNvPr id="35" name="Rectangle 20"/>
          <p:cNvSpPr>
            <a:spLocks noChangeArrowheads="1"/>
          </p:cNvSpPr>
          <p:nvPr/>
        </p:nvSpPr>
        <p:spPr bwMode="gray">
          <a:xfrm>
            <a:off x="1801813" y="2089150"/>
            <a:ext cx="2373312" cy="406400"/>
          </a:xfrm>
          <a:prstGeom prst="rect">
            <a:avLst/>
          </a:prstGeom>
          <a:solidFill>
            <a:srgbClr val="EAEAEA"/>
          </a:solidFill>
          <a:ln w="12700">
            <a:solidFill>
              <a:srgbClr val="FFFFFF"/>
            </a:solidFill>
            <a:miter lim="800000"/>
            <a:headEnd/>
            <a:tailEnd/>
          </a:ln>
          <a:effectLst>
            <a:outerShdw dist="53882" dir="2700000" algn="ctr" rotWithShape="0">
              <a:srgbClr val="808080">
                <a:alpha val="50000"/>
              </a:srgbClr>
            </a:outerShdw>
          </a:effectLst>
        </p:spPr>
        <p:txBody>
          <a:bodyPr lIns="126000" anchor="ctr"/>
          <a:lstStyle/>
          <a:p>
            <a:pPr>
              <a:defRPr/>
            </a:pPr>
            <a:r>
              <a:rPr lang="es-CL" sz="1400" noProof="1">
                <a:solidFill>
                  <a:schemeClr val="accent1">
                    <a:lumMod val="50000"/>
                  </a:schemeClr>
                </a:solidFill>
                <a:latin typeface="+mj-lt"/>
              </a:rPr>
              <a:t>Propuesta de Valor: Experiencia  Transversal</a:t>
            </a:r>
          </a:p>
        </p:txBody>
      </p:sp>
      <p:sp>
        <p:nvSpPr>
          <p:cNvPr id="36" name="Rectangle 37"/>
          <p:cNvSpPr>
            <a:spLocks noChangeArrowheads="1"/>
          </p:cNvSpPr>
          <p:nvPr/>
        </p:nvSpPr>
        <p:spPr bwMode="gray">
          <a:xfrm>
            <a:off x="1801813" y="3176588"/>
            <a:ext cx="2373312" cy="406400"/>
          </a:xfrm>
          <a:prstGeom prst="rect">
            <a:avLst/>
          </a:prstGeom>
          <a:solidFill>
            <a:srgbClr val="EAEAEA"/>
          </a:solidFill>
          <a:ln w="12700">
            <a:solidFill>
              <a:srgbClr val="FFFFFF"/>
            </a:solidFill>
            <a:miter lim="800000"/>
            <a:headEnd/>
            <a:tailEnd/>
          </a:ln>
          <a:effectLst>
            <a:outerShdw dist="53882" dir="2700000" algn="ctr" rotWithShape="0">
              <a:srgbClr val="808080">
                <a:alpha val="50000"/>
              </a:srgbClr>
            </a:outerShdw>
          </a:effectLst>
        </p:spPr>
        <p:txBody>
          <a:bodyPr lIns="126000" anchor="ctr"/>
          <a:lstStyle/>
          <a:p>
            <a:pPr>
              <a:defRPr/>
            </a:pPr>
            <a:r>
              <a:rPr lang="es-CL" sz="1400" noProof="1">
                <a:solidFill>
                  <a:schemeClr val="accent1">
                    <a:lumMod val="50000"/>
                  </a:schemeClr>
                </a:solidFill>
                <a:latin typeface="+mj-lt"/>
              </a:rPr>
              <a:t>Mapa Experiencia Paciente </a:t>
            </a:r>
          </a:p>
        </p:txBody>
      </p:sp>
      <p:sp>
        <p:nvSpPr>
          <p:cNvPr id="37" name="Rectangle 38"/>
          <p:cNvSpPr>
            <a:spLocks noChangeArrowheads="1"/>
          </p:cNvSpPr>
          <p:nvPr/>
        </p:nvSpPr>
        <p:spPr bwMode="gray">
          <a:xfrm>
            <a:off x="1801813" y="2636838"/>
            <a:ext cx="2373312" cy="406400"/>
          </a:xfrm>
          <a:prstGeom prst="rect">
            <a:avLst/>
          </a:prstGeom>
          <a:solidFill>
            <a:srgbClr val="EAEAEA"/>
          </a:solidFill>
          <a:ln w="12700">
            <a:solidFill>
              <a:srgbClr val="FFFFFF"/>
            </a:solidFill>
            <a:miter lim="800000"/>
            <a:headEnd/>
            <a:tailEnd/>
          </a:ln>
          <a:effectLst>
            <a:outerShdw dist="53882" dir="2700000" algn="ctr" rotWithShape="0">
              <a:srgbClr val="808080">
                <a:alpha val="50000"/>
              </a:srgbClr>
            </a:outerShdw>
          </a:effectLst>
        </p:spPr>
        <p:txBody>
          <a:bodyPr lIns="126000" anchor="ctr"/>
          <a:lstStyle/>
          <a:p>
            <a:pPr>
              <a:defRPr/>
            </a:pPr>
            <a:r>
              <a:rPr lang="es-CL" sz="1400" noProof="1">
                <a:solidFill>
                  <a:schemeClr val="accent1">
                    <a:lumMod val="50000"/>
                  </a:schemeClr>
                </a:solidFill>
                <a:latin typeface="+mj-lt"/>
              </a:rPr>
              <a:t>Promesa  de Servicio. Personal Médico/No Médico</a:t>
            </a:r>
          </a:p>
        </p:txBody>
      </p:sp>
      <p:sp>
        <p:nvSpPr>
          <p:cNvPr id="38" name="Rectangle 55"/>
          <p:cNvSpPr>
            <a:spLocks noChangeArrowheads="1"/>
          </p:cNvSpPr>
          <p:nvPr/>
        </p:nvSpPr>
        <p:spPr bwMode="gray">
          <a:xfrm>
            <a:off x="1801813" y="3732213"/>
            <a:ext cx="2373312" cy="406400"/>
          </a:xfrm>
          <a:prstGeom prst="rect">
            <a:avLst/>
          </a:prstGeom>
          <a:solidFill>
            <a:srgbClr val="EAEAEA"/>
          </a:solidFill>
          <a:ln w="12700">
            <a:solidFill>
              <a:srgbClr val="FFFFFF"/>
            </a:solidFill>
            <a:miter lim="800000"/>
            <a:headEnd/>
            <a:tailEnd/>
          </a:ln>
          <a:effectLst>
            <a:outerShdw dist="53882" dir="2700000" algn="ctr" rotWithShape="0">
              <a:srgbClr val="808080">
                <a:alpha val="50000"/>
              </a:srgbClr>
            </a:outerShdw>
          </a:effectLst>
        </p:spPr>
        <p:txBody>
          <a:bodyPr lIns="126000" anchor="ctr"/>
          <a:lstStyle/>
          <a:p>
            <a:pPr>
              <a:defRPr/>
            </a:pPr>
            <a:r>
              <a:rPr lang="es-CL" sz="1400" noProof="1">
                <a:solidFill>
                  <a:schemeClr val="accent1">
                    <a:lumMod val="50000"/>
                  </a:schemeClr>
                </a:solidFill>
                <a:latin typeface="+mj-lt"/>
              </a:rPr>
              <a:t>Ciclos de Servicios Prioritarios</a:t>
            </a:r>
          </a:p>
        </p:txBody>
      </p:sp>
      <p:sp>
        <p:nvSpPr>
          <p:cNvPr id="39" name="Rectangle 60"/>
          <p:cNvSpPr>
            <a:spLocks noChangeArrowheads="1"/>
          </p:cNvSpPr>
          <p:nvPr/>
        </p:nvSpPr>
        <p:spPr bwMode="gray">
          <a:xfrm>
            <a:off x="1801813" y="4273550"/>
            <a:ext cx="2373312" cy="406400"/>
          </a:xfrm>
          <a:prstGeom prst="rect">
            <a:avLst/>
          </a:prstGeom>
          <a:solidFill>
            <a:srgbClr val="EAEAEA"/>
          </a:solidFill>
          <a:ln w="12700">
            <a:solidFill>
              <a:srgbClr val="FFFFFF"/>
            </a:solidFill>
            <a:miter lim="800000"/>
            <a:headEnd/>
            <a:tailEnd/>
          </a:ln>
          <a:effectLst>
            <a:outerShdw dist="53882" dir="2700000" algn="ctr" rotWithShape="0">
              <a:srgbClr val="808080">
                <a:alpha val="50000"/>
              </a:srgbClr>
            </a:outerShdw>
          </a:effectLst>
        </p:spPr>
        <p:txBody>
          <a:bodyPr lIns="126000" anchor="ctr"/>
          <a:lstStyle/>
          <a:p>
            <a:pPr>
              <a:defRPr/>
            </a:pPr>
            <a:r>
              <a:rPr lang="es-CL" sz="1400" noProof="1">
                <a:solidFill>
                  <a:schemeClr val="accent1">
                    <a:lumMod val="50000"/>
                  </a:schemeClr>
                </a:solidFill>
                <a:latin typeface="+mj-lt"/>
              </a:rPr>
              <a:t>Estándares Básicos /Memorables </a:t>
            </a:r>
          </a:p>
        </p:txBody>
      </p:sp>
      <p:sp>
        <p:nvSpPr>
          <p:cNvPr id="40" name="Rectangle 65"/>
          <p:cNvSpPr>
            <a:spLocks noChangeArrowheads="1"/>
          </p:cNvSpPr>
          <p:nvPr/>
        </p:nvSpPr>
        <p:spPr bwMode="gray">
          <a:xfrm>
            <a:off x="5292080" y="2060848"/>
            <a:ext cx="2373312" cy="406400"/>
          </a:xfrm>
          <a:prstGeom prst="rect">
            <a:avLst/>
          </a:prstGeom>
          <a:solidFill>
            <a:srgbClr val="EAEAEA"/>
          </a:solidFill>
          <a:ln w="12700">
            <a:solidFill>
              <a:srgbClr val="FFFFFF"/>
            </a:solidFill>
            <a:miter lim="800000"/>
            <a:headEnd/>
            <a:tailEnd/>
          </a:ln>
          <a:effectLst>
            <a:outerShdw dist="53882" dir="2700000" algn="ctr" rotWithShape="0">
              <a:srgbClr val="808080">
                <a:alpha val="50000"/>
              </a:srgbClr>
            </a:outerShdw>
          </a:effectLst>
        </p:spPr>
        <p:txBody>
          <a:bodyPr lIns="126000" anchor="ctr"/>
          <a:lstStyle/>
          <a:p>
            <a:pPr>
              <a:defRPr/>
            </a:pPr>
            <a:r>
              <a:rPr lang="es-CL" sz="1400" noProof="1">
                <a:solidFill>
                  <a:schemeClr val="accent1">
                    <a:lumMod val="50000"/>
                  </a:schemeClr>
                </a:solidFill>
                <a:latin typeface="+mj-lt"/>
              </a:rPr>
              <a:t>Estándares Básicos de Soporte </a:t>
            </a:r>
          </a:p>
        </p:txBody>
      </p:sp>
      <p:sp>
        <p:nvSpPr>
          <p:cNvPr id="41" name="Rectangle 33"/>
          <p:cNvSpPr>
            <a:spLocks noChangeArrowheads="1"/>
          </p:cNvSpPr>
          <p:nvPr/>
        </p:nvSpPr>
        <p:spPr bwMode="gray">
          <a:xfrm>
            <a:off x="1411288" y="2089150"/>
            <a:ext cx="398462" cy="406400"/>
          </a:xfrm>
          <a:prstGeom prst="rect">
            <a:avLst/>
          </a:prstGeom>
          <a:solidFill>
            <a:srgbClr val="0061B2"/>
          </a:solidFill>
          <a:ln w="12700">
            <a:solidFill>
              <a:srgbClr val="FFFFFF"/>
            </a:solidFill>
            <a:miter lim="800000"/>
            <a:headEnd/>
            <a:tailEnd/>
          </a:ln>
          <a:effectLst>
            <a:outerShdw dist="53882" dir="2700000" algn="ctr" rotWithShape="0">
              <a:srgbClr val="808080">
                <a:alpha val="50000"/>
              </a:srgbClr>
            </a:outerShdw>
          </a:effectLst>
        </p:spPr>
        <p:txBody>
          <a:bodyPr wrap="none" anchor="ctr"/>
          <a:lstStyle/>
          <a:p>
            <a:pPr>
              <a:defRPr/>
            </a:pPr>
            <a:r>
              <a:rPr lang="es-CL" b="1" noProof="1">
                <a:solidFill>
                  <a:srgbClr val="FFFFFF"/>
                </a:solidFill>
                <a:latin typeface="+mj-lt"/>
              </a:rPr>
              <a:t>1</a:t>
            </a:r>
          </a:p>
        </p:txBody>
      </p:sp>
      <p:sp>
        <p:nvSpPr>
          <p:cNvPr id="42" name="Rectangle 34"/>
          <p:cNvSpPr>
            <a:spLocks noChangeArrowheads="1"/>
          </p:cNvSpPr>
          <p:nvPr/>
        </p:nvSpPr>
        <p:spPr bwMode="gray">
          <a:xfrm>
            <a:off x="1408113" y="2636838"/>
            <a:ext cx="398462" cy="406400"/>
          </a:xfrm>
          <a:prstGeom prst="rect">
            <a:avLst/>
          </a:prstGeom>
          <a:solidFill>
            <a:srgbClr val="2A79D0"/>
          </a:solidFill>
          <a:ln w="12700">
            <a:solidFill>
              <a:srgbClr val="FFFFFF"/>
            </a:solidFill>
            <a:miter lim="800000"/>
            <a:headEnd/>
            <a:tailEnd/>
          </a:ln>
          <a:effectLst>
            <a:outerShdw dist="53882" dir="2700000" algn="ctr" rotWithShape="0">
              <a:srgbClr val="808080">
                <a:alpha val="50000"/>
              </a:srgbClr>
            </a:outerShdw>
          </a:effectLst>
        </p:spPr>
        <p:txBody>
          <a:bodyPr wrap="none" anchor="ctr"/>
          <a:lstStyle/>
          <a:p>
            <a:pPr>
              <a:defRPr/>
            </a:pPr>
            <a:r>
              <a:rPr lang="es-CL" b="1" noProof="1">
                <a:solidFill>
                  <a:srgbClr val="FFFFFF"/>
                </a:solidFill>
                <a:latin typeface="+mj-lt"/>
              </a:rPr>
              <a:t>2</a:t>
            </a:r>
          </a:p>
        </p:txBody>
      </p:sp>
      <p:sp>
        <p:nvSpPr>
          <p:cNvPr id="43" name="Rectangle 35"/>
          <p:cNvSpPr>
            <a:spLocks noChangeArrowheads="1"/>
          </p:cNvSpPr>
          <p:nvPr/>
        </p:nvSpPr>
        <p:spPr bwMode="gray">
          <a:xfrm>
            <a:off x="1403350" y="3176588"/>
            <a:ext cx="398463" cy="406400"/>
          </a:xfrm>
          <a:prstGeom prst="rect">
            <a:avLst/>
          </a:prstGeom>
          <a:solidFill>
            <a:srgbClr val="69A2E1"/>
          </a:solidFill>
          <a:ln w="12700">
            <a:solidFill>
              <a:srgbClr val="FFFFFF"/>
            </a:solidFill>
            <a:miter lim="800000"/>
            <a:headEnd/>
            <a:tailEnd/>
          </a:ln>
          <a:effectLst>
            <a:outerShdw dist="53882" dir="2700000" algn="ctr" rotWithShape="0">
              <a:srgbClr val="808080">
                <a:alpha val="50000"/>
              </a:srgbClr>
            </a:outerShdw>
          </a:effectLst>
        </p:spPr>
        <p:txBody>
          <a:bodyPr wrap="none" anchor="ctr"/>
          <a:lstStyle/>
          <a:p>
            <a:pPr>
              <a:defRPr/>
            </a:pPr>
            <a:r>
              <a:rPr lang="es-CL" b="1" noProof="1">
                <a:solidFill>
                  <a:srgbClr val="FFFFFF"/>
                </a:solidFill>
                <a:latin typeface="+mj-lt"/>
              </a:rPr>
              <a:t>3</a:t>
            </a:r>
          </a:p>
        </p:txBody>
      </p:sp>
      <p:sp>
        <p:nvSpPr>
          <p:cNvPr id="44" name="Rectangle 54"/>
          <p:cNvSpPr>
            <a:spLocks noChangeArrowheads="1"/>
          </p:cNvSpPr>
          <p:nvPr/>
        </p:nvSpPr>
        <p:spPr bwMode="gray">
          <a:xfrm>
            <a:off x="1403350" y="3732213"/>
            <a:ext cx="398463" cy="406400"/>
          </a:xfrm>
          <a:prstGeom prst="rect">
            <a:avLst/>
          </a:prstGeom>
          <a:solidFill>
            <a:srgbClr val="69A2E1"/>
          </a:solidFill>
          <a:ln w="12700">
            <a:solidFill>
              <a:srgbClr val="FFFFFF"/>
            </a:solidFill>
            <a:miter lim="800000"/>
            <a:headEnd/>
            <a:tailEnd/>
          </a:ln>
          <a:effectLst>
            <a:outerShdw dist="53882" dir="2700000" algn="ctr" rotWithShape="0">
              <a:srgbClr val="808080">
                <a:alpha val="50000"/>
              </a:srgbClr>
            </a:outerShdw>
          </a:effectLst>
        </p:spPr>
        <p:txBody>
          <a:bodyPr wrap="none" anchor="ctr"/>
          <a:lstStyle/>
          <a:p>
            <a:pPr>
              <a:defRPr/>
            </a:pPr>
            <a:r>
              <a:rPr lang="es-CL" b="1" noProof="1">
                <a:solidFill>
                  <a:srgbClr val="FFFFFF"/>
                </a:solidFill>
                <a:latin typeface="+mj-lt"/>
              </a:rPr>
              <a:t>4</a:t>
            </a:r>
          </a:p>
        </p:txBody>
      </p:sp>
      <p:sp>
        <p:nvSpPr>
          <p:cNvPr id="45" name="Rectangle 59"/>
          <p:cNvSpPr>
            <a:spLocks noChangeArrowheads="1"/>
          </p:cNvSpPr>
          <p:nvPr/>
        </p:nvSpPr>
        <p:spPr bwMode="gray">
          <a:xfrm>
            <a:off x="1403350" y="4273550"/>
            <a:ext cx="398463" cy="406400"/>
          </a:xfrm>
          <a:prstGeom prst="rect">
            <a:avLst/>
          </a:prstGeom>
          <a:solidFill>
            <a:srgbClr val="69A2E1"/>
          </a:solidFill>
          <a:ln w="12700">
            <a:solidFill>
              <a:srgbClr val="FFFFFF"/>
            </a:solidFill>
            <a:miter lim="800000"/>
            <a:headEnd/>
            <a:tailEnd/>
          </a:ln>
          <a:effectLst>
            <a:outerShdw dist="53882" dir="2700000" algn="ctr" rotWithShape="0">
              <a:srgbClr val="808080">
                <a:alpha val="50000"/>
              </a:srgbClr>
            </a:outerShdw>
          </a:effectLst>
        </p:spPr>
        <p:txBody>
          <a:bodyPr wrap="none" anchor="ctr"/>
          <a:lstStyle/>
          <a:p>
            <a:pPr>
              <a:defRPr/>
            </a:pPr>
            <a:r>
              <a:rPr lang="es-CL" b="1" noProof="1">
                <a:solidFill>
                  <a:srgbClr val="FFFFFF"/>
                </a:solidFill>
                <a:latin typeface="+mj-lt"/>
              </a:rPr>
              <a:t>5</a:t>
            </a:r>
          </a:p>
        </p:txBody>
      </p:sp>
      <p:sp>
        <p:nvSpPr>
          <p:cNvPr id="46" name="Rectangle 64"/>
          <p:cNvSpPr>
            <a:spLocks noChangeArrowheads="1"/>
          </p:cNvSpPr>
          <p:nvPr/>
        </p:nvSpPr>
        <p:spPr bwMode="gray">
          <a:xfrm>
            <a:off x="4893617" y="2060848"/>
            <a:ext cx="398463" cy="406400"/>
          </a:xfrm>
          <a:prstGeom prst="rect">
            <a:avLst/>
          </a:prstGeom>
          <a:solidFill>
            <a:srgbClr val="69A2E1"/>
          </a:solidFill>
          <a:ln w="12700">
            <a:solidFill>
              <a:srgbClr val="FFFFFF"/>
            </a:solidFill>
            <a:miter lim="800000"/>
            <a:headEnd/>
            <a:tailEnd/>
          </a:ln>
          <a:effectLst>
            <a:outerShdw dist="53882" dir="2700000" algn="ctr" rotWithShape="0">
              <a:srgbClr val="808080">
                <a:alpha val="50000"/>
              </a:srgbClr>
            </a:outerShdw>
          </a:effectLst>
        </p:spPr>
        <p:txBody>
          <a:bodyPr wrap="none" anchor="ctr"/>
          <a:lstStyle/>
          <a:p>
            <a:pPr>
              <a:defRPr/>
            </a:pPr>
            <a:r>
              <a:rPr lang="es-CL" b="1" noProof="1">
                <a:solidFill>
                  <a:srgbClr val="FFFFFF"/>
                </a:solidFill>
                <a:latin typeface="+mj-lt"/>
              </a:rPr>
              <a:t>6</a:t>
            </a:r>
          </a:p>
        </p:txBody>
      </p:sp>
      <p:sp>
        <p:nvSpPr>
          <p:cNvPr id="47" name="Rectangle 20"/>
          <p:cNvSpPr>
            <a:spLocks noChangeArrowheads="1"/>
          </p:cNvSpPr>
          <p:nvPr/>
        </p:nvSpPr>
        <p:spPr bwMode="gray">
          <a:xfrm>
            <a:off x="5287963" y="2636912"/>
            <a:ext cx="2373312" cy="406400"/>
          </a:xfrm>
          <a:prstGeom prst="rect">
            <a:avLst/>
          </a:prstGeom>
          <a:solidFill>
            <a:srgbClr val="EAEAEA"/>
          </a:solidFill>
          <a:ln w="12700">
            <a:solidFill>
              <a:srgbClr val="FFFFFF"/>
            </a:solidFill>
            <a:miter lim="800000"/>
            <a:headEnd/>
            <a:tailEnd/>
          </a:ln>
          <a:effectLst>
            <a:outerShdw dist="53882" dir="2700000" algn="ctr" rotWithShape="0">
              <a:srgbClr val="808080">
                <a:alpha val="50000"/>
              </a:srgbClr>
            </a:outerShdw>
          </a:effectLst>
        </p:spPr>
        <p:txBody>
          <a:bodyPr lIns="126000" anchor="ctr"/>
          <a:lstStyle/>
          <a:p>
            <a:pPr>
              <a:defRPr/>
            </a:pPr>
            <a:r>
              <a:rPr lang="es-CL" sz="1400" noProof="1">
                <a:solidFill>
                  <a:schemeClr val="accent1">
                    <a:lumMod val="50000"/>
                  </a:schemeClr>
                </a:solidFill>
                <a:latin typeface="+mj-lt"/>
              </a:rPr>
              <a:t>Indicadores  Básicos Experiencia Paciente</a:t>
            </a:r>
          </a:p>
        </p:txBody>
      </p:sp>
      <p:sp>
        <p:nvSpPr>
          <p:cNvPr id="48" name="Rectangle 37"/>
          <p:cNvSpPr>
            <a:spLocks noChangeArrowheads="1"/>
          </p:cNvSpPr>
          <p:nvPr/>
        </p:nvSpPr>
        <p:spPr bwMode="gray">
          <a:xfrm>
            <a:off x="5287963" y="3724350"/>
            <a:ext cx="2373312" cy="406400"/>
          </a:xfrm>
          <a:prstGeom prst="rect">
            <a:avLst/>
          </a:prstGeom>
          <a:solidFill>
            <a:srgbClr val="EAEAEA"/>
          </a:solidFill>
          <a:ln w="12700">
            <a:solidFill>
              <a:srgbClr val="FFFFFF"/>
            </a:solidFill>
            <a:miter lim="800000"/>
            <a:headEnd/>
            <a:tailEnd/>
          </a:ln>
          <a:effectLst>
            <a:outerShdw dist="53882" dir="2700000" algn="ctr" rotWithShape="0">
              <a:srgbClr val="808080">
                <a:alpha val="50000"/>
              </a:srgbClr>
            </a:outerShdw>
          </a:effectLst>
        </p:spPr>
        <p:txBody>
          <a:bodyPr lIns="126000" anchor="ctr"/>
          <a:lstStyle/>
          <a:p>
            <a:pPr>
              <a:defRPr/>
            </a:pPr>
            <a:r>
              <a:rPr lang="es-CL" sz="1400" noProof="1">
                <a:solidFill>
                  <a:schemeClr val="accent1">
                    <a:lumMod val="50000"/>
                  </a:schemeClr>
                </a:solidFill>
                <a:latin typeface="+mj-lt"/>
              </a:rPr>
              <a:t>Metodología Mejora Continua</a:t>
            </a:r>
          </a:p>
        </p:txBody>
      </p:sp>
      <p:sp>
        <p:nvSpPr>
          <p:cNvPr id="49" name="Rectangle 38"/>
          <p:cNvSpPr>
            <a:spLocks noChangeArrowheads="1"/>
          </p:cNvSpPr>
          <p:nvPr/>
        </p:nvSpPr>
        <p:spPr bwMode="gray">
          <a:xfrm>
            <a:off x="5287963" y="3184600"/>
            <a:ext cx="2373312" cy="406400"/>
          </a:xfrm>
          <a:prstGeom prst="rect">
            <a:avLst/>
          </a:prstGeom>
          <a:solidFill>
            <a:srgbClr val="EAEAEA"/>
          </a:solidFill>
          <a:ln w="12700">
            <a:solidFill>
              <a:srgbClr val="FFFFFF"/>
            </a:solidFill>
            <a:miter lim="800000"/>
            <a:headEnd/>
            <a:tailEnd/>
          </a:ln>
          <a:effectLst>
            <a:outerShdw dist="53882" dir="2700000" algn="ctr" rotWithShape="0">
              <a:srgbClr val="808080">
                <a:alpha val="50000"/>
              </a:srgbClr>
            </a:outerShdw>
          </a:effectLst>
        </p:spPr>
        <p:txBody>
          <a:bodyPr lIns="126000" anchor="ctr"/>
          <a:lstStyle/>
          <a:p>
            <a:pPr>
              <a:defRPr/>
            </a:pPr>
            <a:r>
              <a:rPr lang="es-CL" sz="1400" noProof="1">
                <a:solidFill>
                  <a:schemeClr val="accent1">
                    <a:lumMod val="50000"/>
                  </a:schemeClr>
                </a:solidFill>
                <a:latin typeface="+mj-lt"/>
              </a:rPr>
              <a:t>Sistema de Medición Experiencia</a:t>
            </a:r>
          </a:p>
        </p:txBody>
      </p:sp>
      <p:sp>
        <p:nvSpPr>
          <p:cNvPr id="50" name="Rectangle 55"/>
          <p:cNvSpPr>
            <a:spLocks noChangeArrowheads="1"/>
          </p:cNvSpPr>
          <p:nvPr/>
        </p:nvSpPr>
        <p:spPr bwMode="gray">
          <a:xfrm>
            <a:off x="5287963" y="4279975"/>
            <a:ext cx="2373312" cy="406400"/>
          </a:xfrm>
          <a:prstGeom prst="rect">
            <a:avLst/>
          </a:prstGeom>
          <a:solidFill>
            <a:srgbClr val="EAEAEA"/>
          </a:solidFill>
          <a:ln w="12700">
            <a:solidFill>
              <a:srgbClr val="FFFFFF"/>
            </a:solidFill>
            <a:miter lim="800000"/>
            <a:headEnd/>
            <a:tailEnd/>
          </a:ln>
          <a:effectLst>
            <a:outerShdw dist="53882" dir="2700000" algn="ctr" rotWithShape="0">
              <a:srgbClr val="808080">
                <a:alpha val="50000"/>
              </a:srgbClr>
            </a:outerShdw>
          </a:effectLst>
        </p:spPr>
        <p:txBody>
          <a:bodyPr lIns="126000" anchor="ctr"/>
          <a:lstStyle/>
          <a:p>
            <a:pPr>
              <a:defRPr/>
            </a:pPr>
            <a:r>
              <a:rPr lang="es-CL" sz="1400" noProof="1">
                <a:solidFill>
                  <a:schemeClr val="accent1">
                    <a:lumMod val="50000"/>
                  </a:schemeClr>
                </a:solidFill>
                <a:latin typeface="+mj-lt"/>
              </a:rPr>
              <a:t>Estrategia de Despliegue Modelo:Pasos a seguir</a:t>
            </a:r>
          </a:p>
        </p:txBody>
      </p:sp>
      <p:sp>
        <p:nvSpPr>
          <p:cNvPr id="53" name="Rectangle 33"/>
          <p:cNvSpPr>
            <a:spLocks noChangeArrowheads="1"/>
          </p:cNvSpPr>
          <p:nvPr/>
        </p:nvSpPr>
        <p:spPr bwMode="gray">
          <a:xfrm>
            <a:off x="4897438" y="2636912"/>
            <a:ext cx="398462" cy="406400"/>
          </a:xfrm>
          <a:prstGeom prst="rect">
            <a:avLst/>
          </a:prstGeom>
          <a:solidFill>
            <a:srgbClr val="0061B2"/>
          </a:solidFill>
          <a:ln w="12700">
            <a:solidFill>
              <a:srgbClr val="FFFFFF"/>
            </a:solidFill>
            <a:miter lim="800000"/>
            <a:headEnd/>
            <a:tailEnd/>
          </a:ln>
          <a:effectLst>
            <a:outerShdw dist="53882" dir="2700000" algn="ctr" rotWithShape="0">
              <a:srgbClr val="808080">
                <a:alpha val="50000"/>
              </a:srgbClr>
            </a:outerShdw>
          </a:effectLst>
        </p:spPr>
        <p:txBody>
          <a:bodyPr wrap="none" anchor="ctr"/>
          <a:lstStyle/>
          <a:p>
            <a:pPr>
              <a:defRPr/>
            </a:pPr>
            <a:r>
              <a:rPr lang="es-CL" b="1" noProof="1">
                <a:solidFill>
                  <a:srgbClr val="FFFFFF"/>
                </a:solidFill>
                <a:latin typeface="+mj-lt"/>
              </a:rPr>
              <a:t>7</a:t>
            </a:r>
          </a:p>
        </p:txBody>
      </p:sp>
      <p:sp>
        <p:nvSpPr>
          <p:cNvPr id="54" name="Rectangle 34"/>
          <p:cNvSpPr>
            <a:spLocks noChangeArrowheads="1"/>
          </p:cNvSpPr>
          <p:nvPr/>
        </p:nvSpPr>
        <p:spPr bwMode="gray">
          <a:xfrm>
            <a:off x="4894263" y="3184600"/>
            <a:ext cx="398462" cy="406400"/>
          </a:xfrm>
          <a:prstGeom prst="rect">
            <a:avLst/>
          </a:prstGeom>
          <a:solidFill>
            <a:srgbClr val="2A79D0"/>
          </a:solidFill>
          <a:ln w="12700">
            <a:solidFill>
              <a:srgbClr val="FFFFFF"/>
            </a:solidFill>
            <a:miter lim="800000"/>
            <a:headEnd/>
            <a:tailEnd/>
          </a:ln>
          <a:effectLst>
            <a:outerShdw dist="53882" dir="2700000" algn="ctr" rotWithShape="0">
              <a:srgbClr val="808080">
                <a:alpha val="50000"/>
              </a:srgbClr>
            </a:outerShdw>
          </a:effectLst>
        </p:spPr>
        <p:txBody>
          <a:bodyPr wrap="none" anchor="ctr"/>
          <a:lstStyle/>
          <a:p>
            <a:pPr>
              <a:defRPr/>
            </a:pPr>
            <a:r>
              <a:rPr lang="es-CL" b="1" noProof="1">
                <a:solidFill>
                  <a:srgbClr val="FFFFFF"/>
                </a:solidFill>
                <a:latin typeface="+mj-lt"/>
              </a:rPr>
              <a:t>8</a:t>
            </a:r>
          </a:p>
        </p:txBody>
      </p:sp>
      <p:sp>
        <p:nvSpPr>
          <p:cNvPr id="55" name="Rectangle 35"/>
          <p:cNvSpPr>
            <a:spLocks noChangeArrowheads="1"/>
          </p:cNvSpPr>
          <p:nvPr/>
        </p:nvSpPr>
        <p:spPr bwMode="gray">
          <a:xfrm>
            <a:off x="4889500" y="3724350"/>
            <a:ext cx="398463" cy="406400"/>
          </a:xfrm>
          <a:prstGeom prst="rect">
            <a:avLst/>
          </a:prstGeom>
          <a:solidFill>
            <a:srgbClr val="69A2E1"/>
          </a:solidFill>
          <a:ln w="12700">
            <a:solidFill>
              <a:srgbClr val="FFFFFF"/>
            </a:solidFill>
            <a:miter lim="800000"/>
            <a:headEnd/>
            <a:tailEnd/>
          </a:ln>
          <a:effectLst>
            <a:outerShdw dist="53882" dir="2700000" algn="ctr" rotWithShape="0">
              <a:srgbClr val="808080">
                <a:alpha val="50000"/>
              </a:srgbClr>
            </a:outerShdw>
          </a:effectLst>
        </p:spPr>
        <p:txBody>
          <a:bodyPr wrap="none" anchor="ctr"/>
          <a:lstStyle/>
          <a:p>
            <a:pPr>
              <a:defRPr/>
            </a:pPr>
            <a:r>
              <a:rPr lang="es-CL" b="1" noProof="1">
                <a:solidFill>
                  <a:srgbClr val="FFFFFF"/>
                </a:solidFill>
                <a:latin typeface="+mj-lt"/>
              </a:rPr>
              <a:t>9</a:t>
            </a:r>
          </a:p>
        </p:txBody>
      </p:sp>
      <p:sp>
        <p:nvSpPr>
          <p:cNvPr id="56" name="Rectangle 54"/>
          <p:cNvSpPr>
            <a:spLocks noChangeArrowheads="1"/>
          </p:cNvSpPr>
          <p:nvPr/>
        </p:nvSpPr>
        <p:spPr bwMode="gray">
          <a:xfrm>
            <a:off x="4889500" y="4279975"/>
            <a:ext cx="398463" cy="406400"/>
          </a:xfrm>
          <a:prstGeom prst="rect">
            <a:avLst/>
          </a:prstGeom>
          <a:solidFill>
            <a:srgbClr val="69A2E1"/>
          </a:solidFill>
          <a:ln w="12700">
            <a:solidFill>
              <a:srgbClr val="FFFFFF"/>
            </a:solidFill>
            <a:miter lim="800000"/>
            <a:headEnd/>
            <a:tailEnd/>
          </a:ln>
          <a:effectLst>
            <a:outerShdw dist="53882" dir="2700000" algn="ctr" rotWithShape="0">
              <a:srgbClr val="808080">
                <a:alpha val="50000"/>
              </a:srgbClr>
            </a:outerShdw>
          </a:effectLst>
        </p:spPr>
        <p:txBody>
          <a:bodyPr wrap="none" anchor="ctr"/>
          <a:lstStyle/>
          <a:p>
            <a:pPr>
              <a:defRPr/>
            </a:pPr>
            <a:r>
              <a:rPr lang="es-CL" b="1" noProof="1">
                <a:solidFill>
                  <a:srgbClr val="FFFFFF"/>
                </a:solidFill>
                <a:latin typeface="+mj-lt"/>
              </a:rPr>
              <a:t>10</a:t>
            </a:r>
          </a:p>
        </p:txBody>
      </p:sp>
      <p:cxnSp>
        <p:nvCxnSpPr>
          <p:cNvPr id="61" name="60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Picture 8"/>
          <p:cNvPicPr>
            <a:picLocks noChangeAspect="1" noChangeArrowheads="1"/>
          </p:cNvPicPr>
          <p:nvPr/>
        </p:nvPicPr>
        <p:blipFill>
          <a:blip r:embed="rId2" cstate="print"/>
          <a:stretch>
            <a:fillRect/>
          </a:stretch>
        </p:blipFill>
        <p:spPr bwMode="auto">
          <a:xfrm>
            <a:off x="4411663" y="0"/>
            <a:ext cx="4732020" cy="6873240"/>
          </a:xfrm>
          <a:prstGeom prst="rect">
            <a:avLst/>
          </a:prstGeom>
          <a:noFill/>
          <a:ln>
            <a:noFill/>
          </a:ln>
        </p:spPr>
      </p:pic>
      <p:pic>
        <p:nvPicPr>
          <p:cNvPr id="204803" name="5 Imagen" descr="lienzo1.png"/>
          <p:cNvPicPr>
            <a:picLocks noChangeAspect="1"/>
          </p:cNvPicPr>
          <p:nvPr/>
        </p:nvPicPr>
        <p:blipFill>
          <a:blip r:embed="rId3" cstate="print"/>
          <a:srcRect l="34148"/>
          <a:stretch>
            <a:fillRect/>
          </a:stretch>
        </p:blipFill>
        <p:spPr bwMode="auto">
          <a:xfrm>
            <a:off x="-36513" y="5572125"/>
            <a:ext cx="5040313" cy="960438"/>
          </a:xfrm>
          <a:prstGeom prst="rect">
            <a:avLst/>
          </a:prstGeom>
          <a:noFill/>
          <a:ln w="9525">
            <a:noFill/>
            <a:miter lim="800000"/>
            <a:headEnd/>
            <a:tailEnd/>
          </a:ln>
        </p:spPr>
      </p:pic>
      <p:sp>
        <p:nvSpPr>
          <p:cNvPr id="5" name="4 Rectángulo"/>
          <p:cNvSpPr/>
          <p:nvPr/>
        </p:nvSpPr>
        <p:spPr>
          <a:xfrm>
            <a:off x="1577820" y="5857875"/>
            <a:ext cx="1279839" cy="400110"/>
          </a:xfrm>
          <a:prstGeom prst="rect">
            <a:avLst/>
          </a:prstGeom>
        </p:spPr>
        <p:txBody>
          <a:bodyPr wrap="none">
            <a:spAutoFit/>
          </a:bodyPr>
          <a:lstStyle/>
          <a:p>
            <a:pPr algn="ctr" fontAlgn="auto">
              <a:spcBef>
                <a:spcPts val="0"/>
              </a:spcBef>
              <a:spcAft>
                <a:spcPts val="0"/>
              </a:spcAft>
              <a:defRPr/>
            </a:pPr>
            <a:r>
              <a:rPr lang="es-CL" sz="2000" b="1" dirty="0" smtClean="0">
                <a:solidFill>
                  <a:prstClr val="white"/>
                </a:solidFill>
                <a:latin typeface="Calibri"/>
                <a:ea typeface="+mn-ea"/>
                <a:cs typeface="Arial" pitchFamily="34" charset="0"/>
              </a:rPr>
              <a:t>EJEMPLOS</a:t>
            </a:r>
            <a:endParaRPr lang="es-CL" sz="2000" b="1" dirty="0">
              <a:solidFill>
                <a:prstClr val="white"/>
              </a:solidFill>
              <a:latin typeface="Calibri"/>
              <a:ea typeface="+mn-ea"/>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Rectángulo redondeado"/>
          <p:cNvSpPr/>
          <p:nvPr/>
        </p:nvSpPr>
        <p:spPr>
          <a:xfrm>
            <a:off x="3995936" y="5805264"/>
            <a:ext cx="4536504" cy="864096"/>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s-CL" sz="1100" b="1" dirty="0" smtClean="0">
                <a:solidFill>
                  <a:schemeClr val="tx2"/>
                </a:solidFill>
              </a:rPr>
              <a:t>Ejemplos:</a:t>
            </a:r>
          </a:p>
          <a:p>
            <a:pPr>
              <a:buFont typeface="Arial" pitchFamily="34" charset="0"/>
              <a:buChar char="•"/>
            </a:pPr>
            <a:r>
              <a:rPr lang="es-CL" sz="1100" dirty="0" smtClean="0">
                <a:solidFill>
                  <a:schemeClr val="tx2"/>
                </a:solidFill>
              </a:rPr>
              <a:t> Zonas de Experiencia: Maternidad</a:t>
            </a:r>
          </a:p>
          <a:p>
            <a:pPr>
              <a:buFont typeface="Arial" pitchFamily="34" charset="0"/>
              <a:buChar char="•"/>
            </a:pPr>
            <a:r>
              <a:rPr lang="es-CL" sz="1100" dirty="0" smtClean="0">
                <a:solidFill>
                  <a:schemeClr val="tx2"/>
                </a:solidFill>
              </a:rPr>
              <a:t> Servicios: Cuidado recién nacido</a:t>
            </a:r>
          </a:p>
          <a:p>
            <a:pPr>
              <a:buFont typeface="Arial" pitchFamily="34" charset="0"/>
              <a:buChar char="•"/>
            </a:pPr>
            <a:r>
              <a:rPr lang="es-CL" sz="1100" dirty="0" smtClean="0">
                <a:solidFill>
                  <a:schemeClr val="tx2"/>
                </a:solidFill>
              </a:rPr>
              <a:t> Puntos de Contacto: Enfermera</a:t>
            </a:r>
            <a:endParaRPr lang="es-CL" sz="1100" dirty="0">
              <a:solidFill>
                <a:schemeClr val="tx2"/>
              </a:solidFill>
            </a:endParaRPr>
          </a:p>
        </p:txBody>
      </p:sp>
      <p:cxnSp>
        <p:nvCxnSpPr>
          <p:cNvPr id="14" name="13 Conector recto de flecha"/>
          <p:cNvCxnSpPr/>
          <p:nvPr/>
        </p:nvCxnSpPr>
        <p:spPr>
          <a:xfrm>
            <a:off x="971600" y="6165304"/>
            <a:ext cx="504056" cy="0"/>
          </a:xfrm>
          <a:prstGeom prst="straightConnector1">
            <a:avLst/>
          </a:prstGeom>
          <a:ln w="19050">
            <a:solidFill>
              <a:schemeClr val="accent2">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6" name="15 Rectángulo redondeado"/>
          <p:cNvSpPr/>
          <p:nvPr/>
        </p:nvSpPr>
        <p:spPr>
          <a:xfrm>
            <a:off x="1475656" y="5805264"/>
            <a:ext cx="2232248" cy="864096"/>
          </a:xfrm>
          <a:prstGeom prst="round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s-CL" sz="1100" b="1" dirty="0" smtClean="0">
                <a:solidFill>
                  <a:schemeClr val="bg1"/>
                </a:solidFill>
              </a:rPr>
              <a:t>Construcción de:</a:t>
            </a:r>
          </a:p>
          <a:p>
            <a:pPr algn="ctr">
              <a:buFont typeface="Arial" pitchFamily="34" charset="0"/>
              <a:buChar char="•"/>
            </a:pPr>
            <a:r>
              <a:rPr lang="es-CL" sz="1100" dirty="0" smtClean="0">
                <a:solidFill>
                  <a:schemeClr val="bg1"/>
                </a:solidFill>
              </a:rPr>
              <a:t> Zonas de Experiencia</a:t>
            </a:r>
          </a:p>
          <a:p>
            <a:pPr algn="ctr">
              <a:buFont typeface="Arial" pitchFamily="34" charset="0"/>
              <a:buChar char="•"/>
            </a:pPr>
            <a:r>
              <a:rPr lang="es-CL" sz="1100" dirty="0" smtClean="0">
                <a:solidFill>
                  <a:schemeClr val="bg1"/>
                </a:solidFill>
              </a:rPr>
              <a:t> Servicios</a:t>
            </a:r>
          </a:p>
          <a:p>
            <a:pPr algn="ctr">
              <a:buFont typeface="Arial" pitchFamily="34" charset="0"/>
              <a:buChar char="•"/>
            </a:pPr>
            <a:r>
              <a:rPr lang="es-CL" sz="1100" dirty="0" smtClean="0">
                <a:solidFill>
                  <a:schemeClr val="bg1"/>
                </a:solidFill>
              </a:rPr>
              <a:t> Puntos de Contacto</a:t>
            </a:r>
            <a:endParaRPr lang="es-CL" sz="1100" dirty="0">
              <a:solidFill>
                <a:schemeClr val="bg1"/>
              </a:solidFill>
            </a:endParaRPr>
          </a:p>
        </p:txBody>
      </p:sp>
      <p:cxnSp>
        <p:nvCxnSpPr>
          <p:cNvPr id="19" name="18 Conector recto de flecha"/>
          <p:cNvCxnSpPr/>
          <p:nvPr/>
        </p:nvCxnSpPr>
        <p:spPr>
          <a:xfrm>
            <a:off x="3059832" y="6093296"/>
            <a:ext cx="504056" cy="0"/>
          </a:xfrm>
          <a:prstGeom prst="straightConnector1">
            <a:avLst/>
          </a:prstGeom>
          <a:ln w="19050">
            <a:solidFill>
              <a:schemeClr val="accent2">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3" name="22 Rectángulo redondeado"/>
          <p:cNvSpPr/>
          <p:nvPr/>
        </p:nvSpPr>
        <p:spPr>
          <a:xfrm>
            <a:off x="3347864" y="5805264"/>
            <a:ext cx="2232248" cy="864096"/>
          </a:xfrm>
          <a:prstGeom prst="round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s-CL" sz="1100" b="1" dirty="0" smtClean="0">
                <a:solidFill>
                  <a:schemeClr val="bg1"/>
                </a:solidFill>
              </a:rPr>
              <a:t>Estándar de Experiencia:</a:t>
            </a:r>
          </a:p>
          <a:p>
            <a:pPr algn="ctr">
              <a:buFont typeface="Arial" pitchFamily="34" charset="0"/>
              <a:buChar char="•"/>
            </a:pPr>
            <a:r>
              <a:rPr lang="es-CL" sz="1100" dirty="0" smtClean="0">
                <a:solidFill>
                  <a:schemeClr val="bg1"/>
                </a:solidFill>
              </a:rPr>
              <a:t>Relación, Acción y Ambientación. </a:t>
            </a:r>
            <a:endParaRPr lang="es-CL" sz="1100" dirty="0">
              <a:solidFill>
                <a:schemeClr val="bg1"/>
              </a:solidFill>
            </a:endParaRPr>
          </a:p>
        </p:txBody>
      </p:sp>
      <p:sp>
        <p:nvSpPr>
          <p:cNvPr id="32" name="31 Rectángulo redondeado"/>
          <p:cNvSpPr/>
          <p:nvPr/>
        </p:nvSpPr>
        <p:spPr>
          <a:xfrm>
            <a:off x="5652120" y="5805264"/>
            <a:ext cx="2771800" cy="864096"/>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tlCol="0" anchor="t"/>
          <a:lstStyle/>
          <a:p>
            <a:r>
              <a:rPr lang="es-CL" sz="1100" b="1" dirty="0" smtClean="0">
                <a:solidFill>
                  <a:schemeClr val="tx2"/>
                </a:solidFill>
              </a:rPr>
              <a:t>Ejemplos:</a:t>
            </a:r>
          </a:p>
          <a:p>
            <a:pPr>
              <a:buFont typeface="Arial" pitchFamily="34" charset="0"/>
              <a:buChar char="•"/>
            </a:pPr>
            <a:r>
              <a:rPr lang="es-CL" sz="1100" dirty="0" smtClean="0">
                <a:solidFill>
                  <a:schemeClr val="tx2"/>
                </a:solidFill>
              </a:rPr>
              <a:t>Relación: Tratar al paciente por el nombre.</a:t>
            </a:r>
          </a:p>
          <a:p>
            <a:pPr>
              <a:buFont typeface="Arial" pitchFamily="34" charset="0"/>
              <a:buChar char="•"/>
            </a:pPr>
            <a:r>
              <a:rPr lang="es-CL" sz="1100" dirty="0" smtClean="0">
                <a:solidFill>
                  <a:schemeClr val="tx2"/>
                </a:solidFill>
              </a:rPr>
              <a:t>Acción: Actualizar ficha médica del paciente.</a:t>
            </a:r>
          </a:p>
          <a:p>
            <a:pPr>
              <a:buFont typeface="Arial" pitchFamily="34" charset="0"/>
              <a:buChar char="•"/>
            </a:pPr>
            <a:r>
              <a:rPr lang="es-CL" sz="1100" dirty="0" smtClean="0">
                <a:solidFill>
                  <a:schemeClr val="tx2"/>
                </a:solidFill>
              </a:rPr>
              <a:t>Ambientación: Mantener limpieza y orden. </a:t>
            </a:r>
            <a:endParaRPr lang="es-CL" sz="1100" dirty="0">
              <a:solidFill>
                <a:schemeClr val="tx2"/>
              </a:solidFill>
            </a:endParaRPr>
          </a:p>
        </p:txBody>
      </p:sp>
      <p:sp>
        <p:nvSpPr>
          <p:cNvPr id="20" name="19 Rectángulo redondeado"/>
          <p:cNvSpPr/>
          <p:nvPr/>
        </p:nvSpPr>
        <p:spPr>
          <a:xfrm>
            <a:off x="3635896" y="5805264"/>
            <a:ext cx="2232248" cy="864096"/>
          </a:xfrm>
          <a:prstGeom prst="round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s-CL" sz="1100" b="1" dirty="0" smtClean="0">
                <a:solidFill>
                  <a:schemeClr val="bg1"/>
                </a:solidFill>
              </a:rPr>
              <a:t>Protocolos de Atención</a:t>
            </a:r>
          </a:p>
          <a:p>
            <a:pPr algn="ctr">
              <a:buFont typeface="Arial" pitchFamily="34" charset="0"/>
              <a:buChar char="•"/>
            </a:pPr>
            <a:r>
              <a:rPr lang="es-CL" sz="1100" dirty="0" smtClean="0">
                <a:solidFill>
                  <a:schemeClr val="bg1"/>
                </a:solidFill>
              </a:rPr>
              <a:t> Estándar de conductas y verbalizaciones</a:t>
            </a:r>
            <a:endParaRPr lang="es-CL" sz="1100" dirty="0">
              <a:solidFill>
                <a:schemeClr val="bg1"/>
              </a:solidFill>
            </a:endParaRPr>
          </a:p>
        </p:txBody>
      </p:sp>
      <p:sp>
        <p:nvSpPr>
          <p:cNvPr id="33" name="32 Rectángulo redondeado"/>
          <p:cNvSpPr/>
          <p:nvPr/>
        </p:nvSpPr>
        <p:spPr>
          <a:xfrm>
            <a:off x="6012160" y="5805264"/>
            <a:ext cx="2232248" cy="864096"/>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tlCol="0" anchor="t"/>
          <a:lstStyle/>
          <a:p>
            <a:r>
              <a:rPr lang="es-CL" sz="1100" b="1" dirty="0" smtClean="0">
                <a:solidFill>
                  <a:schemeClr val="tx2"/>
                </a:solidFill>
              </a:rPr>
              <a:t>Ejemplo:</a:t>
            </a:r>
          </a:p>
          <a:p>
            <a:pPr>
              <a:buFont typeface="Arial" pitchFamily="34" charset="0"/>
              <a:buChar char="•"/>
            </a:pPr>
            <a:r>
              <a:rPr lang="es-CL" sz="1100" dirty="0" err="1" smtClean="0">
                <a:solidFill>
                  <a:schemeClr val="tx2"/>
                </a:solidFill>
              </a:rPr>
              <a:t>Coducta</a:t>
            </a:r>
            <a:r>
              <a:rPr lang="es-CL" sz="1100" dirty="0" smtClean="0">
                <a:solidFill>
                  <a:schemeClr val="tx2"/>
                </a:solidFill>
              </a:rPr>
              <a:t>: Saludar</a:t>
            </a:r>
          </a:p>
          <a:p>
            <a:pPr>
              <a:buFont typeface="Arial" pitchFamily="34" charset="0"/>
              <a:buChar char="•"/>
            </a:pPr>
            <a:r>
              <a:rPr lang="es-CL" sz="1100" dirty="0" smtClean="0">
                <a:solidFill>
                  <a:schemeClr val="tx2"/>
                </a:solidFill>
              </a:rPr>
              <a:t>Verbalización: “Buenos días/tardes, ¿Cuál es su nombre?”.</a:t>
            </a:r>
            <a:endParaRPr lang="es-CL" sz="1100" dirty="0">
              <a:solidFill>
                <a:schemeClr val="tx2"/>
              </a:solidFill>
            </a:endParaRPr>
          </a:p>
        </p:txBody>
      </p:sp>
      <p:sp>
        <p:nvSpPr>
          <p:cNvPr id="27" name="26 Rectángulo redondeado"/>
          <p:cNvSpPr/>
          <p:nvPr/>
        </p:nvSpPr>
        <p:spPr>
          <a:xfrm>
            <a:off x="5508104" y="5877272"/>
            <a:ext cx="2232248" cy="864096"/>
          </a:xfrm>
          <a:prstGeom prst="round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s-CL" sz="1100" b="1" dirty="0" smtClean="0">
                <a:solidFill>
                  <a:schemeClr val="bg1"/>
                </a:solidFill>
              </a:rPr>
              <a:t>Acciones Críticas por punto de contacto. </a:t>
            </a:r>
            <a:endParaRPr lang="es-CL" sz="1100" dirty="0">
              <a:solidFill>
                <a:schemeClr val="bg1"/>
              </a:solidFill>
            </a:endParaRPr>
          </a:p>
        </p:txBody>
      </p:sp>
      <p:sp>
        <p:nvSpPr>
          <p:cNvPr id="34" name="33 Rectángulo redondeado"/>
          <p:cNvSpPr/>
          <p:nvPr/>
        </p:nvSpPr>
        <p:spPr>
          <a:xfrm>
            <a:off x="3131840" y="5877272"/>
            <a:ext cx="2232248" cy="864096"/>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tlCol="0" anchor="t"/>
          <a:lstStyle/>
          <a:p>
            <a:r>
              <a:rPr lang="es-CL" sz="1100" b="1" dirty="0" smtClean="0">
                <a:solidFill>
                  <a:schemeClr val="tx2"/>
                </a:solidFill>
              </a:rPr>
              <a:t>Ejemplo</a:t>
            </a:r>
          </a:p>
          <a:p>
            <a:pPr>
              <a:buFont typeface="Arial" pitchFamily="34" charset="0"/>
              <a:buChar char="•"/>
            </a:pPr>
            <a:r>
              <a:rPr lang="es-CL" sz="1100" dirty="0" smtClean="0">
                <a:solidFill>
                  <a:schemeClr val="tx2"/>
                </a:solidFill>
              </a:rPr>
              <a:t>Acciones Críticas: Acomodar al paciente al ingresar a la habitación. </a:t>
            </a:r>
            <a:endParaRPr lang="es-CL" sz="1100" dirty="0">
              <a:solidFill>
                <a:schemeClr val="tx2"/>
              </a:solidFill>
            </a:endParaRPr>
          </a:p>
        </p:txBody>
      </p:sp>
      <p:sp>
        <p:nvSpPr>
          <p:cNvPr id="151554" name="3 CuadroTexto"/>
          <p:cNvSpPr txBox="1">
            <a:spLocks noChangeArrowheads="1"/>
          </p:cNvSpPr>
          <p:nvPr/>
        </p:nvSpPr>
        <p:spPr bwMode="auto">
          <a:xfrm>
            <a:off x="2786063" y="285750"/>
            <a:ext cx="5357812" cy="369888"/>
          </a:xfrm>
          <a:prstGeom prst="rect">
            <a:avLst/>
          </a:prstGeom>
          <a:noFill/>
          <a:ln w="9525">
            <a:noFill/>
            <a:miter lim="800000"/>
            <a:headEnd/>
            <a:tailEnd/>
          </a:ln>
        </p:spPr>
        <p:txBody>
          <a:bodyPr>
            <a:spAutoFit/>
          </a:bodyPr>
          <a:lstStyle/>
          <a:p>
            <a:pPr fontAlgn="base">
              <a:spcBef>
                <a:spcPct val="0"/>
              </a:spcBef>
              <a:spcAft>
                <a:spcPct val="0"/>
              </a:spcAft>
            </a:pPr>
            <a:r>
              <a:rPr lang="es-CL" b="1">
                <a:solidFill>
                  <a:srgbClr val="FFFFFF"/>
                </a:solidFill>
                <a:ea typeface="MS PGothic" pitchFamily="34" charset="-128"/>
                <a:cs typeface="Tahoma" pitchFamily="34" charset="0"/>
              </a:rPr>
              <a:t>ANTECEDENTES </a:t>
            </a:r>
          </a:p>
        </p:txBody>
      </p:sp>
      <p:sp>
        <p:nvSpPr>
          <p:cNvPr id="151557" name="Text Box 31"/>
          <p:cNvSpPr txBox="1">
            <a:spLocks noChangeArrowheads="1"/>
          </p:cNvSpPr>
          <p:nvPr/>
        </p:nvSpPr>
        <p:spPr bwMode="auto">
          <a:xfrm>
            <a:off x="2627784" y="188640"/>
            <a:ext cx="4500562" cy="369887"/>
          </a:xfrm>
          <a:prstGeom prst="rect">
            <a:avLst/>
          </a:prstGeom>
          <a:noFill/>
          <a:ln w="9525">
            <a:noFill/>
            <a:miter lim="800000"/>
            <a:headEnd/>
            <a:tailEnd/>
          </a:ln>
        </p:spPr>
        <p:txBody>
          <a:bodyPr>
            <a:spAutoFit/>
          </a:bodyPr>
          <a:lstStyle/>
          <a:p>
            <a:pPr algn="ctr" fontAlgn="base">
              <a:spcBef>
                <a:spcPct val="0"/>
              </a:spcBef>
              <a:spcAft>
                <a:spcPct val="0"/>
              </a:spcAft>
            </a:pPr>
            <a:r>
              <a:rPr lang="es-ES" b="1" dirty="0" smtClean="0">
                <a:solidFill>
                  <a:schemeClr val="accent1">
                    <a:lumMod val="50000"/>
                  </a:schemeClr>
                </a:solidFill>
                <a:ea typeface="MS PGothic" pitchFamily="34" charset="-128"/>
                <a:cs typeface="Arial" pitchFamily="34" charset="0"/>
              </a:rPr>
              <a:t>CONSTRUCCIÓN MAPA DE EXPERIENCIA</a:t>
            </a:r>
            <a:endParaRPr lang="es-ES" b="1" dirty="0">
              <a:solidFill>
                <a:schemeClr val="accent1">
                  <a:lumMod val="50000"/>
                </a:schemeClr>
              </a:solidFill>
              <a:ea typeface="MS PGothic" pitchFamily="34" charset="-128"/>
              <a:cs typeface="Arial" pitchFamily="34" charset="0"/>
            </a:endParaRPr>
          </a:p>
        </p:txBody>
      </p:sp>
      <p:pic>
        <p:nvPicPr>
          <p:cNvPr id="58371" name="Picture 3"/>
          <p:cNvPicPr>
            <a:picLocks noChangeAspect="1" noChangeArrowheads="1"/>
          </p:cNvPicPr>
          <p:nvPr/>
        </p:nvPicPr>
        <p:blipFill>
          <a:blip r:embed="rId3" cstate="print"/>
          <a:srcRect/>
          <a:stretch>
            <a:fillRect/>
          </a:stretch>
        </p:blipFill>
        <p:spPr bwMode="auto">
          <a:xfrm>
            <a:off x="251520" y="1103089"/>
            <a:ext cx="8678863" cy="4702175"/>
          </a:xfrm>
          <a:prstGeom prst="rect">
            <a:avLst/>
          </a:prstGeom>
          <a:noFill/>
          <a:ln w="9525">
            <a:noFill/>
            <a:miter lim="800000"/>
            <a:headEnd/>
            <a:tailEnd/>
          </a:ln>
          <a:effectLst/>
        </p:spPr>
      </p:pic>
      <p:sp>
        <p:nvSpPr>
          <p:cNvPr id="10" name="9 Elipse"/>
          <p:cNvSpPr/>
          <p:nvPr/>
        </p:nvSpPr>
        <p:spPr>
          <a:xfrm>
            <a:off x="179512" y="1052736"/>
            <a:ext cx="1656184" cy="792088"/>
          </a:xfrm>
          <a:prstGeom prst="ellipse">
            <a:avLst/>
          </a:prstGeom>
          <a:noFill/>
          <a:ln>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11" name="10 Conector recto de flecha"/>
          <p:cNvCxnSpPr/>
          <p:nvPr/>
        </p:nvCxnSpPr>
        <p:spPr>
          <a:xfrm>
            <a:off x="971600" y="1844824"/>
            <a:ext cx="0" cy="4320480"/>
          </a:xfrm>
          <a:prstGeom prst="straightConnector1">
            <a:avLst/>
          </a:prstGeom>
          <a:ln w="19050">
            <a:solidFill>
              <a:schemeClr val="accent2">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16 Elipse"/>
          <p:cNvSpPr/>
          <p:nvPr/>
        </p:nvSpPr>
        <p:spPr>
          <a:xfrm>
            <a:off x="3563888" y="1124744"/>
            <a:ext cx="2160240" cy="360040"/>
          </a:xfrm>
          <a:prstGeom prst="ellipse">
            <a:avLst/>
          </a:prstGeom>
          <a:noFill/>
          <a:ln>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18" name="17 Conector recto de flecha"/>
          <p:cNvCxnSpPr/>
          <p:nvPr/>
        </p:nvCxnSpPr>
        <p:spPr>
          <a:xfrm>
            <a:off x="3059832" y="1772816"/>
            <a:ext cx="0" cy="4320480"/>
          </a:xfrm>
          <a:prstGeom prst="straightConnector1">
            <a:avLst/>
          </a:prstGeom>
          <a:ln w="19050">
            <a:solidFill>
              <a:schemeClr val="accent2">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20 Elipse"/>
          <p:cNvSpPr/>
          <p:nvPr/>
        </p:nvSpPr>
        <p:spPr>
          <a:xfrm>
            <a:off x="1835696" y="1052736"/>
            <a:ext cx="2160240" cy="720080"/>
          </a:xfrm>
          <a:prstGeom prst="ellipse">
            <a:avLst/>
          </a:prstGeom>
          <a:noFill/>
          <a:ln>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22" name="21 Conector recto de flecha"/>
          <p:cNvCxnSpPr/>
          <p:nvPr/>
        </p:nvCxnSpPr>
        <p:spPr>
          <a:xfrm>
            <a:off x="4572000" y="1484784"/>
            <a:ext cx="0" cy="4320480"/>
          </a:xfrm>
          <a:prstGeom prst="straightConnector1">
            <a:avLst/>
          </a:prstGeom>
          <a:ln w="19050">
            <a:solidFill>
              <a:schemeClr val="accent2">
                <a:lumMod val="75000"/>
              </a:schemeClr>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23 Elipse"/>
          <p:cNvSpPr/>
          <p:nvPr/>
        </p:nvSpPr>
        <p:spPr>
          <a:xfrm>
            <a:off x="5436096" y="1052736"/>
            <a:ext cx="2160240" cy="720080"/>
          </a:xfrm>
          <a:prstGeom prst="ellipse">
            <a:avLst/>
          </a:prstGeom>
          <a:noFill/>
          <a:ln>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25" name="24 Conector recto de flecha"/>
          <p:cNvCxnSpPr/>
          <p:nvPr/>
        </p:nvCxnSpPr>
        <p:spPr>
          <a:xfrm>
            <a:off x="6588224" y="1772816"/>
            <a:ext cx="0" cy="4104456"/>
          </a:xfrm>
          <a:prstGeom prst="straightConnector1">
            <a:avLst/>
          </a:prstGeom>
          <a:ln w="19050">
            <a:solidFill>
              <a:schemeClr val="accent2">
                <a:lumMod val="75000"/>
              </a:schemeClr>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27 Elipse"/>
          <p:cNvSpPr/>
          <p:nvPr/>
        </p:nvSpPr>
        <p:spPr>
          <a:xfrm>
            <a:off x="6948264" y="1052736"/>
            <a:ext cx="2160240" cy="720080"/>
          </a:xfrm>
          <a:prstGeom prst="ellipse">
            <a:avLst/>
          </a:prstGeom>
          <a:noFill/>
          <a:ln>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29" name="28 Conector recto de flecha"/>
          <p:cNvCxnSpPr/>
          <p:nvPr/>
        </p:nvCxnSpPr>
        <p:spPr>
          <a:xfrm>
            <a:off x="8460432" y="1772816"/>
            <a:ext cx="0" cy="4104456"/>
          </a:xfrm>
          <a:prstGeom prst="straightConnector1">
            <a:avLst/>
          </a:prstGeom>
          <a:ln w="19050">
            <a:solidFill>
              <a:schemeClr val="accent2">
                <a:lumMod val="75000"/>
              </a:schemeClr>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0" name="29 Rectángulo redondeado"/>
          <p:cNvSpPr/>
          <p:nvPr/>
        </p:nvSpPr>
        <p:spPr>
          <a:xfrm>
            <a:off x="6804248" y="5877272"/>
            <a:ext cx="2232248" cy="864096"/>
          </a:xfrm>
          <a:prstGeom prst="round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s-CL" sz="1100" b="1" dirty="0" smtClean="0">
                <a:solidFill>
                  <a:schemeClr val="bg1"/>
                </a:solidFill>
              </a:rPr>
              <a:t>Soportes para realizar protocolo y acciones.</a:t>
            </a:r>
            <a:endParaRPr lang="es-CL" sz="1100" dirty="0">
              <a:solidFill>
                <a:schemeClr val="bg1"/>
              </a:solidFill>
            </a:endParaRPr>
          </a:p>
        </p:txBody>
      </p:sp>
      <p:sp>
        <p:nvSpPr>
          <p:cNvPr id="35" name="34 Rectángulo redondeado"/>
          <p:cNvSpPr/>
          <p:nvPr/>
        </p:nvSpPr>
        <p:spPr>
          <a:xfrm>
            <a:off x="4427984" y="5805264"/>
            <a:ext cx="2232248" cy="864096"/>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tlCol="0" anchor="t"/>
          <a:lstStyle/>
          <a:p>
            <a:r>
              <a:rPr lang="es-CL" sz="1100" b="1" dirty="0" smtClean="0">
                <a:solidFill>
                  <a:schemeClr val="tx2"/>
                </a:solidFill>
              </a:rPr>
              <a:t>Ejemplo</a:t>
            </a:r>
          </a:p>
          <a:p>
            <a:pPr>
              <a:buFont typeface="Arial" pitchFamily="34" charset="0"/>
              <a:buChar char="•"/>
            </a:pPr>
            <a:r>
              <a:rPr lang="es-CL" sz="1100" dirty="0" smtClean="0">
                <a:solidFill>
                  <a:schemeClr val="tx2"/>
                </a:solidFill>
              </a:rPr>
              <a:t>Entrenamiento en habilidades sociales.</a:t>
            </a:r>
          </a:p>
          <a:p>
            <a:pPr>
              <a:buFont typeface="Arial" pitchFamily="34" charset="0"/>
              <a:buChar char="•"/>
            </a:pPr>
            <a:r>
              <a:rPr lang="es-CL" sz="1100" dirty="0" smtClean="0">
                <a:solidFill>
                  <a:schemeClr val="tx2"/>
                </a:solidFill>
              </a:rPr>
              <a:t>Sistema base de datos de pacientes.</a:t>
            </a:r>
            <a:endParaRPr lang="es-CL" sz="1100" dirty="0">
              <a:solidFill>
                <a:schemeClr val="tx2"/>
              </a:solidFill>
            </a:endParaRPr>
          </a:p>
        </p:txBody>
      </p:sp>
      <p:cxnSp>
        <p:nvCxnSpPr>
          <p:cNvPr id="31" name="30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6"/>
                                        </p:tgtEl>
                                      </p:cBhvr>
                                    </p:animEffect>
                                    <p:set>
                                      <p:cBhvr>
                                        <p:cTn id="33" dur="1" fill="hold">
                                          <p:stCondLst>
                                            <p:cond delay="499"/>
                                          </p:stCondLst>
                                        </p:cTn>
                                        <p:tgtEl>
                                          <p:spTgt spid="16"/>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26"/>
                                        </p:tgtEl>
                                      </p:cBhvr>
                                    </p:animEffect>
                                    <p:set>
                                      <p:cBhvr>
                                        <p:cTn id="36" dur="1" fill="hold">
                                          <p:stCondLst>
                                            <p:cond delay="499"/>
                                          </p:stCondLst>
                                        </p:cTn>
                                        <p:tgtEl>
                                          <p:spTgt spid="2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17"/>
                                        </p:tgtEl>
                                      </p:cBhvr>
                                    </p:animEffect>
                                    <p:set>
                                      <p:cBhvr>
                                        <p:cTn id="53" dur="1" fill="hold">
                                          <p:stCondLst>
                                            <p:cond delay="499"/>
                                          </p:stCondLst>
                                        </p:cTn>
                                        <p:tgtEl>
                                          <p:spTgt spid="17"/>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2"/>
                                        </p:tgtEl>
                                      </p:cBhvr>
                                    </p:animEffect>
                                    <p:set>
                                      <p:cBhvr>
                                        <p:cTn id="56" dur="1" fill="hold">
                                          <p:stCondLst>
                                            <p:cond delay="499"/>
                                          </p:stCondLst>
                                        </p:cTn>
                                        <p:tgtEl>
                                          <p:spTgt spid="22"/>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23"/>
                                        </p:tgtEl>
                                      </p:cBhvr>
                                    </p:animEffect>
                                    <p:set>
                                      <p:cBhvr>
                                        <p:cTn id="59" dur="1" fill="hold">
                                          <p:stCondLst>
                                            <p:cond delay="499"/>
                                          </p:stCondLst>
                                        </p:cTn>
                                        <p:tgtEl>
                                          <p:spTgt spid="23"/>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32"/>
                                        </p:tgtEl>
                                      </p:cBhvr>
                                    </p:animEffect>
                                    <p:set>
                                      <p:cBhvr>
                                        <p:cTn id="62" dur="1" fill="hold">
                                          <p:stCondLst>
                                            <p:cond delay="499"/>
                                          </p:stCondLst>
                                        </p:cTn>
                                        <p:tgtEl>
                                          <p:spTgt spid="32"/>
                                        </p:tgtEl>
                                        <p:attrNameLst>
                                          <p:attrName>style.visibility</p:attrName>
                                        </p:attrNameLst>
                                      </p:cBhvr>
                                      <p:to>
                                        <p:strVal val="hidden"/>
                                      </p:to>
                                    </p:set>
                                  </p:childTnLst>
                                </p:cTn>
                              </p:par>
                              <p:par>
                                <p:cTn id="63" presetID="10"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par>
                                <p:cTn id="69" presetID="10" presetClass="entr" presetSubtype="0"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par>
                                <p:cTn id="72" presetID="10" presetClass="entr" presetSubtype="0" fill="hold"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500"/>
                                        <p:tgtEl>
                                          <p:spTgt spid="1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20"/>
                                        </p:tgtEl>
                                      </p:cBhvr>
                                    </p:animEffect>
                                    <p:set>
                                      <p:cBhvr>
                                        <p:cTn id="85" dur="1" fill="hold">
                                          <p:stCondLst>
                                            <p:cond delay="499"/>
                                          </p:stCondLst>
                                        </p:cTn>
                                        <p:tgtEl>
                                          <p:spTgt spid="20"/>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18"/>
                                        </p:tgtEl>
                                      </p:cBhvr>
                                    </p:animEffect>
                                    <p:set>
                                      <p:cBhvr>
                                        <p:cTn id="88" dur="1" fill="hold">
                                          <p:stCondLst>
                                            <p:cond delay="499"/>
                                          </p:stCondLst>
                                        </p:cTn>
                                        <p:tgtEl>
                                          <p:spTgt spid="18"/>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19"/>
                                        </p:tgtEl>
                                      </p:cBhvr>
                                    </p:animEffect>
                                    <p:set>
                                      <p:cBhvr>
                                        <p:cTn id="91" dur="1" fill="hold">
                                          <p:stCondLst>
                                            <p:cond delay="499"/>
                                          </p:stCondLst>
                                        </p:cTn>
                                        <p:tgtEl>
                                          <p:spTgt spid="19"/>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21"/>
                                        </p:tgtEl>
                                      </p:cBhvr>
                                    </p:animEffect>
                                    <p:set>
                                      <p:cBhvr>
                                        <p:cTn id="94" dur="1" fill="hold">
                                          <p:stCondLst>
                                            <p:cond delay="499"/>
                                          </p:stCondLst>
                                        </p:cTn>
                                        <p:tgtEl>
                                          <p:spTgt spid="21"/>
                                        </p:tgtEl>
                                        <p:attrNameLst>
                                          <p:attrName>style.visibility</p:attrName>
                                        </p:attrNameLst>
                                      </p:cBhvr>
                                      <p:to>
                                        <p:strVal val="hidden"/>
                                      </p:to>
                                    </p:set>
                                  </p:childTnLst>
                                </p:cTn>
                              </p:par>
                              <p:par>
                                <p:cTn id="95" presetID="10"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fade">
                                      <p:cBhvr>
                                        <p:cTn id="97" dur="500"/>
                                        <p:tgtEl>
                                          <p:spTgt spid="2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500"/>
                                        <p:tgtEl>
                                          <p:spTgt spid="34"/>
                                        </p:tgtEl>
                                      </p:cBhvr>
                                    </p:animEffect>
                                  </p:childTnLst>
                                </p:cTn>
                              </p:par>
                              <p:par>
                                <p:cTn id="101" presetID="10" presetClass="entr" presetSubtype="0" fill="hold" nodeType="with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fade">
                                      <p:cBhvr>
                                        <p:cTn id="103" dur="500"/>
                                        <p:tgtEl>
                                          <p:spTgt spid="2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fade">
                                      <p:cBhvr>
                                        <p:cTn id="106" dur="500"/>
                                        <p:tgtEl>
                                          <p:spTgt spid="24"/>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grpId="1" nodeType="clickEffect">
                                  <p:stCondLst>
                                    <p:cond delay="0"/>
                                  </p:stCondLst>
                                  <p:childTnLst>
                                    <p:animEffect transition="out" filter="fade">
                                      <p:cBhvr>
                                        <p:cTn id="110" dur="500"/>
                                        <p:tgtEl>
                                          <p:spTgt spid="27"/>
                                        </p:tgtEl>
                                      </p:cBhvr>
                                    </p:animEffect>
                                    <p:set>
                                      <p:cBhvr>
                                        <p:cTn id="111" dur="1" fill="hold">
                                          <p:stCondLst>
                                            <p:cond delay="499"/>
                                          </p:stCondLst>
                                        </p:cTn>
                                        <p:tgtEl>
                                          <p:spTgt spid="27"/>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34"/>
                                        </p:tgtEl>
                                      </p:cBhvr>
                                    </p:animEffect>
                                    <p:set>
                                      <p:cBhvr>
                                        <p:cTn id="114" dur="1" fill="hold">
                                          <p:stCondLst>
                                            <p:cond delay="499"/>
                                          </p:stCondLst>
                                        </p:cTn>
                                        <p:tgtEl>
                                          <p:spTgt spid="34"/>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25"/>
                                        </p:tgtEl>
                                      </p:cBhvr>
                                    </p:animEffect>
                                    <p:set>
                                      <p:cBhvr>
                                        <p:cTn id="117" dur="1" fill="hold">
                                          <p:stCondLst>
                                            <p:cond delay="499"/>
                                          </p:stCondLst>
                                        </p:cTn>
                                        <p:tgtEl>
                                          <p:spTgt spid="25"/>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24"/>
                                        </p:tgtEl>
                                      </p:cBhvr>
                                    </p:animEffect>
                                    <p:set>
                                      <p:cBhvr>
                                        <p:cTn id="120" dur="1" fill="hold">
                                          <p:stCondLst>
                                            <p:cond delay="499"/>
                                          </p:stCondLst>
                                        </p:cTn>
                                        <p:tgtEl>
                                          <p:spTgt spid="24"/>
                                        </p:tgtEl>
                                        <p:attrNameLst>
                                          <p:attrName>style.visibility</p:attrName>
                                        </p:attrNameLst>
                                      </p:cBhvr>
                                      <p:to>
                                        <p:strVal val="hidden"/>
                                      </p:to>
                                    </p:set>
                                  </p:childTnLst>
                                </p:cTn>
                              </p:par>
                              <p:par>
                                <p:cTn id="121" presetID="10" presetClass="entr" presetSubtype="0" fill="hold" grpId="0" nodeType="withEffect">
                                  <p:stCondLst>
                                    <p:cond delay="0"/>
                                  </p:stCondLst>
                                  <p:childTnLst>
                                    <p:set>
                                      <p:cBhvr>
                                        <p:cTn id="122" dur="1" fill="hold">
                                          <p:stCondLst>
                                            <p:cond delay="0"/>
                                          </p:stCondLst>
                                        </p:cTn>
                                        <p:tgtEl>
                                          <p:spTgt spid="35"/>
                                        </p:tgtEl>
                                        <p:attrNameLst>
                                          <p:attrName>style.visibility</p:attrName>
                                        </p:attrNameLst>
                                      </p:cBhvr>
                                      <p:to>
                                        <p:strVal val="visible"/>
                                      </p:to>
                                    </p:set>
                                    <p:animEffect transition="in" filter="fade">
                                      <p:cBhvr>
                                        <p:cTn id="123" dur="500"/>
                                        <p:tgtEl>
                                          <p:spTgt spid="35"/>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500"/>
                                        <p:tgtEl>
                                          <p:spTgt spid="30"/>
                                        </p:tgtEl>
                                      </p:cBhvr>
                                    </p:animEffect>
                                  </p:childTnLst>
                                </p:cTn>
                              </p:par>
                              <p:par>
                                <p:cTn id="127" presetID="10" presetClass="entr" presetSubtype="0"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Effect transition="in" filter="fade">
                                      <p:cBhvr>
                                        <p:cTn id="129" dur="500"/>
                                        <p:tgtEl>
                                          <p:spTgt spid="29"/>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28"/>
                                        </p:tgtEl>
                                        <p:attrNameLst>
                                          <p:attrName>style.visibility</p:attrName>
                                        </p:attrNameLst>
                                      </p:cBhvr>
                                      <p:to>
                                        <p:strVal val="visible"/>
                                      </p:to>
                                    </p:set>
                                    <p:animEffect transition="in" filter="fade">
                                      <p:cBhvr>
                                        <p:cTn id="132" dur="500"/>
                                        <p:tgtEl>
                                          <p:spTgt spid="28"/>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grpId="1" nodeType="clickEffect">
                                  <p:stCondLst>
                                    <p:cond delay="0"/>
                                  </p:stCondLst>
                                  <p:childTnLst>
                                    <p:animEffect transition="out" filter="fade">
                                      <p:cBhvr>
                                        <p:cTn id="136" dur="500"/>
                                        <p:tgtEl>
                                          <p:spTgt spid="35"/>
                                        </p:tgtEl>
                                      </p:cBhvr>
                                    </p:animEffect>
                                    <p:set>
                                      <p:cBhvr>
                                        <p:cTn id="137" dur="1" fill="hold">
                                          <p:stCondLst>
                                            <p:cond delay="499"/>
                                          </p:stCondLst>
                                        </p:cTn>
                                        <p:tgtEl>
                                          <p:spTgt spid="35"/>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30"/>
                                        </p:tgtEl>
                                      </p:cBhvr>
                                    </p:animEffect>
                                    <p:set>
                                      <p:cBhvr>
                                        <p:cTn id="140" dur="1" fill="hold">
                                          <p:stCondLst>
                                            <p:cond delay="499"/>
                                          </p:stCondLst>
                                        </p:cTn>
                                        <p:tgtEl>
                                          <p:spTgt spid="30"/>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500"/>
                                        <p:tgtEl>
                                          <p:spTgt spid="29"/>
                                        </p:tgtEl>
                                      </p:cBhvr>
                                    </p:animEffect>
                                    <p:set>
                                      <p:cBhvr>
                                        <p:cTn id="143" dur="1" fill="hold">
                                          <p:stCondLst>
                                            <p:cond delay="499"/>
                                          </p:stCondLst>
                                        </p:cTn>
                                        <p:tgtEl>
                                          <p:spTgt spid="29"/>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500"/>
                                        <p:tgtEl>
                                          <p:spTgt spid="28"/>
                                        </p:tgtEl>
                                      </p:cBhvr>
                                    </p:animEffect>
                                    <p:set>
                                      <p:cBhvr>
                                        <p:cTn id="14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16" grpId="0" animBg="1"/>
      <p:bldP spid="16" grpId="1" animBg="1"/>
      <p:bldP spid="23" grpId="0" animBg="1"/>
      <p:bldP spid="23" grpId="1" animBg="1"/>
      <p:bldP spid="32" grpId="0"/>
      <p:bldP spid="32" grpId="1"/>
      <p:bldP spid="20" grpId="0" animBg="1"/>
      <p:bldP spid="20" grpId="1" animBg="1"/>
      <p:bldP spid="33" grpId="0"/>
      <p:bldP spid="33" grpId="1"/>
      <p:bldP spid="27" grpId="0" animBg="1"/>
      <p:bldP spid="27" grpId="1" animBg="1"/>
      <p:bldP spid="34" grpId="0"/>
      <p:bldP spid="34" grpId="1"/>
      <p:bldP spid="10" grpId="0" animBg="1"/>
      <p:bldP spid="10" grpId="1" animBg="1"/>
      <p:bldP spid="17" grpId="0" animBg="1"/>
      <p:bldP spid="17" grpId="1" animBg="1"/>
      <p:bldP spid="21" grpId="0" animBg="1"/>
      <p:bldP spid="21" grpId="1" animBg="1"/>
      <p:bldP spid="24" grpId="0" animBg="1"/>
      <p:bldP spid="24" grpId="1" animBg="1"/>
      <p:bldP spid="28" grpId="0" animBg="1"/>
      <p:bldP spid="28" grpId="1" animBg="1"/>
      <p:bldP spid="30" grpId="0" animBg="1"/>
      <p:bldP spid="30" grpId="1" animBg="1"/>
      <p:bldP spid="35" grpId="0"/>
      <p:bldP spid="35" grpId="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nvGraphicFramePr>
        <p:xfrm>
          <a:off x="250825" y="1595438"/>
          <a:ext cx="8678863" cy="3802082"/>
        </p:xfrm>
        <a:graphic>
          <a:graphicData uri="http://schemas.openxmlformats.org/drawingml/2006/table">
            <a:tbl>
              <a:tblPr/>
              <a:tblGrid>
                <a:gridCol w="6146597"/>
                <a:gridCol w="436598"/>
                <a:gridCol w="873195"/>
                <a:gridCol w="1222473"/>
              </a:tblGrid>
              <a:tr h="252386">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s-IS" sz="1200" b="1" i="0" u="none" strike="noStrike" cap="none" normalizeH="0" baseline="0" dirty="0" smtClean="0">
                          <a:ln>
                            <a:noFill/>
                          </a:ln>
                          <a:solidFill>
                            <a:schemeClr val="tx2"/>
                          </a:solidFill>
                          <a:effectLst/>
                          <a:latin typeface="Calibri" pitchFamily="34" charset="0"/>
                          <a:ea typeface="MS PGothic" pitchFamily="34" charset="-128"/>
                        </a:rPr>
                        <a:t>DESCRIPCIÓN ESTÁNDAR</a:t>
                      </a:r>
                    </a:p>
                  </a:txBody>
                  <a:tcPr marL="6569" marR="6569" marT="6567"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is-IS" sz="1200" b="1" i="0" u="none" strike="noStrike" cap="none" normalizeH="0" baseline="0" smtClean="0">
                        <a:ln>
                          <a:noFill/>
                        </a:ln>
                        <a:solidFill>
                          <a:schemeClr val="tx2"/>
                        </a:solidFill>
                        <a:effectLst/>
                        <a:latin typeface="Calibri" pitchFamily="34" charset="0"/>
                        <a:ea typeface="MS PGothic" pitchFamily="34" charset="-128"/>
                      </a:endParaRPr>
                    </a:p>
                  </a:txBody>
                  <a:tcPr marL="6569" marR="6569" marT="6567"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2"/>
                          </a:solidFill>
                          <a:effectLst/>
                          <a:latin typeface="Calibri" pitchFamily="34" charset="0"/>
                          <a:ea typeface="MS PGothic" pitchFamily="34" charset="-128"/>
                        </a:rPr>
                        <a:t>NIVEL DE IMPACTO</a:t>
                      </a:r>
                    </a:p>
                  </a:txBody>
                  <a:tcPr marL="6569" marR="6569" marT="6567"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s-CL"/>
                    </a:p>
                  </a:txBody>
                  <a:tcPr/>
                </a:tc>
              </a:tr>
              <a:tr h="189427">
                <a:tc vMerge="1">
                  <a:txBody>
                    <a:bodyPr/>
                    <a:lstStyle/>
                    <a:p>
                      <a:endParaRPr lang="es-CL"/>
                    </a:p>
                  </a:txBody>
                  <a:tcPr/>
                </a:tc>
                <a:tc vMerge="1">
                  <a:txBody>
                    <a:bodyPr/>
                    <a:lstStyle/>
                    <a:p>
                      <a:endParaRPr lang="es-CL"/>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2"/>
                          </a:solidFill>
                          <a:effectLst/>
                          <a:latin typeface="Calibri" pitchFamily="34" charset="0"/>
                          <a:ea typeface="MS PGothic" pitchFamily="34" charset="-128"/>
                        </a:rPr>
                        <a:t>BÁSICO</a:t>
                      </a:r>
                    </a:p>
                  </a:txBody>
                  <a:tcPr marL="6569" marR="6569" marT="6567"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2"/>
                          </a:solidFill>
                          <a:effectLst/>
                          <a:latin typeface="Calibri" pitchFamily="34" charset="0"/>
                          <a:ea typeface="MS PGothic" pitchFamily="34" charset="-128"/>
                        </a:rPr>
                        <a:t>MEMORABLE</a:t>
                      </a:r>
                    </a:p>
                  </a:txBody>
                  <a:tcPr marL="6569" marR="6569" marT="6567"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311547">
                <a:tc>
                  <a:txBody>
                    <a:bodyPr/>
                    <a:lstStyle/>
                    <a:p>
                      <a:pPr marL="0" marR="0" lvl="0" indent="0" algn="l" defTabSz="914400" rtl="0" eaLnBrk="1" fontAlgn="ctr" latinLnBrk="0" hangingPunct="1">
                        <a:lnSpc>
                          <a:spcPct val="100000"/>
                        </a:lnSpc>
                        <a:spcBef>
                          <a:spcPct val="0"/>
                        </a:spcBef>
                        <a:spcAft>
                          <a:spcPct val="0"/>
                        </a:spcAft>
                        <a:buClrTx/>
                        <a:buSzTx/>
                        <a:buFont typeface="+mj-lt"/>
                        <a:buNone/>
                        <a:tabLst/>
                      </a:pPr>
                      <a:r>
                        <a:rPr kumimoji="0" lang="es-ES" sz="1200" b="0" i="0" u="none" strike="noStrike" cap="none" normalizeH="0" baseline="0" dirty="0" smtClean="0">
                          <a:ln>
                            <a:noFill/>
                          </a:ln>
                          <a:solidFill>
                            <a:schemeClr val="tx2"/>
                          </a:solidFill>
                          <a:effectLst/>
                          <a:latin typeface="Calibri" pitchFamily="34" charset="0"/>
                          <a:ea typeface="MS PGothic" pitchFamily="34" charset="-128"/>
                        </a:rPr>
                        <a:t>1. Respetar orden de llegada. </a:t>
                      </a:r>
                    </a:p>
                  </a:txBody>
                  <a:tcPr marL="72006" marR="7201" marT="7199"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ctr" latinLnBrk="0" hangingPunct="1">
                        <a:lnSpc>
                          <a:spcPct val="100000"/>
                        </a:lnSpc>
                        <a:spcBef>
                          <a:spcPct val="0"/>
                        </a:spcBef>
                        <a:spcAft>
                          <a:spcPct val="0"/>
                        </a:spcAft>
                        <a:buClrTx/>
                        <a:buSzTx/>
                        <a:buFont typeface="+mj-lt"/>
                        <a:buNone/>
                        <a:tabLst/>
                      </a:pPr>
                      <a:endParaRPr kumimoji="0" lang="es-ES" sz="1200" b="0" i="0" u="none" strike="noStrike" cap="none" normalizeH="0" baseline="0" smtClean="0">
                        <a:ln>
                          <a:noFill/>
                        </a:ln>
                        <a:solidFill>
                          <a:schemeClr val="tx2"/>
                        </a:solidFill>
                        <a:effectLst/>
                        <a:latin typeface="Calibri" pitchFamily="34" charset="0"/>
                        <a:ea typeface="MS PGothic" pitchFamily="34" charset="-128"/>
                      </a:endParaRPr>
                    </a:p>
                  </a:txBody>
                  <a:tcPr marL="6569" marR="6569" marT="6567"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2"/>
                          </a:solidFill>
                          <a:effectLst/>
                          <a:latin typeface="Calibri" pitchFamily="34" charset="0"/>
                          <a:ea typeface="MS PGothic" pitchFamily="34" charset="-128"/>
                        </a:rPr>
                        <a:t>X</a:t>
                      </a:r>
                    </a:p>
                  </a:txBody>
                  <a:tcPr marL="6569" marR="6569" marT="6567"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s-ES" sz="1200" b="1" i="0" u="none" strike="noStrike" cap="none" normalizeH="0" baseline="0" smtClean="0">
                        <a:ln>
                          <a:noFill/>
                        </a:ln>
                        <a:solidFill>
                          <a:schemeClr val="tx2"/>
                        </a:solidFill>
                        <a:effectLst/>
                        <a:latin typeface="Calibri" pitchFamily="34" charset="0"/>
                        <a:ea typeface="MS PGothic" pitchFamily="34" charset="-128"/>
                      </a:endParaRPr>
                    </a:p>
                  </a:txBody>
                  <a:tcPr marL="6569" marR="6569" marT="6567"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32001">
                <a:tc>
                  <a:txBody>
                    <a:bodyPr/>
                    <a:lstStyle/>
                    <a:p>
                      <a:pPr marL="0" marR="0" lvl="0" indent="0" algn="l" defTabSz="914400" rtl="0" eaLnBrk="1" fontAlgn="ctr" latinLnBrk="0" hangingPunct="1">
                        <a:lnSpc>
                          <a:spcPct val="100000"/>
                        </a:lnSpc>
                        <a:spcBef>
                          <a:spcPct val="0"/>
                        </a:spcBef>
                        <a:spcAft>
                          <a:spcPct val="0"/>
                        </a:spcAft>
                        <a:buClrTx/>
                        <a:buSzTx/>
                        <a:buFont typeface="+mj-lt"/>
                        <a:buNone/>
                        <a:tabLst/>
                      </a:pPr>
                      <a:r>
                        <a:rPr kumimoji="0" lang="es-CL" sz="1200" b="0" i="0" u="none" strike="noStrike" cap="none" normalizeH="0" baseline="0" dirty="0" smtClean="0">
                          <a:ln>
                            <a:noFill/>
                          </a:ln>
                          <a:solidFill>
                            <a:schemeClr val="tx2"/>
                          </a:solidFill>
                          <a:effectLst/>
                          <a:latin typeface="Calibri" pitchFamily="34" charset="0"/>
                          <a:ea typeface="MS PGothic" pitchFamily="34" charset="-128"/>
                        </a:rPr>
                        <a:t>2. Respetar atención preferencial para mujeres embarazadas, personas de la tercera edad o con    alguna dificultad de desplazamiento. </a:t>
                      </a:r>
                      <a:endParaRPr kumimoji="0" lang="pt-BR" sz="1200" b="0" i="0" u="none" strike="noStrike" cap="none" normalizeH="0" baseline="0" dirty="0" smtClean="0">
                        <a:ln>
                          <a:noFill/>
                        </a:ln>
                        <a:solidFill>
                          <a:schemeClr val="tx2"/>
                        </a:solidFill>
                        <a:effectLst/>
                        <a:latin typeface="Calibri" pitchFamily="34" charset="0"/>
                        <a:ea typeface="MS PGothic" pitchFamily="34" charset="-128"/>
                      </a:endParaRPr>
                    </a:p>
                  </a:txBody>
                  <a:tcPr marL="72006" marR="7201" marT="7199"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 typeface="+mj-lt"/>
                        <a:buNone/>
                        <a:tabLst/>
                      </a:pPr>
                      <a:endParaRPr kumimoji="0" lang="pt-BR" sz="1200" b="0" i="0" u="none" strike="noStrike" cap="none" normalizeH="0" baseline="0" smtClean="0">
                        <a:ln>
                          <a:noFill/>
                        </a:ln>
                        <a:solidFill>
                          <a:schemeClr val="tx2"/>
                        </a:solidFill>
                        <a:effectLst/>
                        <a:latin typeface="Calibri" pitchFamily="34" charset="0"/>
                        <a:ea typeface="MS PGothic" pitchFamily="34" charset="-128"/>
                      </a:endParaRPr>
                    </a:p>
                  </a:txBody>
                  <a:tcPr marL="6569" marR="6569" marT="6567"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2"/>
                          </a:solidFill>
                          <a:effectLst/>
                          <a:latin typeface="Calibri" pitchFamily="34" charset="0"/>
                          <a:ea typeface="MS PGothic" pitchFamily="34" charset="-128"/>
                        </a:rPr>
                        <a:t>X</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chemeClr val="tx2"/>
                        </a:solidFill>
                        <a:effectLst/>
                        <a:latin typeface="Calibri" pitchFamily="34" charset="0"/>
                        <a:ea typeface="MS PGothic" pitchFamily="34" charset="-128"/>
                      </a:endParaRPr>
                    </a:p>
                  </a:txBody>
                  <a:tcPr marL="6569" marR="6569" marT="6567"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s-ES" sz="1200" b="1" i="0" u="none" strike="noStrike" cap="none" normalizeH="0" baseline="0" smtClean="0">
                        <a:ln>
                          <a:noFill/>
                        </a:ln>
                        <a:solidFill>
                          <a:schemeClr val="tx2"/>
                        </a:solidFill>
                        <a:effectLst/>
                        <a:latin typeface="Calibri" pitchFamily="34" charset="0"/>
                        <a:ea typeface="MS PGothic" pitchFamily="34" charset="-128"/>
                      </a:endParaRPr>
                    </a:p>
                  </a:txBody>
                  <a:tcPr marL="6569" marR="6569" marT="6567"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302965">
                <a:tc>
                  <a:txBody>
                    <a:bodyPr/>
                    <a:lstStyle/>
                    <a:p>
                      <a:pPr marL="0" marR="0" lvl="0" indent="0" algn="l" defTabSz="914400" rtl="0" eaLnBrk="1" fontAlgn="ctr" latinLnBrk="0" hangingPunct="1">
                        <a:lnSpc>
                          <a:spcPct val="100000"/>
                        </a:lnSpc>
                        <a:spcBef>
                          <a:spcPct val="0"/>
                        </a:spcBef>
                        <a:spcAft>
                          <a:spcPct val="0"/>
                        </a:spcAft>
                        <a:buClrTx/>
                        <a:buSzTx/>
                        <a:buFont typeface="+mj-lt"/>
                        <a:buNone/>
                        <a:tabLst/>
                      </a:pPr>
                      <a:r>
                        <a:rPr kumimoji="0" lang="es-CL" sz="1200" b="0" i="0" u="none" strike="noStrike" cap="none" normalizeH="0" baseline="0" dirty="0" smtClean="0">
                          <a:ln>
                            <a:noFill/>
                          </a:ln>
                          <a:solidFill>
                            <a:schemeClr val="tx2"/>
                          </a:solidFill>
                          <a:effectLst/>
                          <a:latin typeface="Calibri" pitchFamily="34" charset="0"/>
                          <a:ea typeface="MS PGothic" pitchFamily="34" charset="-128"/>
                        </a:rPr>
                        <a:t>3. Mantener el orden y limpieza del lugar de trabajo.</a:t>
                      </a:r>
                      <a:endParaRPr kumimoji="0" lang="pt-BR" sz="1200" b="0" i="0" u="none" strike="noStrike" cap="none" normalizeH="0" baseline="0" dirty="0" smtClean="0">
                        <a:ln>
                          <a:noFill/>
                        </a:ln>
                        <a:solidFill>
                          <a:schemeClr val="tx2"/>
                        </a:solidFill>
                        <a:effectLst/>
                        <a:latin typeface="Calibri" pitchFamily="34" charset="0"/>
                        <a:ea typeface="MS PGothic" pitchFamily="34" charset="-128"/>
                      </a:endParaRPr>
                    </a:p>
                  </a:txBody>
                  <a:tcPr marL="72006" marR="7201" marT="7199"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ctr" latinLnBrk="0" hangingPunct="1">
                        <a:lnSpc>
                          <a:spcPct val="100000"/>
                        </a:lnSpc>
                        <a:spcBef>
                          <a:spcPct val="0"/>
                        </a:spcBef>
                        <a:spcAft>
                          <a:spcPct val="0"/>
                        </a:spcAft>
                        <a:buClrTx/>
                        <a:buSzTx/>
                        <a:buFont typeface="+mj-lt"/>
                        <a:buNone/>
                        <a:tabLst/>
                      </a:pPr>
                      <a:endParaRPr kumimoji="0" lang="pt-BR" sz="1200" b="0" i="0" u="none" strike="noStrike" cap="none" normalizeH="0" baseline="0" smtClean="0">
                        <a:ln>
                          <a:noFill/>
                        </a:ln>
                        <a:solidFill>
                          <a:schemeClr val="tx2"/>
                        </a:solidFill>
                        <a:effectLst/>
                        <a:latin typeface="Calibri" pitchFamily="34" charset="0"/>
                        <a:ea typeface="MS PGothic" pitchFamily="34" charset="-128"/>
                      </a:endParaRPr>
                    </a:p>
                  </a:txBody>
                  <a:tcPr marL="6569" marR="6569" marT="6567"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2"/>
                          </a:solidFill>
                          <a:effectLst/>
                          <a:latin typeface="Calibri" pitchFamily="34" charset="0"/>
                          <a:ea typeface="MS PGothic" pitchFamily="34" charset="-128"/>
                        </a:rPr>
                        <a:t>X</a:t>
                      </a:r>
                    </a:p>
                  </a:txBody>
                  <a:tcPr marL="6569" marR="6569" marT="6567"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s-ES" sz="1200" b="1" i="0" u="none" strike="noStrike" cap="none" normalizeH="0" baseline="0" smtClean="0">
                        <a:ln>
                          <a:noFill/>
                        </a:ln>
                        <a:solidFill>
                          <a:schemeClr val="tx2"/>
                        </a:solidFill>
                        <a:effectLst/>
                        <a:latin typeface="Calibri" pitchFamily="34" charset="0"/>
                        <a:ea typeface="MS PGothic" pitchFamily="34" charset="-128"/>
                      </a:endParaRPr>
                    </a:p>
                  </a:txBody>
                  <a:tcPr marL="6569" marR="6569" marT="6567"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88001">
                <a:tc>
                  <a:txBody>
                    <a:bodyPr/>
                    <a:lstStyle/>
                    <a:p>
                      <a:pPr marL="0" marR="0" lvl="0" indent="0" algn="l" defTabSz="914400" rtl="0" eaLnBrk="1" fontAlgn="ctr" latinLnBrk="0" hangingPunct="1">
                        <a:lnSpc>
                          <a:spcPct val="100000"/>
                        </a:lnSpc>
                        <a:spcBef>
                          <a:spcPct val="0"/>
                        </a:spcBef>
                        <a:spcAft>
                          <a:spcPct val="0"/>
                        </a:spcAft>
                        <a:buClrTx/>
                        <a:buSzTx/>
                        <a:buFont typeface="+mj-lt"/>
                        <a:buNone/>
                        <a:tabLst/>
                      </a:pPr>
                      <a:r>
                        <a:rPr kumimoji="0" lang="es-CL" sz="1200" b="0" i="0" u="none" strike="noStrike" cap="none" normalizeH="0" baseline="0" dirty="0" smtClean="0">
                          <a:ln>
                            <a:noFill/>
                          </a:ln>
                          <a:solidFill>
                            <a:schemeClr val="tx2"/>
                          </a:solidFill>
                          <a:effectLst/>
                          <a:latin typeface="Calibri" pitchFamily="34" charset="0"/>
                          <a:ea typeface="MS PGothic" pitchFamily="34" charset="-128"/>
                        </a:rPr>
                        <a:t>4. Mantener una presentación personal impecable en todo momento.</a:t>
                      </a:r>
                      <a:endParaRPr kumimoji="0" lang="is-IS" sz="1200" b="0" i="0" u="none" strike="noStrike" cap="none" normalizeH="0" baseline="0" dirty="0" smtClean="0">
                        <a:ln>
                          <a:noFill/>
                        </a:ln>
                        <a:solidFill>
                          <a:schemeClr val="tx2"/>
                        </a:solidFill>
                        <a:effectLst/>
                        <a:latin typeface="Calibri" pitchFamily="34" charset="0"/>
                        <a:ea typeface="MS PGothic" pitchFamily="34" charset="-128"/>
                      </a:endParaRPr>
                    </a:p>
                  </a:txBody>
                  <a:tcPr marL="72006" marR="7201" marT="7199"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 typeface="+mj-lt"/>
                        <a:buNone/>
                        <a:tabLst/>
                      </a:pPr>
                      <a:endParaRPr kumimoji="0" lang="is-IS" sz="1200" b="0" i="0" u="none" strike="noStrike" cap="none" normalizeH="0" baseline="0" smtClean="0">
                        <a:ln>
                          <a:noFill/>
                        </a:ln>
                        <a:solidFill>
                          <a:schemeClr val="tx2"/>
                        </a:solidFill>
                        <a:effectLst/>
                        <a:latin typeface="Calibri" pitchFamily="34" charset="0"/>
                        <a:ea typeface="MS PGothic" pitchFamily="34" charset="-128"/>
                      </a:endParaRPr>
                    </a:p>
                  </a:txBody>
                  <a:tcPr marL="6569" marR="6569" marT="6567"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2"/>
                          </a:solidFill>
                          <a:effectLst/>
                          <a:latin typeface="Calibri" pitchFamily="34" charset="0"/>
                          <a:ea typeface="MS PGothic" pitchFamily="34" charset="-128"/>
                        </a:rPr>
                        <a:t>X</a:t>
                      </a:r>
                    </a:p>
                  </a:txBody>
                  <a:tcPr marL="6569" marR="6569" marT="6567"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s-ES" sz="1200" b="1" i="0" u="none" strike="noStrike" cap="none" normalizeH="0" baseline="0" smtClean="0">
                        <a:ln>
                          <a:noFill/>
                        </a:ln>
                        <a:solidFill>
                          <a:schemeClr val="tx2"/>
                        </a:solidFill>
                        <a:effectLst/>
                        <a:latin typeface="Calibri" pitchFamily="34" charset="0"/>
                        <a:ea typeface="MS PGothic" pitchFamily="34" charset="-128"/>
                      </a:endParaRPr>
                    </a:p>
                  </a:txBody>
                  <a:tcPr marL="6569" marR="6569" marT="6567"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360001">
                <a:tc>
                  <a:txBody>
                    <a:bodyPr/>
                    <a:lstStyle/>
                    <a:p>
                      <a:pPr marL="0" marR="0" lvl="0" indent="0" algn="l" defTabSz="914400" rtl="0" eaLnBrk="1" fontAlgn="ctr" latinLnBrk="0" hangingPunct="1">
                        <a:lnSpc>
                          <a:spcPct val="100000"/>
                        </a:lnSpc>
                        <a:spcBef>
                          <a:spcPct val="0"/>
                        </a:spcBef>
                        <a:spcAft>
                          <a:spcPct val="0"/>
                        </a:spcAft>
                        <a:buClrTx/>
                        <a:buSzTx/>
                        <a:buFont typeface="+mj-lt"/>
                        <a:buNone/>
                        <a:tabLst/>
                      </a:pPr>
                      <a:r>
                        <a:rPr kumimoji="0" lang="es-CL" sz="1200" b="0" i="0" u="none" strike="noStrike" cap="none" normalizeH="0" baseline="0" dirty="0" smtClean="0">
                          <a:ln>
                            <a:noFill/>
                          </a:ln>
                          <a:solidFill>
                            <a:schemeClr val="tx2"/>
                          </a:solidFill>
                          <a:effectLst/>
                          <a:latin typeface="Calibri" pitchFamily="34" charset="0"/>
                          <a:ea typeface="MS PGothic" pitchFamily="34" charset="-128"/>
                        </a:rPr>
                        <a:t>5. Evitar hacer comentarios respecto de contingencias o temas ajenos a su ámbito de acción. </a:t>
                      </a:r>
                      <a:endParaRPr kumimoji="0" lang="pt-BR" sz="1200" b="0" i="0" u="none" strike="noStrike" cap="none" normalizeH="0" baseline="0" dirty="0" smtClean="0">
                        <a:ln>
                          <a:noFill/>
                        </a:ln>
                        <a:solidFill>
                          <a:schemeClr val="tx2"/>
                        </a:solidFill>
                        <a:effectLst/>
                        <a:latin typeface="Calibri" pitchFamily="34" charset="0"/>
                        <a:ea typeface="MS PGothic" pitchFamily="34" charset="-128"/>
                      </a:endParaRPr>
                    </a:p>
                  </a:txBody>
                  <a:tcPr marL="72006" marR="7201" marT="7199"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 typeface="+mj-lt"/>
                        <a:buNone/>
                        <a:tabLst/>
                      </a:pPr>
                      <a:endParaRPr kumimoji="0" lang="pt-BR" sz="1200" b="0" i="0" u="none" strike="noStrike" cap="none" normalizeH="0" baseline="0" smtClean="0">
                        <a:ln>
                          <a:noFill/>
                        </a:ln>
                        <a:solidFill>
                          <a:schemeClr val="tx2"/>
                        </a:solidFill>
                        <a:effectLst/>
                        <a:latin typeface="Calibri" pitchFamily="34" charset="0"/>
                        <a:ea typeface="MS PGothic" pitchFamily="34" charset="-128"/>
                      </a:endParaRPr>
                    </a:p>
                  </a:txBody>
                  <a:tcPr marL="6569" marR="6569" marT="6567"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2"/>
                          </a:solidFill>
                          <a:effectLst/>
                          <a:latin typeface="Calibri" pitchFamily="34" charset="0"/>
                          <a:ea typeface="MS PGothic" pitchFamily="34" charset="-128"/>
                        </a:rPr>
                        <a:t>X</a:t>
                      </a:r>
                    </a:p>
                  </a:txBody>
                  <a:tcPr marL="6569" marR="6569" marT="6567"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s-ES" sz="1200" b="1" i="0" u="none" strike="noStrike" cap="none" normalizeH="0" baseline="0" smtClean="0">
                        <a:ln>
                          <a:noFill/>
                        </a:ln>
                        <a:solidFill>
                          <a:schemeClr val="tx2"/>
                        </a:solidFill>
                        <a:effectLst/>
                        <a:latin typeface="Calibri" pitchFamily="34" charset="0"/>
                        <a:ea typeface="MS PGothic" pitchFamily="34" charset="-128"/>
                      </a:endParaRPr>
                    </a:p>
                  </a:txBody>
                  <a:tcPr marL="6569" marR="6569" marT="6567"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82548">
                <a:tc>
                  <a:txBody>
                    <a:bodyPr/>
                    <a:lstStyle/>
                    <a:p>
                      <a:pPr marL="0" marR="0" lvl="0" indent="0" algn="l" defTabSz="914400" rtl="0" eaLnBrk="1" fontAlgn="ctr" latinLnBrk="0" hangingPunct="1">
                        <a:lnSpc>
                          <a:spcPct val="100000"/>
                        </a:lnSpc>
                        <a:spcBef>
                          <a:spcPct val="0"/>
                        </a:spcBef>
                        <a:spcAft>
                          <a:spcPct val="0"/>
                        </a:spcAft>
                        <a:buClrTx/>
                        <a:buSzTx/>
                        <a:buFont typeface="+mj-lt"/>
                        <a:buNone/>
                        <a:tabLst/>
                      </a:pPr>
                      <a:r>
                        <a:rPr kumimoji="0" lang="es-CL" sz="1200" b="0" i="0" u="none" strike="noStrike" cap="none" normalizeH="0" baseline="0" dirty="0" smtClean="0">
                          <a:ln>
                            <a:noFill/>
                          </a:ln>
                          <a:solidFill>
                            <a:schemeClr val="tx2"/>
                          </a:solidFill>
                          <a:effectLst/>
                          <a:latin typeface="Calibri" pitchFamily="34" charset="0"/>
                          <a:ea typeface="MS PGothic" pitchFamily="34" charset="-128"/>
                        </a:rPr>
                        <a:t>6. Tener conocimiento del funcionamiento de la clínica y su </a:t>
                      </a:r>
                      <a:r>
                        <a:rPr kumimoji="0" lang="es-CL" sz="1200" b="0" i="0" u="none" strike="noStrike" cap="none" normalizeH="0" baseline="0" dirty="0" err="1" smtClean="0">
                          <a:ln>
                            <a:noFill/>
                          </a:ln>
                          <a:solidFill>
                            <a:schemeClr val="tx2"/>
                          </a:solidFill>
                          <a:effectLst/>
                          <a:latin typeface="Calibri" pitchFamily="34" charset="0"/>
                          <a:ea typeface="MS PGothic" pitchFamily="34" charset="-128"/>
                        </a:rPr>
                        <a:t>layout</a:t>
                      </a:r>
                      <a:r>
                        <a:rPr kumimoji="0" lang="es-CL" sz="1200" b="0" i="0" u="none" strike="noStrike" cap="none" normalizeH="0" baseline="0" dirty="0" smtClean="0">
                          <a:ln>
                            <a:noFill/>
                          </a:ln>
                          <a:solidFill>
                            <a:schemeClr val="tx2"/>
                          </a:solidFill>
                          <a:effectLst/>
                          <a:latin typeface="Calibri" pitchFamily="34" charset="0"/>
                          <a:ea typeface="MS PGothic" pitchFamily="34" charset="-128"/>
                        </a:rPr>
                        <a:t> para responder dudas del  paciente / cliente.</a:t>
                      </a:r>
                      <a:endParaRPr kumimoji="0" lang="pt-BR" sz="1200" b="0" i="0" u="none" strike="noStrike" cap="none" normalizeH="0" baseline="0" dirty="0" smtClean="0">
                        <a:ln>
                          <a:noFill/>
                        </a:ln>
                        <a:solidFill>
                          <a:schemeClr val="tx2"/>
                        </a:solidFill>
                        <a:effectLst/>
                        <a:latin typeface="Calibri" pitchFamily="34" charset="0"/>
                        <a:ea typeface="MS PGothic" pitchFamily="34" charset="-128"/>
                      </a:endParaRPr>
                    </a:p>
                  </a:txBody>
                  <a:tcPr marL="72006" marR="7201" marT="7199"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ctr" latinLnBrk="0" hangingPunct="1">
                        <a:lnSpc>
                          <a:spcPct val="100000"/>
                        </a:lnSpc>
                        <a:spcBef>
                          <a:spcPct val="0"/>
                        </a:spcBef>
                        <a:spcAft>
                          <a:spcPct val="0"/>
                        </a:spcAft>
                        <a:buClrTx/>
                        <a:buSzTx/>
                        <a:buFont typeface="+mj-lt"/>
                        <a:buNone/>
                        <a:tabLst/>
                      </a:pPr>
                      <a:endParaRPr kumimoji="0" lang="pt-BR" sz="1200" b="0" i="0" u="none" strike="noStrike" cap="none" normalizeH="0" baseline="0" smtClean="0">
                        <a:ln>
                          <a:noFill/>
                        </a:ln>
                        <a:solidFill>
                          <a:schemeClr val="tx2"/>
                        </a:solidFill>
                        <a:effectLst/>
                        <a:latin typeface="Calibri" pitchFamily="34" charset="0"/>
                        <a:ea typeface="MS PGothic" pitchFamily="34" charset="-128"/>
                      </a:endParaRPr>
                    </a:p>
                  </a:txBody>
                  <a:tcPr marL="6569" marR="6569" marT="6567"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2"/>
                          </a:solidFill>
                          <a:effectLst/>
                          <a:latin typeface="Calibri" pitchFamily="34" charset="0"/>
                          <a:ea typeface="MS PGothic" pitchFamily="34" charset="-128"/>
                        </a:rPr>
                        <a:t>X</a:t>
                      </a:r>
                    </a:p>
                  </a:txBody>
                  <a:tcPr marL="6569" marR="6569" marT="6567"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s-ES" sz="1200" b="1" i="0" u="none" strike="noStrike" cap="none" normalizeH="0" baseline="0" smtClean="0">
                        <a:ln>
                          <a:noFill/>
                        </a:ln>
                        <a:solidFill>
                          <a:schemeClr val="tx2"/>
                        </a:solidFill>
                        <a:effectLst/>
                        <a:latin typeface="Calibri" pitchFamily="34" charset="0"/>
                        <a:ea typeface="MS PGothic" pitchFamily="34" charset="-128"/>
                      </a:endParaRPr>
                    </a:p>
                  </a:txBody>
                  <a:tcPr marL="6569" marR="6569" marT="6567"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82548">
                <a:tc>
                  <a:txBody>
                    <a:bodyPr/>
                    <a:lstStyle/>
                    <a:p>
                      <a:pPr marL="0" marR="0" lvl="0" indent="0" algn="l" defTabSz="914400" rtl="0" eaLnBrk="1" fontAlgn="ctr" latinLnBrk="0" hangingPunct="1">
                        <a:lnSpc>
                          <a:spcPct val="100000"/>
                        </a:lnSpc>
                        <a:spcBef>
                          <a:spcPct val="0"/>
                        </a:spcBef>
                        <a:spcAft>
                          <a:spcPct val="0"/>
                        </a:spcAft>
                        <a:buClrTx/>
                        <a:buSzTx/>
                        <a:buFont typeface="+mj-lt"/>
                        <a:buNone/>
                        <a:tabLst/>
                      </a:pPr>
                      <a:r>
                        <a:rPr kumimoji="0" lang="es-CL" sz="1200" b="0" i="0" u="none" strike="noStrike" cap="none" normalizeH="0" baseline="0" dirty="0" smtClean="0">
                          <a:ln>
                            <a:noFill/>
                          </a:ln>
                          <a:solidFill>
                            <a:schemeClr val="tx2"/>
                          </a:solidFill>
                          <a:effectLst/>
                          <a:latin typeface="Calibri" pitchFamily="34" charset="0"/>
                          <a:ea typeface="MS PGothic" pitchFamily="34" charset="-128"/>
                        </a:rPr>
                        <a:t>7. Explicar la información de forma clara para el paciente y familia (si es necesario usar tecnicismos, explicarlos).</a:t>
                      </a:r>
                      <a:endParaRPr kumimoji="0" lang="pt-BR" sz="1200" b="0" i="0" u="none" strike="noStrike" cap="none" normalizeH="0" baseline="0" dirty="0" smtClean="0">
                        <a:ln>
                          <a:noFill/>
                        </a:ln>
                        <a:solidFill>
                          <a:schemeClr val="tx2"/>
                        </a:solidFill>
                        <a:effectLst/>
                        <a:latin typeface="Calibri" pitchFamily="34" charset="0"/>
                        <a:ea typeface="MS PGothic" pitchFamily="34" charset="-128"/>
                      </a:endParaRPr>
                    </a:p>
                  </a:txBody>
                  <a:tcPr marL="72006" marR="7201" marT="7199"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ctr" latinLnBrk="0" hangingPunct="1">
                        <a:lnSpc>
                          <a:spcPct val="100000"/>
                        </a:lnSpc>
                        <a:spcBef>
                          <a:spcPct val="0"/>
                        </a:spcBef>
                        <a:spcAft>
                          <a:spcPct val="0"/>
                        </a:spcAft>
                        <a:buClrTx/>
                        <a:buSzTx/>
                        <a:buFont typeface="+mj-lt"/>
                        <a:buNone/>
                        <a:tabLst/>
                      </a:pPr>
                      <a:endParaRPr kumimoji="0" lang="pt-BR" sz="1200" b="0" i="0" u="none" strike="noStrike" cap="none" normalizeH="0" baseline="0" smtClean="0">
                        <a:ln>
                          <a:noFill/>
                        </a:ln>
                        <a:solidFill>
                          <a:schemeClr val="tx2"/>
                        </a:solidFill>
                        <a:effectLst/>
                        <a:latin typeface="Calibri" pitchFamily="34" charset="0"/>
                        <a:ea typeface="MS PGothic" pitchFamily="34" charset="-128"/>
                      </a:endParaRPr>
                    </a:p>
                  </a:txBody>
                  <a:tcPr marL="6569" marR="6569" marT="6567"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2"/>
                          </a:solidFill>
                          <a:effectLst/>
                          <a:latin typeface="Calibri" pitchFamily="34" charset="0"/>
                          <a:ea typeface="MS PGothic" pitchFamily="34" charset="-128"/>
                        </a:rPr>
                        <a:t>X</a:t>
                      </a:r>
                    </a:p>
                  </a:txBody>
                  <a:tcPr marL="6569" marR="6569" marT="6567"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s-ES" sz="1200" b="1" i="0" u="none" strike="noStrike" cap="none" normalizeH="0" baseline="0" smtClean="0">
                        <a:ln>
                          <a:noFill/>
                        </a:ln>
                        <a:solidFill>
                          <a:schemeClr val="tx2"/>
                        </a:solidFill>
                        <a:effectLst/>
                        <a:latin typeface="Calibri" pitchFamily="34" charset="0"/>
                        <a:ea typeface="MS PGothic" pitchFamily="34" charset="-128"/>
                      </a:endParaRPr>
                    </a:p>
                  </a:txBody>
                  <a:tcPr marL="6569" marR="6569" marT="6567"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330908">
                <a:tc>
                  <a:txBody>
                    <a:bodyPr/>
                    <a:lstStyle/>
                    <a:p>
                      <a:pPr marL="0" marR="0" lvl="0" indent="0" algn="l" defTabSz="914400" rtl="0" eaLnBrk="1" fontAlgn="ctr" latinLnBrk="0" hangingPunct="1">
                        <a:lnSpc>
                          <a:spcPct val="100000"/>
                        </a:lnSpc>
                        <a:spcBef>
                          <a:spcPct val="0"/>
                        </a:spcBef>
                        <a:spcAft>
                          <a:spcPct val="0"/>
                        </a:spcAft>
                        <a:buClrTx/>
                        <a:buSzTx/>
                        <a:buFont typeface="+mj-lt"/>
                        <a:buNone/>
                        <a:tabLst/>
                      </a:pPr>
                      <a:r>
                        <a:rPr kumimoji="0" lang="es-CL" sz="1200" b="0" i="0" u="none" strike="noStrike" cap="none" normalizeH="0" baseline="0" dirty="0" smtClean="0">
                          <a:ln>
                            <a:noFill/>
                          </a:ln>
                          <a:solidFill>
                            <a:schemeClr val="tx2"/>
                          </a:solidFill>
                          <a:effectLst/>
                          <a:latin typeface="Calibri" pitchFamily="34" charset="0"/>
                          <a:ea typeface="MS PGothic" pitchFamily="34" charset="-128"/>
                        </a:rPr>
                        <a:t>8. Celebrar cumpleaños de pacientes junto al personal médico.</a:t>
                      </a:r>
                      <a:endParaRPr kumimoji="0" lang="pt-BR" sz="1200" b="0" i="0" u="none" strike="noStrike" cap="none" normalizeH="0" baseline="0" dirty="0" smtClean="0">
                        <a:ln>
                          <a:noFill/>
                        </a:ln>
                        <a:solidFill>
                          <a:schemeClr val="tx2"/>
                        </a:solidFill>
                        <a:effectLst/>
                        <a:latin typeface="Calibri" pitchFamily="34" charset="0"/>
                        <a:ea typeface="MS PGothic" pitchFamily="34" charset="-128"/>
                      </a:endParaRPr>
                    </a:p>
                  </a:txBody>
                  <a:tcPr marL="72006" marR="7201" marT="7199"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ctr" latinLnBrk="0" hangingPunct="1">
                        <a:lnSpc>
                          <a:spcPct val="100000"/>
                        </a:lnSpc>
                        <a:spcBef>
                          <a:spcPct val="0"/>
                        </a:spcBef>
                        <a:spcAft>
                          <a:spcPct val="0"/>
                        </a:spcAft>
                        <a:buClrTx/>
                        <a:buSzTx/>
                        <a:buFont typeface="+mj-lt"/>
                        <a:buNone/>
                        <a:tabLst/>
                      </a:pPr>
                      <a:endParaRPr kumimoji="0" lang="pt-BR" sz="1200" b="0" i="0" u="none" strike="noStrike" cap="none" normalizeH="0" baseline="0" smtClean="0">
                        <a:ln>
                          <a:noFill/>
                        </a:ln>
                        <a:solidFill>
                          <a:schemeClr val="tx2"/>
                        </a:solidFill>
                        <a:effectLst/>
                        <a:latin typeface="Calibri" pitchFamily="34" charset="0"/>
                        <a:ea typeface="MS PGothic" pitchFamily="34" charset="-128"/>
                      </a:endParaRPr>
                    </a:p>
                  </a:txBody>
                  <a:tcPr marL="6569" marR="6569" marT="6567"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chemeClr val="tx2"/>
                        </a:solidFill>
                        <a:effectLst/>
                        <a:latin typeface="Calibri" pitchFamily="34" charset="0"/>
                        <a:ea typeface="MS PGothic" pitchFamily="34" charset="-128"/>
                      </a:endParaRPr>
                    </a:p>
                  </a:txBody>
                  <a:tcPr marL="6569" marR="6569" marT="6567"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2"/>
                          </a:solidFill>
                          <a:effectLst/>
                          <a:latin typeface="Calibri" pitchFamily="34" charset="0"/>
                          <a:ea typeface="MS PGothic" pitchFamily="34" charset="-128"/>
                        </a:rPr>
                        <a:t>X</a:t>
                      </a:r>
                    </a:p>
                  </a:txBody>
                  <a:tcPr marL="6569" marR="6569" marT="6567"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369730">
                <a:tc>
                  <a:txBody>
                    <a:bodyPr/>
                    <a:lstStyle/>
                    <a:p>
                      <a:pPr marL="0" marR="0" lvl="0" indent="0" algn="l" defTabSz="914400" rtl="0" eaLnBrk="1" fontAlgn="ctr" latinLnBrk="0" hangingPunct="1">
                        <a:lnSpc>
                          <a:spcPct val="100000"/>
                        </a:lnSpc>
                        <a:spcBef>
                          <a:spcPct val="0"/>
                        </a:spcBef>
                        <a:spcAft>
                          <a:spcPct val="0"/>
                        </a:spcAft>
                        <a:buClrTx/>
                        <a:buSzTx/>
                        <a:buFont typeface="+mj-lt"/>
                        <a:buNone/>
                        <a:tabLst/>
                      </a:pPr>
                      <a:r>
                        <a:rPr kumimoji="0" lang="pt-BR" sz="1200" b="0" i="0" u="none" strike="noStrike" cap="none" normalizeH="0" baseline="0" dirty="0" smtClean="0">
                          <a:ln>
                            <a:noFill/>
                          </a:ln>
                          <a:solidFill>
                            <a:schemeClr val="tx2"/>
                          </a:solidFill>
                          <a:effectLst/>
                          <a:latin typeface="Calibri" pitchFamily="34" charset="0"/>
                          <a:ea typeface="MS PGothic" pitchFamily="34" charset="-128"/>
                        </a:rPr>
                        <a:t>9. </a:t>
                      </a:r>
                      <a:r>
                        <a:rPr kumimoji="0" lang="es-CL" sz="1200" b="0" i="0" u="none" strike="noStrike" cap="none" normalizeH="0" baseline="0" dirty="0" smtClean="0">
                          <a:ln>
                            <a:noFill/>
                          </a:ln>
                          <a:solidFill>
                            <a:schemeClr val="tx2"/>
                          </a:solidFill>
                          <a:effectLst/>
                          <a:latin typeface="Calibri" pitchFamily="34" charset="0"/>
                          <a:ea typeface="MS PGothic" pitchFamily="34" charset="-128"/>
                        </a:rPr>
                        <a:t>Usar y mantener visible en todo momento tarjeta </a:t>
                      </a:r>
                      <a:r>
                        <a:rPr kumimoji="0" lang="es-CL" sz="1200" b="0" i="0" u="none" strike="noStrike" cap="none" normalizeH="0" baseline="0" dirty="0" err="1" smtClean="0">
                          <a:ln>
                            <a:noFill/>
                          </a:ln>
                          <a:solidFill>
                            <a:schemeClr val="tx2"/>
                          </a:solidFill>
                          <a:effectLst/>
                          <a:latin typeface="Calibri" pitchFamily="34" charset="0"/>
                          <a:ea typeface="MS PGothic" pitchFamily="34" charset="-128"/>
                        </a:rPr>
                        <a:t>identificatoria</a:t>
                      </a:r>
                      <a:r>
                        <a:rPr kumimoji="0" lang="es-CL" sz="1200" b="0" i="0" u="none" strike="noStrike" cap="none" normalizeH="0" baseline="0" dirty="0" smtClean="0">
                          <a:ln>
                            <a:noFill/>
                          </a:ln>
                          <a:solidFill>
                            <a:schemeClr val="tx2"/>
                          </a:solidFill>
                          <a:effectLst/>
                          <a:latin typeface="Calibri" pitchFamily="34" charset="0"/>
                          <a:ea typeface="MS PGothic" pitchFamily="34" charset="-128"/>
                        </a:rPr>
                        <a:t>.</a:t>
                      </a:r>
                      <a:endParaRPr kumimoji="0" lang="pt-BR" sz="1200" b="0" i="0" u="none" strike="noStrike" cap="none" normalizeH="0" baseline="0" dirty="0" smtClean="0">
                        <a:ln>
                          <a:noFill/>
                        </a:ln>
                        <a:solidFill>
                          <a:schemeClr val="tx2"/>
                        </a:solidFill>
                        <a:effectLst/>
                        <a:latin typeface="Calibri" pitchFamily="34" charset="0"/>
                        <a:ea typeface="MS PGothic" pitchFamily="34" charset="-128"/>
                      </a:endParaRPr>
                    </a:p>
                  </a:txBody>
                  <a:tcPr marL="72006" marR="7201" marT="7199"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ctr" latinLnBrk="0" hangingPunct="1">
                        <a:lnSpc>
                          <a:spcPct val="100000"/>
                        </a:lnSpc>
                        <a:spcBef>
                          <a:spcPct val="0"/>
                        </a:spcBef>
                        <a:spcAft>
                          <a:spcPct val="0"/>
                        </a:spcAft>
                        <a:buClrTx/>
                        <a:buSzTx/>
                        <a:buFont typeface="+mj-lt"/>
                        <a:buNone/>
                        <a:tabLst/>
                      </a:pPr>
                      <a:endParaRPr kumimoji="0" lang="pt-BR" sz="1200" b="0" i="0" u="none" strike="noStrike" cap="none" normalizeH="0" baseline="0" smtClean="0">
                        <a:ln>
                          <a:noFill/>
                        </a:ln>
                        <a:solidFill>
                          <a:schemeClr val="tx2"/>
                        </a:solidFill>
                        <a:effectLst/>
                        <a:latin typeface="Calibri" pitchFamily="34" charset="0"/>
                        <a:ea typeface="MS PGothic" pitchFamily="34" charset="-128"/>
                      </a:endParaRPr>
                    </a:p>
                  </a:txBody>
                  <a:tcPr marL="6569" marR="6569" marT="6567"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2"/>
                          </a:solidFill>
                          <a:effectLst/>
                          <a:latin typeface="Calibri" pitchFamily="34" charset="0"/>
                          <a:ea typeface="MS PGothic" pitchFamily="34" charset="-128"/>
                        </a:rPr>
                        <a:t>X</a:t>
                      </a:r>
                    </a:p>
                  </a:txBody>
                  <a:tcPr marL="6569" marR="6569" marT="6567"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chemeClr val="tx2"/>
                        </a:solidFill>
                        <a:effectLst/>
                        <a:latin typeface="Calibri" pitchFamily="34" charset="0"/>
                        <a:ea typeface="MS PGothic" pitchFamily="34" charset="-128"/>
                      </a:endParaRPr>
                    </a:p>
                  </a:txBody>
                  <a:tcPr marL="6569" marR="6569" marT="6567"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247870" name="3 CuadroTexto"/>
          <p:cNvSpPr txBox="1">
            <a:spLocks noChangeArrowheads="1"/>
          </p:cNvSpPr>
          <p:nvPr/>
        </p:nvSpPr>
        <p:spPr bwMode="auto">
          <a:xfrm>
            <a:off x="1979712" y="0"/>
            <a:ext cx="5357813" cy="646331"/>
          </a:xfrm>
          <a:prstGeom prst="rect">
            <a:avLst/>
          </a:prstGeom>
          <a:noFill/>
          <a:ln w="9525">
            <a:noFill/>
            <a:miter lim="800000"/>
            <a:headEnd/>
            <a:tailEnd/>
          </a:ln>
        </p:spPr>
        <p:txBody>
          <a:bodyPr>
            <a:spAutoFit/>
          </a:bodyPr>
          <a:lstStyle/>
          <a:p>
            <a:pPr algn="ctr"/>
            <a:r>
              <a:rPr lang="es-CL" b="1" dirty="0" smtClean="0">
                <a:solidFill>
                  <a:schemeClr val="accent1">
                    <a:lumMod val="50000"/>
                  </a:schemeClr>
                </a:solidFill>
                <a:latin typeface="Calibri" pitchFamily="34" charset="0"/>
              </a:rPr>
              <a:t>EJEMPLO ESTÁNDARES </a:t>
            </a:r>
            <a:r>
              <a:rPr lang="es-CL" b="1" dirty="0">
                <a:solidFill>
                  <a:schemeClr val="accent1">
                    <a:lumMod val="50000"/>
                  </a:schemeClr>
                </a:solidFill>
                <a:latin typeface="Calibri" pitchFamily="34" charset="0"/>
              </a:rPr>
              <a:t>POR </a:t>
            </a:r>
            <a:r>
              <a:rPr lang="es-CL" b="1" dirty="0" smtClean="0">
                <a:solidFill>
                  <a:schemeClr val="accent1">
                    <a:lumMod val="50000"/>
                  </a:schemeClr>
                </a:solidFill>
                <a:latin typeface="Calibri" pitchFamily="34" charset="0"/>
              </a:rPr>
              <a:t>ATRIBUTO </a:t>
            </a:r>
          </a:p>
          <a:p>
            <a:pPr algn="ctr"/>
            <a:r>
              <a:rPr lang="es-CL" b="1" dirty="0" smtClean="0">
                <a:solidFill>
                  <a:schemeClr val="accent1">
                    <a:lumMod val="50000"/>
                  </a:schemeClr>
                </a:solidFill>
                <a:latin typeface="Calibri" pitchFamily="34" charset="0"/>
              </a:rPr>
              <a:t>TRANSVERSAL</a:t>
            </a:r>
            <a:endParaRPr lang="es-CL" b="1" dirty="0">
              <a:solidFill>
                <a:schemeClr val="accent1">
                  <a:lumMod val="50000"/>
                </a:schemeClr>
              </a:solidFill>
              <a:latin typeface="Calibri" pitchFamily="34" charset="0"/>
            </a:endParaRPr>
          </a:p>
        </p:txBody>
      </p:sp>
      <p:sp>
        <p:nvSpPr>
          <p:cNvPr id="7" name="6 Rectángulo"/>
          <p:cNvSpPr/>
          <p:nvPr/>
        </p:nvSpPr>
        <p:spPr>
          <a:xfrm>
            <a:off x="285720" y="928670"/>
            <a:ext cx="5072098" cy="412098"/>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L" sz="1600" b="1" dirty="0"/>
              <a:t>Transversal a Zona de Experiencia</a:t>
            </a:r>
          </a:p>
        </p:txBody>
      </p:sp>
      <p:grpSp>
        <p:nvGrpSpPr>
          <p:cNvPr id="2" name="27 Grupo"/>
          <p:cNvGrpSpPr>
            <a:grpSpLocks/>
          </p:cNvGrpSpPr>
          <p:nvPr/>
        </p:nvGrpSpPr>
        <p:grpSpPr bwMode="auto">
          <a:xfrm>
            <a:off x="-285750" y="5589588"/>
            <a:ext cx="2000250" cy="1071562"/>
            <a:chOff x="-285784" y="5500702"/>
            <a:chExt cx="2000296" cy="1071570"/>
          </a:xfrm>
        </p:grpSpPr>
        <p:grpSp>
          <p:nvGrpSpPr>
            <p:cNvPr id="4" name="19 Grupo"/>
            <p:cNvGrpSpPr>
              <a:grpSpLocks/>
            </p:cNvGrpSpPr>
            <p:nvPr/>
          </p:nvGrpSpPr>
          <p:grpSpPr bwMode="auto">
            <a:xfrm>
              <a:off x="285720" y="5500702"/>
              <a:ext cx="865810" cy="807075"/>
              <a:chOff x="421187" y="1406523"/>
              <a:chExt cx="865810" cy="807075"/>
            </a:xfrm>
          </p:grpSpPr>
          <p:sp>
            <p:nvSpPr>
              <p:cNvPr id="247905" name="Oval 23"/>
              <p:cNvSpPr>
                <a:spLocks noChangeArrowheads="1"/>
              </p:cNvSpPr>
              <p:nvPr/>
            </p:nvSpPr>
            <p:spPr bwMode="gray">
              <a:xfrm>
                <a:off x="421187" y="1406523"/>
                <a:ext cx="865810" cy="807075"/>
              </a:xfrm>
              <a:prstGeom prst="ellipse">
                <a:avLst/>
              </a:prstGeom>
              <a:solidFill>
                <a:srgbClr val="81B00F"/>
              </a:solidFill>
              <a:ln w="19050">
                <a:solidFill>
                  <a:schemeClr val="bg1"/>
                </a:solidFill>
                <a:round/>
                <a:headEnd/>
                <a:tailEnd/>
              </a:ln>
            </p:spPr>
            <p:txBody>
              <a:bodyPr wrap="none" lIns="90000" tIns="90000" rIns="72000" bIns="90000" anchor="ctr"/>
              <a:lstStyle/>
              <a:p>
                <a:endParaRPr lang="es-ES" sz="2800"/>
              </a:p>
            </p:txBody>
          </p:sp>
          <p:pic>
            <p:nvPicPr>
              <p:cNvPr id="247906" name="Picture 25"/>
              <p:cNvPicPr>
                <a:picLocks noChangeAspect="1" noChangeArrowheads="1"/>
              </p:cNvPicPr>
              <p:nvPr/>
            </p:nvPicPr>
            <p:blipFill>
              <a:blip r:embed="rId2" cstate="print"/>
              <a:srcRect/>
              <a:stretch>
                <a:fillRect/>
              </a:stretch>
            </p:blipFill>
            <p:spPr bwMode="gray">
              <a:xfrm>
                <a:off x="614555" y="1530904"/>
                <a:ext cx="483801" cy="281360"/>
              </a:xfrm>
              <a:prstGeom prst="rect">
                <a:avLst/>
              </a:prstGeom>
              <a:solidFill>
                <a:srgbClr val="81B00F"/>
              </a:solidFill>
              <a:ln w="9525">
                <a:noFill/>
                <a:miter lim="800000"/>
                <a:headEnd/>
                <a:tailEnd/>
              </a:ln>
            </p:spPr>
          </p:pic>
          <p:sp>
            <p:nvSpPr>
              <p:cNvPr id="16" name="15 CuadroTexto"/>
              <p:cNvSpPr txBox="1"/>
              <p:nvPr/>
            </p:nvSpPr>
            <p:spPr>
              <a:xfrm>
                <a:off x="637101" y="1582736"/>
                <a:ext cx="452448" cy="522292"/>
              </a:xfrm>
              <a:prstGeom prst="rect">
                <a:avLst/>
              </a:prstGeom>
              <a:noFill/>
            </p:spPr>
            <p:txBody>
              <a:bodyPr>
                <a:spAutoFit/>
              </a:bodyPr>
              <a:lstStyle/>
              <a:p>
                <a:pPr>
                  <a:defRPr/>
                </a:pPr>
                <a:r>
                  <a:rPr lang="es-CL" sz="2800" b="1" dirty="0">
                    <a:solidFill>
                      <a:schemeClr val="bg1"/>
                    </a:solidFill>
                    <a:latin typeface="+mj-lt"/>
                  </a:rPr>
                  <a:t>C</a:t>
                </a:r>
              </a:p>
            </p:txBody>
          </p:sp>
        </p:grpSp>
        <p:sp>
          <p:nvSpPr>
            <p:cNvPr id="24" name="23 CuadroTexto"/>
            <p:cNvSpPr txBox="1"/>
            <p:nvPr/>
          </p:nvSpPr>
          <p:spPr>
            <a:xfrm>
              <a:off x="-285784" y="6296045"/>
              <a:ext cx="2000296" cy="276227"/>
            </a:xfrm>
            <a:prstGeom prst="rect">
              <a:avLst/>
            </a:prstGeom>
            <a:noFill/>
          </p:spPr>
          <p:txBody>
            <a:bodyPr>
              <a:spAutoFit/>
            </a:bodyPr>
            <a:lstStyle/>
            <a:p>
              <a:pPr algn="ctr">
                <a:defRPr/>
              </a:pPr>
              <a:r>
                <a:rPr lang="es-CL" sz="1200" b="1" dirty="0">
                  <a:latin typeface="+mn-lt"/>
                </a:rPr>
                <a:t>CONFIANZA</a:t>
              </a:r>
            </a:p>
          </p:txBody>
        </p:sp>
      </p:grpSp>
      <p:grpSp>
        <p:nvGrpSpPr>
          <p:cNvPr id="5" name="28 Grupo"/>
          <p:cNvGrpSpPr>
            <a:grpSpLocks/>
          </p:cNvGrpSpPr>
          <p:nvPr/>
        </p:nvGrpSpPr>
        <p:grpSpPr bwMode="auto">
          <a:xfrm>
            <a:off x="2309813" y="5589588"/>
            <a:ext cx="2000250" cy="1071562"/>
            <a:chOff x="2071670" y="5286388"/>
            <a:chExt cx="2000296" cy="1071570"/>
          </a:xfrm>
        </p:grpSpPr>
        <p:grpSp>
          <p:nvGrpSpPr>
            <p:cNvPr id="6" name="20 Grupo"/>
            <p:cNvGrpSpPr>
              <a:grpSpLocks/>
            </p:cNvGrpSpPr>
            <p:nvPr/>
          </p:nvGrpSpPr>
          <p:grpSpPr bwMode="auto">
            <a:xfrm>
              <a:off x="2643174" y="5286388"/>
              <a:ext cx="865810" cy="807075"/>
              <a:chOff x="421187" y="2906711"/>
              <a:chExt cx="865810" cy="807075"/>
            </a:xfrm>
          </p:grpSpPr>
          <p:sp>
            <p:nvSpPr>
              <p:cNvPr id="12" name="Oval 23"/>
              <p:cNvSpPr>
                <a:spLocks noChangeArrowheads="1"/>
              </p:cNvSpPr>
              <p:nvPr/>
            </p:nvSpPr>
            <p:spPr bwMode="gray">
              <a:xfrm>
                <a:off x="421196" y="2906711"/>
                <a:ext cx="865207" cy="806456"/>
              </a:xfrm>
              <a:prstGeom prst="ellipse">
                <a:avLst/>
              </a:prstGeom>
              <a:solidFill>
                <a:schemeClr val="accent4"/>
              </a:solidFill>
              <a:ln w="19050">
                <a:solidFill>
                  <a:schemeClr val="bg1"/>
                </a:solidFill>
                <a:round/>
                <a:headEnd/>
                <a:tailEnd/>
              </a:ln>
            </p:spPr>
            <p:txBody>
              <a:bodyPr wrap="none" lIns="90000" tIns="90000" rIns="72000" bIns="90000" anchor="ctr"/>
              <a:lstStyle/>
              <a:p>
                <a:pPr>
                  <a:defRPr/>
                </a:pPr>
                <a:endParaRPr lang="es-ES" sz="2800" dirty="0">
                  <a:latin typeface="Arial" charset="0"/>
                </a:endParaRPr>
              </a:p>
            </p:txBody>
          </p:sp>
          <p:pic>
            <p:nvPicPr>
              <p:cNvPr id="13" name="Picture 25"/>
              <p:cNvPicPr>
                <a:picLocks noChangeAspect="1" noChangeArrowheads="1"/>
              </p:cNvPicPr>
              <p:nvPr/>
            </p:nvPicPr>
            <p:blipFill>
              <a:blip r:embed="rId3" cstate="print"/>
              <a:srcRect/>
              <a:stretch>
                <a:fillRect/>
              </a:stretch>
            </p:blipFill>
            <p:spPr bwMode="gray">
              <a:xfrm>
                <a:off x="597412" y="3011487"/>
                <a:ext cx="547701" cy="319089"/>
              </a:xfrm>
              <a:prstGeom prst="rect">
                <a:avLst/>
              </a:prstGeom>
              <a:solidFill>
                <a:schemeClr val="accent4"/>
              </a:solidFill>
            </p:spPr>
          </p:pic>
          <p:sp>
            <p:nvSpPr>
              <p:cNvPr id="17" name="16 CuadroTexto"/>
              <p:cNvSpPr txBox="1"/>
              <p:nvPr/>
            </p:nvSpPr>
            <p:spPr>
              <a:xfrm>
                <a:off x="668852" y="3095624"/>
                <a:ext cx="452447" cy="522292"/>
              </a:xfrm>
              <a:prstGeom prst="rect">
                <a:avLst/>
              </a:prstGeom>
              <a:noFill/>
            </p:spPr>
            <p:txBody>
              <a:bodyPr>
                <a:spAutoFit/>
              </a:bodyPr>
              <a:lstStyle/>
              <a:p>
                <a:pPr>
                  <a:defRPr/>
                </a:pPr>
                <a:r>
                  <a:rPr lang="es-CL" sz="2800" b="1" dirty="0">
                    <a:solidFill>
                      <a:schemeClr val="bg1"/>
                    </a:solidFill>
                    <a:latin typeface="+mj-lt"/>
                  </a:rPr>
                  <a:t>R</a:t>
                </a:r>
              </a:p>
            </p:txBody>
          </p:sp>
        </p:grpSp>
        <p:sp>
          <p:nvSpPr>
            <p:cNvPr id="25" name="24 CuadroTexto"/>
            <p:cNvSpPr txBox="1"/>
            <p:nvPr/>
          </p:nvSpPr>
          <p:spPr>
            <a:xfrm>
              <a:off x="2071670" y="6081731"/>
              <a:ext cx="2000296" cy="276227"/>
            </a:xfrm>
            <a:prstGeom prst="rect">
              <a:avLst/>
            </a:prstGeom>
            <a:noFill/>
          </p:spPr>
          <p:txBody>
            <a:bodyPr>
              <a:spAutoFit/>
            </a:bodyPr>
            <a:lstStyle/>
            <a:p>
              <a:pPr algn="ctr">
                <a:defRPr/>
              </a:pPr>
              <a:r>
                <a:rPr lang="es-CL" sz="1200" b="1" dirty="0">
                  <a:latin typeface="+mn-lt"/>
                </a:rPr>
                <a:t>RESOLUTIVIDAD</a:t>
              </a:r>
            </a:p>
          </p:txBody>
        </p:sp>
      </p:grpSp>
      <p:grpSp>
        <p:nvGrpSpPr>
          <p:cNvPr id="8" name="29 Grupo"/>
          <p:cNvGrpSpPr>
            <a:grpSpLocks/>
          </p:cNvGrpSpPr>
          <p:nvPr/>
        </p:nvGrpSpPr>
        <p:grpSpPr bwMode="auto">
          <a:xfrm>
            <a:off x="4905375" y="5599113"/>
            <a:ext cx="2000250" cy="1062037"/>
            <a:chOff x="4929190" y="5500702"/>
            <a:chExt cx="2000296" cy="1062817"/>
          </a:xfrm>
        </p:grpSpPr>
        <p:grpSp>
          <p:nvGrpSpPr>
            <p:cNvPr id="9" name="21 Grupo"/>
            <p:cNvGrpSpPr>
              <a:grpSpLocks/>
            </p:cNvGrpSpPr>
            <p:nvPr/>
          </p:nvGrpSpPr>
          <p:grpSpPr bwMode="auto">
            <a:xfrm>
              <a:off x="5477644" y="5500702"/>
              <a:ext cx="864667" cy="808062"/>
              <a:chOff x="492623" y="4406899"/>
              <a:chExt cx="864667" cy="808062"/>
            </a:xfrm>
          </p:grpSpPr>
          <p:sp>
            <p:nvSpPr>
              <p:cNvPr id="247895" name="Oval 23"/>
              <p:cNvSpPr>
                <a:spLocks noChangeArrowheads="1"/>
              </p:cNvSpPr>
              <p:nvPr/>
            </p:nvSpPr>
            <p:spPr bwMode="gray">
              <a:xfrm>
                <a:off x="492623" y="4406899"/>
                <a:ext cx="864667" cy="808062"/>
              </a:xfrm>
              <a:prstGeom prst="ellipse">
                <a:avLst/>
              </a:prstGeom>
              <a:solidFill>
                <a:schemeClr val="accent2"/>
              </a:solidFill>
              <a:ln w="19050">
                <a:solidFill>
                  <a:schemeClr val="bg1"/>
                </a:solidFill>
                <a:round/>
                <a:headEnd/>
                <a:tailEnd/>
              </a:ln>
            </p:spPr>
            <p:txBody>
              <a:bodyPr wrap="none" lIns="90000" tIns="90000" rIns="72000" bIns="90000" anchor="ctr"/>
              <a:lstStyle/>
              <a:p>
                <a:endParaRPr lang="es-ES" sz="2800"/>
              </a:p>
            </p:txBody>
          </p:sp>
          <p:pic>
            <p:nvPicPr>
              <p:cNvPr id="247896" name="Picture 25"/>
              <p:cNvPicPr>
                <a:picLocks noChangeAspect="1" noChangeArrowheads="1"/>
              </p:cNvPicPr>
              <p:nvPr/>
            </p:nvPicPr>
            <p:blipFill>
              <a:blip r:embed="rId4" cstate="print"/>
              <a:srcRect/>
              <a:stretch>
                <a:fillRect/>
              </a:stretch>
            </p:blipFill>
            <p:spPr bwMode="gray">
              <a:xfrm>
                <a:off x="657417" y="4519835"/>
                <a:ext cx="555857" cy="322534"/>
              </a:xfrm>
              <a:prstGeom prst="rect">
                <a:avLst/>
              </a:prstGeom>
              <a:solidFill>
                <a:schemeClr val="accent2"/>
              </a:solidFill>
              <a:ln w="9525">
                <a:noFill/>
                <a:miter lim="800000"/>
                <a:headEnd/>
                <a:tailEnd/>
              </a:ln>
            </p:spPr>
          </p:pic>
          <p:sp>
            <p:nvSpPr>
              <p:cNvPr id="18" name="17 CuadroTexto"/>
              <p:cNvSpPr txBox="1"/>
              <p:nvPr/>
            </p:nvSpPr>
            <p:spPr>
              <a:xfrm>
                <a:off x="739526" y="4554644"/>
                <a:ext cx="452447" cy="522672"/>
              </a:xfrm>
              <a:prstGeom prst="rect">
                <a:avLst/>
              </a:prstGeom>
              <a:noFill/>
            </p:spPr>
            <p:txBody>
              <a:bodyPr>
                <a:spAutoFit/>
              </a:bodyPr>
              <a:lstStyle/>
              <a:p>
                <a:pPr>
                  <a:defRPr/>
                </a:pPr>
                <a:r>
                  <a:rPr lang="es-CL" sz="2800" b="1" dirty="0">
                    <a:solidFill>
                      <a:schemeClr val="bg1"/>
                    </a:solidFill>
                    <a:latin typeface="+mj-lt"/>
                  </a:rPr>
                  <a:t>E</a:t>
                </a:r>
              </a:p>
            </p:txBody>
          </p:sp>
        </p:grpSp>
        <p:sp>
          <p:nvSpPr>
            <p:cNvPr id="26" name="25 CuadroTexto"/>
            <p:cNvSpPr txBox="1"/>
            <p:nvPr/>
          </p:nvSpPr>
          <p:spPr>
            <a:xfrm>
              <a:off x="4929190" y="6287091"/>
              <a:ext cx="2000296" cy="276428"/>
            </a:xfrm>
            <a:prstGeom prst="rect">
              <a:avLst/>
            </a:prstGeom>
            <a:noFill/>
          </p:spPr>
          <p:txBody>
            <a:bodyPr>
              <a:spAutoFit/>
            </a:bodyPr>
            <a:lstStyle/>
            <a:p>
              <a:pPr algn="ctr">
                <a:defRPr/>
              </a:pPr>
              <a:r>
                <a:rPr lang="es-CL" sz="1200" b="1" dirty="0">
                  <a:latin typeface="+mn-lt"/>
                </a:rPr>
                <a:t>ESPECIALIZACIÓN</a:t>
              </a:r>
            </a:p>
          </p:txBody>
        </p:sp>
      </p:grpSp>
      <p:grpSp>
        <p:nvGrpSpPr>
          <p:cNvPr id="10" name="30 Grupo"/>
          <p:cNvGrpSpPr>
            <a:grpSpLocks/>
          </p:cNvGrpSpPr>
          <p:nvPr/>
        </p:nvGrpSpPr>
        <p:grpSpPr bwMode="auto">
          <a:xfrm>
            <a:off x="7500938" y="5599113"/>
            <a:ext cx="2000250" cy="1062037"/>
            <a:chOff x="7500926" y="5500702"/>
            <a:chExt cx="2000296" cy="1062817"/>
          </a:xfrm>
        </p:grpSpPr>
        <p:grpSp>
          <p:nvGrpSpPr>
            <p:cNvPr id="11" name="22 Grupo"/>
            <p:cNvGrpSpPr>
              <a:grpSpLocks/>
            </p:cNvGrpSpPr>
            <p:nvPr/>
          </p:nvGrpSpPr>
          <p:grpSpPr bwMode="auto">
            <a:xfrm>
              <a:off x="8072462" y="5500702"/>
              <a:ext cx="864667" cy="808062"/>
              <a:chOff x="492623" y="5978524"/>
              <a:chExt cx="864667" cy="808062"/>
            </a:xfrm>
          </p:grpSpPr>
          <p:sp>
            <p:nvSpPr>
              <p:cNvPr id="247890" name="Oval 23"/>
              <p:cNvSpPr>
                <a:spLocks noChangeArrowheads="1"/>
              </p:cNvSpPr>
              <p:nvPr/>
            </p:nvSpPr>
            <p:spPr bwMode="gray">
              <a:xfrm>
                <a:off x="492623" y="5978524"/>
                <a:ext cx="864667" cy="808062"/>
              </a:xfrm>
              <a:prstGeom prst="ellipse">
                <a:avLst/>
              </a:prstGeom>
              <a:solidFill>
                <a:schemeClr val="accent1"/>
              </a:solidFill>
              <a:ln w="19050">
                <a:solidFill>
                  <a:schemeClr val="bg1"/>
                </a:solidFill>
                <a:round/>
                <a:headEnd/>
                <a:tailEnd/>
              </a:ln>
            </p:spPr>
            <p:txBody>
              <a:bodyPr wrap="none" lIns="90000" tIns="90000" rIns="72000" bIns="90000" anchor="ctr"/>
              <a:lstStyle/>
              <a:p>
                <a:endParaRPr lang="es-ES" sz="2800"/>
              </a:p>
            </p:txBody>
          </p:sp>
          <p:pic>
            <p:nvPicPr>
              <p:cNvPr id="247891" name="Picture 25"/>
              <p:cNvPicPr>
                <a:picLocks noChangeAspect="1" noChangeArrowheads="1"/>
              </p:cNvPicPr>
              <p:nvPr/>
            </p:nvPicPr>
            <p:blipFill>
              <a:blip r:embed="rId5" cstate="print"/>
              <a:srcRect/>
              <a:stretch>
                <a:fillRect/>
              </a:stretch>
            </p:blipFill>
            <p:spPr bwMode="gray">
              <a:xfrm>
                <a:off x="646305" y="6105155"/>
                <a:ext cx="553570" cy="321390"/>
              </a:xfrm>
              <a:prstGeom prst="rect">
                <a:avLst/>
              </a:prstGeom>
              <a:solidFill>
                <a:schemeClr val="accent1"/>
              </a:solidFill>
              <a:ln w="9525">
                <a:noFill/>
                <a:miter lim="800000"/>
                <a:headEnd/>
                <a:tailEnd/>
              </a:ln>
            </p:spPr>
          </p:pic>
          <p:sp>
            <p:nvSpPr>
              <p:cNvPr id="19" name="18 CuadroTexto"/>
              <p:cNvSpPr txBox="1"/>
              <p:nvPr/>
            </p:nvSpPr>
            <p:spPr>
              <a:xfrm>
                <a:off x="714855" y="6138979"/>
                <a:ext cx="452447" cy="522672"/>
              </a:xfrm>
              <a:prstGeom prst="rect">
                <a:avLst/>
              </a:prstGeom>
              <a:noFill/>
            </p:spPr>
            <p:txBody>
              <a:bodyPr>
                <a:spAutoFit/>
              </a:bodyPr>
              <a:lstStyle/>
              <a:p>
                <a:pPr>
                  <a:defRPr/>
                </a:pPr>
                <a:r>
                  <a:rPr lang="es-CL" sz="2800" b="1" dirty="0">
                    <a:solidFill>
                      <a:schemeClr val="bg1"/>
                    </a:solidFill>
                    <a:latin typeface="+mj-lt"/>
                  </a:rPr>
                  <a:t>A</a:t>
                </a:r>
              </a:p>
            </p:txBody>
          </p:sp>
        </p:grpSp>
        <p:sp>
          <p:nvSpPr>
            <p:cNvPr id="27" name="26 CuadroTexto"/>
            <p:cNvSpPr txBox="1"/>
            <p:nvPr/>
          </p:nvSpPr>
          <p:spPr>
            <a:xfrm>
              <a:off x="7500926" y="6287091"/>
              <a:ext cx="2000296" cy="276428"/>
            </a:xfrm>
            <a:prstGeom prst="rect">
              <a:avLst/>
            </a:prstGeom>
            <a:noFill/>
          </p:spPr>
          <p:txBody>
            <a:bodyPr>
              <a:spAutoFit/>
            </a:bodyPr>
            <a:lstStyle/>
            <a:p>
              <a:pPr algn="ctr">
                <a:defRPr/>
              </a:pPr>
              <a:r>
                <a:rPr lang="es-CL" sz="1200" b="1" dirty="0">
                  <a:latin typeface="+mn-lt"/>
                </a:rPr>
                <a:t>ACOGER</a:t>
              </a:r>
            </a:p>
          </p:txBody>
        </p:sp>
      </p:grpSp>
      <p:sp>
        <p:nvSpPr>
          <p:cNvPr id="35" name="34 Elipse"/>
          <p:cNvSpPr/>
          <p:nvPr/>
        </p:nvSpPr>
        <p:spPr>
          <a:xfrm>
            <a:off x="6500813" y="2060575"/>
            <a:ext cx="214312" cy="214313"/>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dirty="0"/>
          </a:p>
        </p:txBody>
      </p:sp>
      <p:sp>
        <p:nvSpPr>
          <p:cNvPr id="36" name="35 Elipse"/>
          <p:cNvSpPr/>
          <p:nvPr/>
        </p:nvSpPr>
        <p:spPr>
          <a:xfrm>
            <a:off x="6500813" y="2493963"/>
            <a:ext cx="214312" cy="21431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dirty="0"/>
          </a:p>
        </p:txBody>
      </p:sp>
      <p:sp>
        <p:nvSpPr>
          <p:cNvPr id="40" name="39 Elipse"/>
          <p:cNvSpPr/>
          <p:nvPr/>
        </p:nvSpPr>
        <p:spPr>
          <a:xfrm>
            <a:off x="6500813" y="3430588"/>
            <a:ext cx="214312" cy="21431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dirty="0"/>
          </a:p>
        </p:txBody>
      </p:sp>
      <p:sp>
        <p:nvSpPr>
          <p:cNvPr id="41" name="40 Elipse"/>
          <p:cNvSpPr/>
          <p:nvPr/>
        </p:nvSpPr>
        <p:spPr>
          <a:xfrm>
            <a:off x="6500813" y="3862388"/>
            <a:ext cx="214312" cy="21431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dirty="0"/>
          </a:p>
        </p:txBody>
      </p:sp>
      <p:sp>
        <p:nvSpPr>
          <p:cNvPr id="42" name="41 Elipse"/>
          <p:cNvSpPr/>
          <p:nvPr/>
        </p:nvSpPr>
        <p:spPr>
          <a:xfrm>
            <a:off x="6500813" y="4294188"/>
            <a:ext cx="214312" cy="21431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dirty="0"/>
          </a:p>
        </p:txBody>
      </p:sp>
      <p:sp>
        <p:nvSpPr>
          <p:cNvPr id="43" name="42 Elipse"/>
          <p:cNvSpPr/>
          <p:nvPr/>
        </p:nvSpPr>
        <p:spPr>
          <a:xfrm>
            <a:off x="6500813" y="4727575"/>
            <a:ext cx="214312" cy="214313"/>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dirty="0"/>
          </a:p>
        </p:txBody>
      </p:sp>
      <p:sp>
        <p:nvSpPr>
          <p:cNvPr id="44" name="43 Elipse"/>
          <p:cNvSpPr/>
          <p:nvPr/>
        </p:nvSpPr>
        <p:spPr>
          <a:xfrm>
            <a:off x="6500813" y="5086350"/>
            <a:ext cx="214312" cy="21431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dirty="0"/>
          </a:p>
        </p:txBody>
      </p:sp>
      <p:sp>
        <p:nvSpPr>
          <p:cNvPr id="45" name="44 Elipse"/>
          <p:cNvSpPr/>
          <p:nvPr/>
        </p:nvSpPr>
        <p:spPr>
          <a:xfrm>
            <a:off x="6500813" y="2854325"/>
            <a:ext cx="214312" cy="21431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dirty="0"/>
          </a:p>
        </p:txBody>
      </p:sp>
      <p:sp>
        <p:nvSpPr>
          <p:cNvPr id="46" name="45 Elipse"/>
          <p:cNvSpPr/>
          <p:nvPr/>
        </p:nvSpPr>
        <p:spPr>
          <a:xfrm>
            <a:off x="6500813" y="3143250"/>
            <a:ext cx="214312" cy="21431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dirty="0"/>
          </a:p>
        </p:txBody>
      </p:sp>
      <p:cxnSp>
        <p:nvCxnSpPr>
          <p:cNvPr id="47" name="46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57200" y="6356350"/>
            <a:ext cx="2133600" cy="365125"/>
          </a:xfrm>
        </p:spPr>
        <p:txBody>
          <a:bodyPr/>
          <a:lstStyle/>
          <a:p>
            <a:pPr algn="l">
              <a:defRPr/>
            </a:pPr>
            <a:r>
              <a:rPr lang="es-ES" smtClean="0">
                <a:solidFill>
                  <a:schemeClr val="tx1">
                    <a:tint val="75000"/>
                  </a:schemeClr>
                </a:solidFill>
              </a:rPr>
              <a:t>Instituto Salud y Futuro</a:t>
            </a:r>
            <a:endParaRPr lang="es-ES">
              <a:solidFill>
                <a:schemeClr val="tx1">
                  <a:tint val="75000"/>
                </a:schemeClr>
              </a:solidFill>
            </a:endParaRPr>
          </a:p>
        </p:txBody>
      </p:sp>
      <p:sp>
        <p:nvSpPr>
          <p:cNvPr id="17" name="Rectangle 35"/>
          <p:cNvSpPr>
            <a:spLocks noChangeArrowheads="1"/>
          </p:cNvSpPr>
          <p:nvPr/>
        </p:nvSpPr>
        <p:spPr bwMode="gray">
          <a:xfrm>
            <a:off x="1376363" y="3160713"/>
            <a:ext cx="7767637" cy="1154112"/>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defRPr/>
            </a:pPr>
            <a:endParaRPr lang="es-CL" dirty="0">
              <a:solidFill>
                <a:schemeClr val="bg1"/>
              </a:solidFill>
              <a:latin typeface="+mj-lt"/>
            </a:endParaRPr>
          </a:p>
        </p:txBody>
      </p:sp>
      <p:sp>
        <p:nvSpPr>
          <p:cNvPr id="18" name="Freeform 2"/>
          <p:cNvSpPr>
            <a:spLocks/>
          </p:cNvSpPr>
          <p:nvPr/>
        </p:nvSpPr>
        <p:spPr bwMode="gray">
          <a:xfrm>
            <a:off x="7610475" y="3792538"/>
            <a:ext cx="1493838" cy="441325"/>
          </a:xfrm>
          <a:custGeom>
            <a:avLst/>
            <a:gdLst/>
            <a:ahLst/>
            <a:cxnLst>
              <a:cxn ang="0">
                <a:pos x="0" y="429"/>
              </a:cxn>
              <a:cxn ang="0">
                <a:pos x="890" y="429"/>
              </a:cxn>
              <a:cxn ang="0">
                <a:pos x="1322" y="183"/>
              </a:cxn>
              <a:cxn ang="0">
                <a:pos x="1216" y="0"/>
              </a:cxn>
              <a:cxn ang="0">
                <a:pos x="566" y="0"/>
              </a:cxn>
              <a:cxn ang="0">
                <a:pos x="672" y="193"/>
              </a:cxn>
              <a:cxn ang="0">
                <a:pos x="0" y="429"/>
              </a:cxn>
            </a:cxnLst>
            <a:rect l="0" t="0" r="r" b="b"/>
            <a:pathLst>
              <a:path w="1322" h="429">
                <a:moveTo>
                  <a:pt x="0" y="429"/>
                </a:moveTo>
                <a:lnTo>
                  <a:pt x="890" y="429"/>
                </a:lnTo>
                <a:lnTo>
                  <a:pt x="1322" y="183"/>
                </a:lnTo>
                <a:lnTo>
                  <a:pt x="1216" y="0"/>
                </a:lnTo>
                <a:lnTo>
                  <a:pt x="566" y="0"/>
                </a:lnTo>
                <a:lnTo>
                  <a:pt x="672" y="193"/>
                </a:lnTo>
                <a:lnTo>
                  <a:pt x="0" y="429"/>
                </a:lnTo>
                <a:close/>
              </a:path>
            </a:pathLst>
          </a:custGeom>
          <a:gradFill rotWithShape="1">
            <a:gsLst>
              <a:gs pos="0">
                <a:srgbClr val="4D4D4D"/>
              </a:gs>
              <a:gs pos="100000">
                <a:srgbClr val="EAEAEA"/>
              </a:gs>
            </a:gsLst>
            <a:lin ang="18900000" scaled="1"/>
          </a:gradFill>
          <a:ln w="9525">
            <a:noFill/>
            <a:round/>
            <a:headEnd/>
            <a:tailEnd/>
          </a:ln>
        </p:spPr>
        <p:txBody>
          <a:bodyPr/>
          <a:lstStyle/>
          <a:p>
            <a:pPr>
              <a:defRPr/>
            </a:pPr>
            <a:endParaRPr lang="es-CL" dirty="0">
              <a:solidFill>
                <a:schemeClr val="bg1"/>
              </a:solidFill>
              <a:latin typeface="+mj-lt"/>
            </a:endParaRPr>
          </a:p>
        </p:txBody>
      </p:sp>
      <p:sp>
        <p:nvSpPr>
          <p:cNvPr id="19" name="AutoShape 5"/>
          <p:cNvSpPr>
            <a:spLocks noChangeArrowheads="1"/>
          </p:cNvSpPr>
          <p:nvPr/>
        </p:nvSpPr>
        <p:spPr bwMode="gray">
          <a:xfrm flipV="1">
            <a:off x="4060825" y="4224338"/>
            <a:ext cx="1308100" cy="690562"/>
          </a:xfrm>
          <a:prstGeom prst="parallelogram">
            <a:avLst>
              <a:gd name="adj" fmla="val 61522"/>
            </a:avLst>
          </a:prstGeom>
          <a:gradFill rotWithShape="1">
            <a:gsLst>
              <a:gs pos="0">
                <a:srgbClr val="FFFFFF"/>
              </a:gs>
              <a:gs pos="100000">
                <a:srgbClr val="DDDDDD"/>
              </a:gs>
            </a:gsLst>
            <a:lin ang="5400000" scaled="1"/>
          </a:gradFill>
          <a:ln w="9525">
            <a:noFill/>
            <a:miter lim="800000"/>
            <a:headEnd/>
            <a:tailEnd/>
          </a:ln>
        </p:spPr>
        <p:txBody>
          <a:bodyPr wrap="none" lIns="90000" tIns="90000" rIns="72000" bIns="90000" anchor="ctr"/>
          <a:lstStyle/>
          <a:p>
            <a:pPr>
              <a:defRPr/>
            </a:pPr>
            <a:endParaRPr lang="es-CL" dirty="0">
              <a:latin typeface="+mj-lt"/>
            </a:endParaRPr>
          </a:p>
        </p:txBody>
      </p:sp>
      <p:sp>
        <p:nvSpPr>
          <p:cNvPr id="20" name="AutoShape 6"/>
          <p:cNvSpPr>
            <a:spLocks noChangeArrowheads="1"/>
          </p:cNvSpPr>
          <p:nvPr/>
        </p:nvSpPr>
        <p:spPr bwMode="gray">
          <a:xfrm flipV="1">
            <a:off x="2870200" y="4224338"/>
            <a:ext cx="1306513" cy="690562"/>
          </a:xfrm>
          <a:prstGeom prst="parallelogram">
            <a:avLst>
              <a:gd name="adj" fmla="val 61522"/>
            </a:avLst>
          </a:prstGeom>
          <a:gradFill rotWithShape="1">
            <a:gsLst>
              <a:gs pos="0">
                <a:srgbClr val="FFFFFF"/>
              </a:gs>
              <a:gs pos="100000">
                <a:srgbClr val="DDDDDD"/>
              </a:gs>
            </a:gsLst>
            <a:lin ang="5400000" scaled="1"/>
          </a:gradFill>
          <a:ln w="9525">
            <a:noFill/>
            <a:miter lim="800000"/>
            <a:headEnd/>
            <a:tailEnd/>
          </a:ln>
        </p:spPr>
        <p:txBody>
          <a:bodyPr wrap="none" lIns="90000" tIns="90000" rIns="72000" bIns="90000" anchor="ctr"/>
          <a:lstStyle/>
          <a:p>
            <a:pPr>
              <a:defRPr/>
            </a:pPr>
            <a:endParaRPr lang="es-CL" dirty="0">
              <a:latin typeface="+mj-lt"/>
            </a:endParaRPr>
          </a:p>
        </p:txBody>
      </p:sp>
      <p:sp>
        <p:nvSpPr>
          <p:cNvPr id="21" name="AutoShape 7"/>
          <p:cNvSpPr>
            <a:spLocks noChangeArrowheads="1"/>
          </p:cNvSpPr>
          <p:nvPr/>
        </p:nvSpPr>
        <p:spPr bwMode="gray">
          <a:xfrm flipV="1">
            <a:off x="5251450" y="4224338"/>
            <a:ext cx="1308100" cy="690562"/>
          </a:xfrm>
          <a:prstGeom prst="parallelogram">
            <a:avLst>
              <a:gd name="adj" fmla="val 61522"/>
            </a:avLst>
          </a:prstGeom>
          <a:gradFill rotWithShape="1">
            <a:gsLst>
              <a:gs pos="0">
                <a:srgbClr val="FFFFFF"/>
              </a:gs>
              <a:gs pos="100000">
                <a:srgbClr val="DDDDDD"/>
              </a:gs>
            </a:gsLst>
            <a:lin ang="5400000" scaled="1"/>
          </a:gradFill>
          <a:ln w="9525">
            <a:noFill/>
            <a:miter lim="800000"/>
            <a:headEnd/>
            <a:tailEnd/>
          </a:ln>
        </p:spPr>
        <p:txBody>
          <a:bodyPr wrap="none" lIns="90000" tIns="90000" rIns="72000" bIns="90000" anchor="ctr"/>
          <a:lstStyle/>
          <a:p>
            <a:pPr>
              <a:defRPr/>
            </a:pPr>
            <a:endParaRPr lang="es-CL" dirty="0">
              <a:latin typeface="+mj-lt"/>
            </a:endParaRPr>
          </a:p>
        </p:txBody>
      </p:sp>
      <p:sp>
        <p:nvSpPr>
          <p:cNvPr id="22" name="AutoShape 8"/>
          <p:cNvSpPr>
            <a:spLocks noChangeArrowheads="1"/>
          </p:cNvSpPr>
          <p:nvPr/>
        </p:nvSpPr>
        <p:spPr bwMode="gray">
          <a:xfrm flipV="1">
            <a:off x="6440488" y="4224338"/>
            <a:ext cx="1308100" cy="690562"/>
          </a:xfrm>
          <a:prstGeom prst="parallelogram">
            <a:avLst>
              <a:gd name="adj" fmla="val 61522"/>
            </a:avLst>
          </a:prstGeom>
          <a:gradFill rotWithShape="1">
            <a:gsLst>
              <a:gs pos="0">
                <a:srgbClr val="FFFFFF"/>
              </a:gs>
              <a:gs pos="100000">
                <a:srgbClr val="DDDDDD"/>
              </a:gs>
            </a:gsLst>
            <a:lin ang="5400000" scaled="1"/>
          </a:gradFill>
          <a:ln w="9525">
            <a:noFill/>
            <a:miter lim="800000"/>
            <a:headEnd/>
            <a:tailEnd/>
          </a:ln>
        </p:spPr>
        <p:txBody>
          <a:bodyPr wrap="none" lIns="90000" tIns="90000" rIns="72000" bIns="90000" anchor="ctr"/>
          <a:lstStyle/>
          <a:p>
            <a:pPr>
              <a:defRPr/>
            </a:pPr>
            <a:endParaRPr lang="es-CL" dirty="0">
              <a:latin typeface="+mj-lt"/>
            </a:endParaRPr>
          </a:p>
        </p:txBody>
      </p:sp>
      <p:sp>
        <p:nvSpPr>
          <p:cNvPr id="23" name="Freeform 10"/>
          <p:cNvSpPr>
            <a:spLocks/>
          </p:cNvSpPr>
          <p:nvPr/>
        </p:nvSpPr>
        <p:spPr bwMode="gray">
          <a:xfrm>
            <a:off x="5230813" y="3792538"/>
            <a:ext cx="1492250" cy="441325"/>
          </a:xfrm>
          <a:custGeom>
            <a:avLst/>
            <a:gdLst/>
            <a:ahLst/>
            <a:cxnLst>
              <a:cxn ang="0">
                <a:pos x="0" y="429"/>
              </a:cxn>
              <a:cxn ang="0">
                <a:pos x="890" y="429"/>
              </a:cxn>
              <a:cxn ang="0">
                <a:pos x="1322" y="183"/>
              </a:cxn>
              <a:cxn ang="0">
                <a:pos x="1216" y="0"/>
              </a:cxn>
              <a:cxn ang="0">
                <a:pos x="566" y="0"/>
              </a:cxn>
              <a:cxn ang="0">
                <a:pos x="672" y="193"/>
              </a:cxn>
              <a:cxn ang="0">
                <a:pos x="0" y="429"/>
              </a:cxn>
            </a:cxnLst>
            <a:rect l="0" t="0" r="r" b="b"/>
            <a:pathLst>
              <a:path w="1322" h="429">
                <a:moveTo>
                  <a:pt x="0" y="429"/>
                </a:moveTo>
                <a:lnTo>
                  <a:pt x="890" y="429"/>
                </a:lnTo>
                <a:lnTo>
                  <a:pt x="1322" y="183"/>
                </a:lnTo>
                <a:lnTo>
                  <a:pt x="1216" y="0"/>
                </a:lnTo>
                <a:lnTo>
                  <a:pt x="566" y="0"/>
                </a:lnTo>
                <a:lnTo>
                  <a:pt x="672" y="193"/>
                </a:lnTo>
                <a:lnTo>
                  <a:pt x="0" y="429"/>
                </a:lnTo>
                <a:close/>
              </a:path>
            </a:pathLst>
          </a:custGeom>
          <a:gradFill rotWithShape="1">
            <a:gsLst>
              <a:gs pos="0">
                <a:srgbClr val="4D4D4D"/>
              </a:gs>
              <a:gs pos="100000">
                <a:srgbClr val="EAEAEA"/>
              </a:gs>
            </a:gsLst>
            <a:lin ang="18900000" scaled="1"/>
          </a:gradFill>
          <a:ln w="9525">
            <a:noFill/>
            <a:round/>
            <a:headEnd/>
            <a:tailEnd/>
          </a:ln>
        </p:spPr>
        <p:txBody>
          <a:bodyPr/>
          <a:lstStyle/>
          <a:p>
            <a:pPr>
              <a:defRPr/>
            </a:pPr>
            <a:endParaRPr lang="es-CL" dirty="0">
              <a:solidFill>
                <a:schemeClr val="bg1"/>
              </a:solidFill>
              <a:latin typeface="+mj-lt"/>
            </a:endParaRPr>
          </a:p>
        </p:txBody>
      </p:sp>
      <p:sp>
        <p:nvSpPr>
          <p:cNvPr id="24" name="Freeform 11"/>
          <p:cNvSpPr>
            <a:spLocks/>
          </p:cNvSpPr>
          <p:nvPr/>
        </p:nvSpPr>
        <p:spPr bwMode="gray">
          <a:xfrm>
            <a:off x="6419850" y="3792538"/>
            <a:ext cx="1492250" cy="441325"/>
          </a:xfrm>
          <a:custGeom>
            <a:avLst/>
            <a:gdLst/>
            <a:ahLst/>
            <a:cxnLst>
              <a:cxn ang="0">
                <a:pos x="0" y="429"/>
              </a:cxn>
              <a:cxn ang="0">
                <a:pos x="890" y="429"/>
              </a:cxn>
              <a:cxn ang="0">
                <a:pos x="1322" y="183"/>
              </a:cxn>
              <a:cxn ang="0">
                <a:pos x="1216" y="0"/>
              </a:cxn>
              <a:cxn ang="0">
                <a:pos x="566" y="0"/>
              </a:cxn>
              <a:cxn ang="0">
                <a:pos x="672" y="193"/>
              </a:cxn>
              <a:cxn ang="0">
                <a:pos x="0" y="429"/>
              </a:cxn>
            </a:cxnLst>
            <a:rect l="0" t="0" r="r" b="b"/>
            <a:pathLst>
              <a:path w="1322" h="429">
                <a:moveTo>
                  <a:pt x="0" y="429"/>
                </a:moveTo>
                <a:lnTo>
                  <a:pt x="890" y="429"/>
                </a:lnTo>
                <a:lnTo>
                  <a:pt x="1322" y="183"/>
                </a:lnTo>
                <a:lnTo>
                  <a:pt x="1216" y="0"/>
                </a:lnTo>
                <a:lnTo>
                  <a:pt x="566" y="0"/>
                </a:lnTo>
                <a:lnTo>
                  <a:pt x="672" y="193"/>
                </a:lnTo>
                <a:lnTo>
                  <a:pt x="0" y="429"/>
                </a:lnTo>
                <a:close/>
              </a:path>
            </a:pathLst>
          </a:custGeom>
          <a:gradFill rotWithShape="1">
            <a:gsLst>
              <a:gs pos="0">
                <a:srgbClr val="4D4D4D"/>
              </a:gs>
              <a:gs pos="100000">
                <a:srgbClr val="EAEAEA"/>
              </a:gs>
            </a:gsLst>
            <a:lin ang="18900000" scaled="1"/>
          </a:gradFill>
          <a:ln w="9525">
            <a:noFill/>
            <a:round/>
            <a:headEnd/>
            <a:tailEnd/>
          </a:ln>
        </p:spPr>
        <p:txBody>
          <a:bodyPr/>
          <a:lstStyle/>
          <a:p>
            <a:pPr>
              <a:defRPr/>
            </a:pPr>
            <a:endParaRPr lang="es-CL" dirty="0">
              <a:solidFill>
                <a:schemeClr val="bg1"/>
              </a:solidFill>
              <a:latin typeface="+mj-lt"/>
            </a:endParaRPr>
          </a:p>
        </p:txBody>
      </p:sp>
      <p:sp>
        <p:nvSpPr>
          <p:cNvPr id="25" name="Freeform 12"/>
          <p:cNvSpPr>
            <a:spLocks/>
          </p:cNvSpPr>
          <p:nvPr/>
        </p:nvSpPr>
        <p:spPr bwMode="gray">
          <a:xfrm>
            <a:off x="4040188" y="3792538"/>
            <a:ext cx="1492250" cy="441325"/>
          </a:xfrm>
          <a:custGeom>
            <a:avLst/>
            <a:gdLst/>
            <a:ahLst/>
            <a:cxnLst>
              <a:cxn ang="0">
                <a:pos x="0" y="429"/>
              </a:cxn>
              <a:cxn ang="0">
                <a:pos x="890" y="429"/>
              </a:cxn>
              <a:cxn ang="0">
                <a:pos x="1322" y="183"/>
              </a:cxn>
              <a:cxn ang="0">
                <a:pos x="1216" y="0"/>
              </a:cxn>
              <a:cxn ang="0">
                <a:pos x="566" y="0"/>
              </a:cxn>
              <a:cxn ang="0">
                <a:pos x="672" y="193"/>
              </a:cxn>
              <a:cxn ang="0">
                <a:pos x="0" y="429"/>
              </a:cxn>
            </a:cxnLst>
            <a:rect l="0" t="0" r="r" b="b"/>
            <a:pathLst>
              <a:path w="1322" h="429">
                <a:moveTo>
                  <a:pt x="0" y="429"/>
                </a:moveTo>
                <a:lnTo>
                  <a:pt x="890" y="429"/>
                </a:lnTo>
                <a:lnTo>
                  <a:pt x="1322" y="183"/>
                </a:lnTo>
                <a:lnTo>
                  <a:pt x="1216" y="0"/>
                </a:lnTo>
                <a:lnTo>
                  <a:pt x="566" y="0"/>
                </a:lnTo>
                <a:lnTo>
                  <a:pt x="672" y="193"/>
                </a:lnTo>
                <a:lnTo>
                  <a:pt x="0" y="429"/>
                </a:lnTo>
                <a:close/>
              </a:path>
            </a:pathLst>
          </a:custGeom>
          <a:gradFill rotWithShape="1">
            <a:gsLst>
              <a:gs pos="0">
                <a:srgbClr val="4D4D4D"/>
              </a:gs>
              <a:gs pos="100000">
                <a:srgbClr val="EAEAEA"/>
              </a:gs>
            </a:gsLst>
            <a:lin ang="18900000" scaled="1"/>
          </a:gradFill>
          <a:ln w="9525">
            <a:noFill/>
            <a:round/>
            <a:headEnd/>
            <a:tailEnd/>
          </a:ln>
        </p:spPr>
        <p:txBody>
          <a:bodyPr/>
          <a:lstStyle/>
          <a:p>
            <a:pPr>
              <a:defRPr/>
            </a:pPr>
            <a:endParaRPr lang="es-CL" dirty="0">
              <a:solidFill>
                <a:schemeClr val="bg1"/>
              </a:solidFill>
              <a:latin typeface="+mj-lt"/>
            </a:endParaRPr>
          </a:p>
        </p:txBody>
      </p:sp>
      <p:sp>
        <p:nvSpPr>
          <p:cNvPr id="26" name="Freeform 13"/>
          <p:cNvSpPr>
            <a:spLocks/>
          </p:cNvSpPr>
          <p:nvPr/>
        </p:nvSpPr>
        <p:spPr bwMode="gray">
          <a:xfrm>
            <a:off x="2849563" y="3792538"/>
            <a:ext cx="1492250" cy="441325"/>
          </a:xfrm>
          <a:custGeom>
            <a:avLst/>
            <a:gdLst/>
            <a:ahLst/>
            <a:cxnLst>
              <a:cxn ang="0">
                <a:pos x="0" y="429"/>
              </a:cxn>
              <a:cxn ang="0">
                <a:pos x="890" y="429"/>
              </a:cxn>
              <a:cxn ang="0">
                <a:pos x="1322" y="183"/>
              </a:cxn>
              <a:cxn ang="0">
                <a:pos x="1216" y="0"/>
              </a:cxn>
              <a:cxn ang="0">
                <a:pos x="566" y="0"/>
              </a:cxn>
              <a:cxn ang="0">
                <a:pos x="672" y="193"/>
              </a:cxn>
              <a:cxn ang="0">
                <a:pos x="0" y="429"/>
              </a:cxn>
            </a:cxnLst>
            <a:rect l="0" t="0" r="r" b="b"/>
            <a:pathLst>
              <a:path w="1322" h="429">
                <a:moveTo>
                  <a:pt x="0" y="429"/>
                </a:moveTo>
                <a:lnTo>
                  <a:pt x="890" y="429"/>
                </a:lnTo>
                <a:lnTo>
                  <a:pt x="1322" y="183"/>
                </a:lnTo>
                <a:lnTo>
                  <a:pt x="1216" y="0"/>
                </a:lnTo>
                <a:lnTo>
                  <a:pt x="566" y="0"/>
                </a:lnTo>
                <a:lnTo>
                  <a:pt x="672" y="193"/>
                </a:lnTo>
                <a:lnTo>
                  <a:pt x="0" y="429"/>
                </a:lnTo>
                <a:close/>
              </a:path>
            </a:pathLst>
          </a:custGeom>
          <a:gradFill rotWithShape="1">
            <a:gsLst>
              <a:gs pos="0">
                <a:srgbClr val="4D4D4D"/>
              </a:gs>
              <a:gs pos="100000">
                <a:srgbClr val="EAEAEA"/>
              </a:gs>
            </a:gsLst>
            <a:lin ang="18900000" scaled="1"/>
          </a:gradFill>
          <a:ln w="9525">
            <a:noFill/>
            <a:round/>
            <a:headEnd/>
            <a:tailEnd/>
          </a:ln>
        </p:spPr>
        <p:txBody>
          <a:bodyPr/>
          <a:lstStyle/>
          <a:p>
            <a:pPr>
              <a:defRPr/>
            </a:pPr>
            <a:endParaRPr lang="es-CL" dirty="0">
              <a:solidFill>
                <a:schemeClr val="bg1"/>
              </a:solidFill>
              <a:latin typeface="+mj-lt"/>
            </a:endParaRPr>
          </a:p>
        </p:txBody>
      </p:sp>
      <p:sp>
        <p:nvSpPr>
          <p:cNvPr id="27" name="AutoShape 16"/>
          <p:cNvSpPr>
            <a:spLocks noChangeArrowheads="1"/>
          </p:cNvSpPr>
          <p:nvPr/>
        </p:nvSpPr>
        <p:spPr bwMode="gray">
          <a:xfrm>
            <a:off x="2849563" y="2789238"/>
            <a:ext cx="1333500" cy="1439862"/>
          </a:xfrm>
          <a:prstGeom prst="chevron">
            <a:avLst>
              <a:gd name="adj" fmla="val 30307"/>
            </a:avLst>
          </a:prstGeom>
          <a:gradFill rotWithShape="1">
            <a:gsLst>
              <a:gs pos="0">
                <a:srgbClr val="6790B5"/>
              </a:gs>
              <a:gs pos="100000">
                <a:srgbClr val="6790B5">
                  <a:gamma/>
                  <a:shade val="68627"/>
                  <a:invGamma/>
                </a:srgbClr>
              </a:gs>
            </a:gsLst>
            <a:lin ang="5400000" scaled="1"/>
          </a:gradFill>
          <a:ln w="12700">
            <a:miter lim="800000"/>
            <a:headEnd/>
            <a:tailEnd/>
          </a:ln>
          <a:scene3d>
            <a:camera prst="legacyPerspectiveTopRight"/>
            <a:lightRig rig="legacyFlat3" dir="l"/>
          </a:scene3d>
          <a:sp3d extrusionH="608000" prstMaterial="legacyMatte">
            <a:bevelT w="13500" h="13500" prst="angle"/>
            <a:bevelB w="13500" h="13500" prst="angle"/>
            <a:extrusionClr>
              <a:srgbClr val="6790B5"/>
            </a:extrusionClr>
          </a:sp3d>
        </p:spPr>
        <p:txBody>
          <a:bodyPr wrap="none" lIns="90000" tIns="90000" rIns="72000" bIns="90000" anchor="ctr">
            <a:flatTx/>
          </a:bodyPr>
          <a:lstStyle/>
          <a:p>
            <a:pPr>
              <a:defRPr/>
            </a:pPr>
            <a:endParaRPr lang="es-CL" dirty="0">
              <a:solidFill>
                <a:schemeClr val="bg1"/>
              </a:solidFill>
              <a:latin typeface="+mj-lt"/>
            </a:endParaRPr>
          </a:p>
        </p:txBody>
      </p:sp>
      <p:sp>
        <p:nvSpPr>
          <p:cNvPr id="28" name="AutoShape 17"/>
          <p:cNvSpPr>
            <a:spLocks noChangeArrowheads="1"/>
          </p:cNvSpPr>
          <p:nvPr/>
        </p:nvSpPr>
        <p:spPr bwMode="gray">
          <a:xfrm>
            <a:off x="4040188" y="2789238"/>
            <a:ext cx="1333500" cy="1439862"/>
          </a:xfrm>
          <a:prstGeom prst="chevron">
            <a:avLst>
              <a:gd name="adj" fmla="val 30307"/>
            </a:avLst>
          </a:prstGeom>
          <a:gradFill rotWithShape="1">
            <a:gsLst>
              <a:gs pos="0">
                <a:srgbClr val="789DBE"/>
              </a:gs>
              <a:gs pos="100000">
                <a:srgbClr val="789DBE">
                  <a:gamma/>
                  <a:shade val="78824"/>
                  <a:invGamma/>
                </a:srgbClr>
              </a:gs>
            </a:gsLst>
            <a:lin ang="5400000" scaled="1"/>
          </a:gradFill>
          <a:ln w="12700">
            <a:miter lim="800000"/>
            <a:headEnd/>
            <a:tailEnd/>
          </a:ln>
          <a:scene3d>
            <a:camera prst="legacyPerspectiveTopRight"/>
            <a:lightRig rig="legacyFlat3" dir="l"/>
          </a:scene3d>
          <a:sp3d extrusionH="608000" prstMaterial="legacyMatte">
            <a:bevelT w="13500" h="13500" prst="angle"/>
            <a:bevelB w="13500" h="13500" prst="angle"/>
            <a:extrusionClr>
              <a:srgbClr val="789DBE"/>
            </a:extrusionClr>
          </a:sp3d>
        </p:spPr>
        <p:txBody>
          <a:bodyPr wrap="none" lIns="90000" tIns="90000" rIns="72000" bIns="90000" anchor="ctr">
            <a:flatTx/>
          </a:bodyPr>
          <a:lstStyle/>
          <a:p>
            <a:pPr>
              <a:defRPr/>
            </a:pPr>
            <a:endParaRPr lang="es-CL" dirty="0">
              <a:solidFill>
                <a:schemeClr val="bg1"/>
              </a:solidFill>
              <a:latin typeface="+mj-lt"/>
            </a:endParaRPr>
          </a:p>
        </p:txBody>
      </p:sp>
      <p:sp>
        <p:nvSpPr>
          <p:cNvPr id="29" name="AutoShape 18"/>
          <p:cNvSpPr>
            <a:spLocks noChangeArrowheads="1"/>
          </p:cNvSpPr>
          <p:nvPr/>
        </p:nvSpPr>
        <p:spPr bwMode="gray">
          <a:xfrm>
            <a:off x="5230813" y="2789238"/>
            <a:ext cx="1330325" cy="1439862"/>
          </a:xfrm>
          <a:prstGeom prst="chevron">
            <a:avLst>
              <a:gd name="adj" fmla="val 30245"/>
            </a:avLst>
          </a:prstGeom>
          <a:gradFill rotWithShape="1">
            <a:gsLst>
              <a:gs pos="0">
                <a:srgbClr val="8EACC8"/>
              </a:gs>
              <a:gs pos="100000">
                <a:srgbClr val="8EACC8">
                  <a:gamma/>
                  <a:shade val="74902"/>
                  <a:invGamma/>
                </a:srgbClr>
              </a:gs>
            </a:gsLst>
            <a:lin ang="5400000" scaled="1"/>
          </a:gradFill>
          <a:ln w="12700">
            <a:miter lim="800000"/>
            <a:headEnd/>
            <a:tailEnd/>
          </a:ln>
          <a:scene3d>
            <a:camera prst="legacyPerspectiveTopRight"/>
            <a:lightRig rig="legacyFlat3" dir="l"/>
          </a:scene3d>
          <a:sp3d extrusionH="608000" prstMaterial="legacyMatte">
            <a:bevelT w="13500" h="13500" prst="angle"/>
            <a:bevelB w="13500" h="13500" prst="angle"/>
            <a:extrusionClr>
              <a:srgbClr val="8EACC8"/>
            </a:extrusionClr>
          </a:sp3d>
        </p:spPr>
        <p:txBody>
          <a:bodyPr wrap="none" lIns="90000" tIns="90000" rIns="72000" bIns="90000" anchor="ctr">
            <a:flatTx/>
          </a:bodyPr>
          <a:lstStyle/>
          <a:p>
            <a:pPr>
              <a:defRPr/>
            </a:pPr>
            <a:endParaRPr lang="es-CL" dirty="0">
              <a:solidFill>
                <a:schemeClr val="bg1"/>
              </a:solidFill>
              <a:latin typeface="+mj-lt"/>
            </a:endParaRPr>
          </a:p>
        </p:txBody>
      </p:sp>
      <p:sp>
        <p:nvSpPr>
          <p:cNvPr id="30" name="AutoShape 19"/>
          <p:cNvSpPr>
            <a:spLocks noChangeArrowheads="1"/>
          </p:cNvSpPr>
          <p:nvPr/>
        </p:nvSpPr>
        <p:spPr bwMode="gray">
          <a:xfrm>
            <a:off x="6419850" y="2789238"/>
            <a:ext cx="1331913" cy="1439862"/>
          </a:xfrm>
          <a:prstGeom prst="chevron">
            <a:avLst>
              <a:gd name="adj" fmla="val 30245"/>
            </a:avLst>
          </a:prstGeom>
          <a:gradFill rotWithShape="1">
            <a:gsLst>
              <a:gs pos="0">
                <a:srgbClr val="A5BDD3"/>
              </a:gs>
              <a:gs pos="100000">
                <a:srgbClr val="A5BDD3">
                  <a:gamma/>
                  <a:shade val="86275"/>
                  <a:invGamma/>
                </a:srgbClr>
              </a:gs>
            </a:gsLst>
            <a:lin ang="5400000" scaled="1"/>
          </a:gradFill>
          <a:ln w="12700">
            <a:miter lim="800000"/>
            <a:headEnd/>
            <a:tailEnd/>
          </a:ln>
          <a:scene3d>
            <a:camera prst="legacyPerspectiveTopRight"/>
            <a:lightRig rig="legacyFlat3" dir="l"/>
          </a:scene3d>
          <a:sp3d extrusionH="608000" prstMaterial="legacyMatte">
            <a:bevelT w="13500" h="13500" prst="angle"/>
            <a:bevelB w="13500" h="13500" prst="angle"/>
            <a:extrusionClr>
              <a:srgbClr val="A5BDD3"/>
            </a:extrusionClr>
          </a:sp3d>
        </p:spPr>
        <p:txBody>
          <a:bodyPr wrap="none" lIns="90000" tIns="90000" rIns="72000" bIns="90000" anchor="ctr">
            <a:flatTx/>
          </a:bodyPr>
          <a:lstStyle/>
          <a:p>
            <a:pPr>
              <a:defRPr/>
            </a:pPr>
            <a:endParaRPr lang="es-CL" dirty="0">
              <a:solidFill>
                <a:schemeClr val="bg1"/>
              </a:solidFill>
              <a:latin typeface="+mj-lt"/>
            </a:endParaRPr>
          </a:p>
        </p:txBody>
      </p:sp>
      <p:sp>
        <p:nvSpPr>
          <p:cNvPr id="31" name="Text Box 21"/>
          <p:cNvSpPr txBox="1">
            <a:spLocks noChangeArrowheads="1"/>
          </p:cNvSpPr>
          <p:nvPr/>
        </p:nvSpPr>
        <p:spPr bwMode="gray">
          <a:xfrm>
            <a:off x="3213100" y="3146425"/>
            <a:ext cx="762000" cy="463550"/>
          </a:xfrm>
          <a:prstGeom prst="rect">
            <a:avLst/>
          </a:prstGeom>
          <a:noFill/>
          <a:ln w="9525">
            <a:noFill/>
            <a:miter lim="800000"/>
            <a:headEnd/>
            <a:tailEnd/>
          </a:ln>
        </p:spPr>
        <p:txBody>
          <a:bodyPr wrap="none" lIns="90000" tIns="90000" rIns="72000" bIns="90000">
            <a:spAutoFit/>
          </a:bodyPr>
          <a:lstStyle/>
          <a:p>
            <a:pPr algn="ctr" defTabSz="801688">
              <a:defRPr/>
            </a:pPr>
            <a:r>
              <a:rPr lang="en-GB" sz="1400" b="1" dirty="0">
                <a:solidFill>
                  <a:schemeClr val="bg1"/>
                </a:solidFill>
                <a:latin typeface="+mj-lt"/>
              </a:rPr>
              <a:t>INSUMOS</a:t>
            </a:r>
          </a:p>
        </p:txBody>
      </p:sp>
      <p:sp>
        <p:nvSpPr>
          <p:cNvPr id="32" name="Text Box 22"/>
          <p:cNvSpPr txBox="1">
            <a:spLocks noChangeArrowheads="1"/>
          </p:cNvSpPr>
          <p:nvPr/>
        </p:nvSpPr>
        <p:spPr bwMode="gray">
          <a:xfrm>
            <a:off x="4379913" y="3146425"/>
            <a:ext cx="809625" cy="463550"/>
          </a:xfrm>
          <a:prstGeom prst="rect">
            <a:avLst/>
          </a:prstGeom>
          <a:noFill/>
          <a:ln w="9525">
            <a:noFill/>
            <a:miter lim="800000"/>
            <a:headEnd/>
            <a:tailEnd/>
          </a:ln>
        </p:spPr>
        <p:txBody>
          <a:bodyPr wrap="none" lIns="90000" tIns="90000" rIns="72000" bIns="90000">
            <a:spAutoFit/>
          </a:bodyPr>
          <a:lstStyle/>
          <a:p>
            <a:pPr algn="ctr" defTabSz="801688">
              <a:defRPr/>
            </a:pPr>
            <a:r>
              <a:rPr lang="en-GB" sz="1400" b="1" dirty="0">
                <a:solidFill>
                  <a:schemeClr val="bg1"/>
                </a:solidFill>
                <a:latin typeface="+mj-lt"/>
              </a:rPr>
              <a:t>PROCESOS</a:t>
            </a:r>
          </a:p>
        </p:txBody>
      </p:sp>
      <p:sp>
        <p:nvSpPr>
          <p:cNvPr id="33" name="Text Box 23"/>
          <p:cNvSpPr txBox="1">
            <a:spLocks noChangeArrowheads="1"/>
          </p:cNvSpPr>
          <p:nvPr/>
        </p:nvSpPr>
        <p:spPr bwMode="gray">
          <a:xfrm>
            <a:off x="5519738" y="3146425"/>
            <a:ext cx="931862" cy="463550"/>
          </a:xfrm>
          <a:prstGeom prst="rect">
            <a:avLst/>
          </a:prstGeom>
          <a:noFill/>
          <a:ln w="9525">
            <a:noFill/>
            <a:miter lim="800000"/>
            <a:headEnd/>
            <a:tailEnd/>
          </a:ln>
        </p:spPr>
        <p:txBody>
          <a:bodyPr wrap="none" lIns="90000" tIns="90000" rIns="72000" bIns="90000">
            <a:spAutoFit/>
          </a:bodyPr>
          <a:lstStyle/>
          <a:p>
            <a:pPr algn="ctr" defTabSz="801688">
              <a:defRPr/>
            </a:pPr>
            <a:r>
              <a:rPr lang="en-GB" sz="1400" b="1" dirty="0">
                <a:solidFill>
                  <a:schemeClr val="bg1"/>
                </a:solidFill>
                <a:latin typeface="+mj-lt"/>
              </a:rPr>
              <a:t>PRODUCTOS</a:t>
            </a:r>
          </a:p>
        </p:txBody>
      </p:sp>
      <p:sp>
        <p:nvSpPr>
          <p:cNvPr id="34" name="Text Box 24"/>
          <p:cNvSpPr txBox="1">
            <a:spLocks noChangeArrowheads="1"/>
          </p:cNvSpPr>
          <p:nvPr/>
        </p:nvSpPr>
        <p:spPr bwMode="gray">
          <a:xfrm>
            <a:off x="6805613" y="3146425"/>
            <a:ext cx="719137" cy="463550"/>
          </a:xfrm>
          <a:prstGeom prst="rect">
            <a:avLst/>
          </a:prstGeom>
          <a:noFill/>
          <a:ln w="9525">
            <a:noFill/>
            <a:miter lim="800000"/>
            <a:headEnd/>
            <a:tailEnd/>
          </a:ln>
        </p:spPr>
        <p:txBody>
          <a:bodyPr wrap="none" lIns="90000" tIns="90000" rIns="72000" bIns="90000">
            <a:spAutoFit/>
          </a:bodyPr>
          <a:lstStyle/>
          <a:p>
            <a:pPr algn="ctr" defTabSz="801688">
              <a:defRPr/>
            </a:pPr>
            <a:r>
              <a:rPr lang="en-GB" sz="1400" b="1" dirty="0">
                <a:solidFill>
                  <a:schemeClr val="bg1"/>
                </a:solidFill>
                <a:latin typeface="+mj-lt"/>
              </a:rPr>
              <a:t>CLIENTES</a:t>
            </a:r>
          </a:p>
        </p:txBody>
      </p:sp>
      <p:sp>
        <p:nvSpPr>
          <p:cNvPr id="35" name="AutoShape 26"/>
          <p:cNvSpPr>
            <a:spLocks noChangeArrowheads="1"/>
          </p:cNvSpPr>
          <p:nvPr/>
        </p:nvSpPr>
        <p:spPr bwMode="gray">
          <a:xfrm>
            <a:off x="2849563" y="2789238"/>
            <a:ext cx="1333500" cy="1439862"/>
          </a:xfrm>
          <a:prstGeom prst="chevron">
            <a:avLst>
              <a:gd name="adj" fmla="val 30307"/>
            </a:avLst>
          </a:prstGeom>
          <a:noFill/>
          <a:ln w="9525">
            <a:solidFill>
              <a:srgbClr val="EAEAEA"/>
            </a:solidFill>
            <a:miter lim="800000"/>
            <a:headEnd/>
            <a:tailEnd/>
          </a:ln>
        </p:spPr>
        <p:txBody>
          <a:bodyPr wrap="none" lIns="90000" tIns="90000" rIns="72000" bIns="90000" anchor="ctr"/>
          <a:lstStyle/>
          <a:p>
            <a:pPr>
              <a:defRPr/>
            </a:pPr>
            <a:endParaRPr lang="es-CL" dirty="0">
              <a:solidFill>
                <a:schemeClr val="bg1"/>
              </a:solidFill>
              <a:latin typeface="+mj-lt"/>
            </a:endParaRPr>
          </a:p>
        </p:txBody>
      </p:sp>
      <p:sp>
        <p:nvSpPr>
          <p:cNvPr id="36" name="AutoShape 27"/>
          <p:cNvSpPr>
            <a:spLocks noChangeArrowheads="1"/>
          </p:cNvSpPr>
          <p:nvPr/>
        </p:nvSpPr>
        <p:spPr bwMode="gray">
          <a:xfrm>
            <a:off x="4040188" y="2789238"/>
            <a:ext cx="1333500" cy="1439862"/>
          </a:xfrm>
          <a:prstGeom prst="chevron">
            <a:avLst>
              <a:gd name="adj" fmla="val 30307"/>
            </a:avLst>
          </a:prstGeom>
          <a:noFill/>
          <a:ln w="9525">
            <a:solidFill>
              <a:srgbClr val="EAEAEA"/>
            </a:solidFill>
            <a:miter lim="800000"/>
            <a:headEnd/>
            <a:tailEnd/>
          </a:ln>
        </p:spPr>
        <p:txBody>
          <a:bodyPr wrap="none" lIns="90000" tIns="90000" rIns="72000" bIns="90000" anchor="ctr"/>
          <a:lstStyle/>
          <a:p>
            <a:pPr>
              <a:defRPr/>
            </a:pPr>
            <a:endParaRPr lang="es-CL" dirty="0">
              <a:solidFill>
                <a:schemeClr val="bg1"/>
              </a:solidFill>
              <a:latin typeface="+mj-lt"/>
            </a:endParaRPr>
          </a:p>
        </p:txBody>
      </p:sp>
      <p:sp>
        <p:nvSpPr>
          <p:cNvPr id="37" name="AutoShape 28"/>
          <p:cNvSpPr>
            <a:spLocks noChangeArrowheads="1"/>
          </p:cNvSpPr>
          <p:nvPr/>
        </p:nvSpPr>
        <p:spPr bwMode="gray">
          <a:xfrm>
            <a:off x="5230813" y="2789238"/>
            <a:ext cx="1330325" cy="1439862"/>
          </a:xfrm>
          <a:prstGeom prst="chevron">
            <a:avLst>
              <a:gd name="adj" fmla="val 30245"/>
            </a:avLst>
          </a:prstGeom>
          <a:noFill/>
          <a:ln w="9525">
            <a:solidFill>
              <a:srgbClr val="EAEAEA"/>
            </a:solidFill>
            <a:miter lim="800000"/>
            <a:headEnd/>
            <a:tailEnd/>
          </a:ln>
        </p:spPr>
        <p:txBody>
          <a:bodyPr wrap="none" lIns="90000" tIns="90000" rIns="72000" bIns="90000" anchor="ctr"/>
          <a:lstStyle/>
          <a:p>
            <a:pPr>
              <a:defRPr/>
            </a:pPr>
            <a:endParaRPr lang="es-CL" dirty="0">
              <a:solidFill>
                <a:schemeClr val="bg1"/>
              </a:solidFill>
              <a:latin typeface="+mj-lt"/>
            </a:endParaRPr>
          </a:p>
        </p:txBody>
      </p:sp>
      <p:sp>
        <p:nvSpPr>
          <p:cNvPr id="38" name="AutoShape 29"/>
          <p:cNvSpPr>
            <a:spLocks noChangeArrowheads="1"/>
          </p:cNvSpPr>
          <p:nvPr/>
        </p:nvSpPr>
        <p:spPr bwMode="gray">
          <a:xfrm>
            <a:off x="6419850" y="2789238"/>
            <a:ext cx="1331913" cy="1439862"/>
          </a:xfrm>
          <a:prstGeom prst="chevron">
            <a:avLst>
              <a:gd name="adj" fmla="val 30245"/>
            </a:avLst>
          </a:prstGeom>
          <a:noFill/>
          <a:ln w="9525">
            <a:solidFill>
              <a:srgbClr val="EAEAEA"/>
            </a:solidFill>
            <a:miter lim="800000"/>
            <a:headEnd/>
            <a:tailEnd/>
          </a:ln>
        </p:spPr>
        <p:txBody>
          <a:bodyPr wrap="none" lIns="90000" tIns="90000" rIns="72000" bIns="90000" anchor="ctr"/>
          <a:lstStyle/>
          <a:p>
            <a:pPr>
              <a:defRPr/>
            </a:pPr>
            <a:endParaRPr lang="es-CL" dirty="0">
              <a:solidFill>
                <a:schemeClr val="bg1"/>
              </a:solidFill>
              <a:latin typeface="+mj-lt"/>
            </a:endParaRPr>
          </a:p>
        </p:txBody>
      </p:sp>
      <p:sp>
        <p:nvSpPr>
          <p:cNvPr id="39" name="AutoShape 30"/>
          <p:cNvSpPr>
            <a:spLocks noChangeArrowheads="1"/>
          </p:cNvSpPr>
          <p:nvPr/>
        </p:nvSpPr>
        <p:spPr bwMode="gray">
          <a:xfrm flipV="1">
            <a:off x="7631113" y="4224338"/>
            <a:ext cx="1306512" cy="690562"/>
          </a:xfrm>
          <a:prstGeom prst="parallelogram">
            <a:avLst>
              <a:gd name="adj" fmla="val 61458"/>
            </a:avLst>
          </a:prstGeom>
          <a:gradFill rotWithShape="1">
            <a:gsLst>
              <a:gs pos="0">
                <a:srgbClr val="FFFFFF"/>
              </a:gs>
              <a:gs pos="100000">
                <a:srgbClr val="DDDDDD"/>
              </a:gs>
            </a:gsLst>
            <a:lin ang="5400000" scaled="1"/>
          </a:gradFill>
          <a:ln w="9525">
            <a:noFill/>
            <a:miter lim="800000"/>
            <a:headEnd/>
            <a:tailEnd/>
          </a:ln>
        </p:spPr>
        <p:txBody>
          <a:bodyPr wrap="none" lIns="90000" tIns="90000" rIns="72000" bIns="90000" anchor="ctr"/>
          <a:lstStyle/>
          <a:p>
            <a:pPr>
              <a:defRPr/>
            </a:pPr>
            <a:endParaRPr lang="es-CL" dirty="0">
              <a:latin typeface="+mj-lt"/>
            </a:endParaRPr>
          </a:p>
        </p:txBody>
      </p:sp>
      <p:sp>
        <p:nvSpPr>
          <p:cNvPr id="40" name="AutoShape 31"/>
          <p:cNvSpPr>
            <a:spLocks noChangeArrowheads="1"/>
          </p:cNvSpPr>
          <p:nvPr/>
        </p:nvSpPr>
        <p:spPr bwMode="gray">
          <a:xfrm>
            <a:off x="7610475" y="2789238"/>
            <a:ext cx="1331913" cy="1439862"/>
          </a:xfrm>
          <a:prstGeom prst="chevron">
            <a:avLst>
              <a:gd name="adj" fmla="val 30245"/>
            </a:avLst>
          </a:prstGeom>
          <a:gradFill rotWithShape="1">
            <a:gsLst>
              <a:gs pos="0">
                <a:srgbClr val="A5BDD3"/>
              </a:gs>
              <a:gs pos="100000">
                <a:srgbClr val="A5BDD3">
                  <a:gamma/>
                  <a:shade val="86275"/>
                  <a:invGamma/>
                </a:srgbClr>
              </a:gs>
            </a:gsLst>
            <a:lin ang="5400000" scaled="1"/>
          </a:gradFill>
          <a:ln w="12700">
            <a:miter lim="800000"/>
            <a:headEnd/>
            <a:tailEnd/>
          </a:ln>
          <a:scene3d>
            <a:camera prst="legacyPerspectiveTopRight"/>
            <a:lightRig rig="legacyFlat3" dir="l"/>
          </a:scene3d>
          <a:sp3d extrusionH="608000" prstMaterial="legacyMatte">
            <a:bevelT w="13500" h="13500" prst="angle"/>
            <a:bevelB w="13500" h="13500" prst="angle"/>
            <a:extrusionClr>
              <a:srgbClr val="A5BDD3"/>
            </a:extrusionClr>
          </a:sp3d>
        </p:spPr>
        <p:txBody>
          <a:bodyPr wrap="none" lIns="90000" tIns="90000" rIns="72000" bIns="90000" anchor="ctr">
            <a:flatTx/>
          </a:bodyPr>
          <a:lstStyle/>
          <a:p>
            <a:pPr>
              <a:defRPr/>
            </a:pPr>
            <a:endParaRPr lang="es-CL" dirty="0">
              <a:solidFill>
                <a:schemeClr val="bg1"/>
              </a:solidFill>
              <a:latin typeface="+mj-lt"/>
            </a:endParaRPr>
          </a:p>
        </p:txBody>
      </p:sp>
      <p:sp>
        <p:nvSpPr>
          <p:cNvPr id="41" name="Text Box 32"/>
          <p:cNvSpPr txBox="1">
            <a:spLocks noChangeArrowheads="1"/>
          </p:cNvSpPr>
          <p:nvPr/>
        </p:nvSpPr>
        <p:spPr bwMode="gray">
          <a:xfrm>
            <a:off x="7867650" y="3146425"/>
            <a:ext cx="979488" cy="463550"/>
          </a:xfrm>
          <a:prstGeom prst="rect">
            <a:avLst/>
          </a:prstGeom>
          <a:noFill/>
          <a:ln w="9525">
            <a:noFill/>
            <a:miter lim="800000"/>
            <a:headEnd/>
            <a:tailEnd/>
          </a:ln>
        </p:spPr>
        <p:txBody>
          <a:bodyPr wrap="none" lIns="90000" tIns="90000" rIns="72000" bIns="90000">
            <a:spAutoFit/>
          </a:bodyPr>
          <a:lstStyle/>
          <a:p>
            <a:pPr algn="ctr" defTabSz="801688">
              <a:defRPr/>
            </a:pPr>
            <a:r>
              <a:rPr lang="en-GB" sz="1400" b="1" dirty="0">
                <a:solidFill>
                  <a:schemeClr val="bg1"/>
                </a:solidFill>
                <a:latin typeface="+mj-lt"/>
              </a:rPr>
              <a:t>COMUNIDAD</a:t>
            </a:r>
          </a:p>
        </p:txBody>
      </p:sp>
      <p:sp>
        <p:nvSpPr>
          <p:cNvPr id="42" name="AutoShape 33"/>
          <p:cNvSpPr>
            <a:spLocks noChangeArrowheads="1"/>
          </p:cNvSpPr>
          <p:nvPr/>
        </p:nvSpPr>
        <p:spPr bwMode="gray">
          <a:xfrm>
            <a:off x="7610475" y="2789238"/>
            <a:ext cx="1331913" cy="1439862"/>
          </a:xfrm>
          <a:prstGeom prst="chevron">
            <a:avLst>
              <a:gd name="adj" fmla="val 30245"/>
            </a:avLst>
          </a:prstGeom>
          <a:noFill/>
          <a:ln w="9525">
            <a:solidFill>
              <a:srgbClr val="EAEAEA"/>
            </a:solidFill>
            <a:miter lim="800000"/>
            <a:headEnd/>
            <a:tailEnd/>
          </a:ln>
        </p:spPr>
        <p:txBody>
          <a:bodyPr wrap="none" lIns="90000" tIns="90000" rIns="72000" bIns="90000" anchor="ctr"/>
          <a:lstStyle/>
          <a:p>
            <a:pPr>
              <a:defRPr/>
            </a:pPr>
            <a:endParaRPr lang="es-CL" dirty="0">
              <a:solidFill>
                <a:schemeClr val="bg1"/>
              </a:solidFill>
              <a:latin typeface="+mj-lt"/>
            </a:endParaRPr>
          </a:p>
        </p:txBody>
      </p:sp>
      <p:sp>
        <p:nvSpPr>
          <p:cNvPr id="43" name="AutoShape 6"/>
          <p:cNvSpPr>
            <a:spLocks noChangeArrowheads="1"/>
          </p:cNvSpPr>
          <p:nvPr/>
        </p:nvSpPr>
        <p:spPr bwMode="gray">
          <a:xfrm flipV="1">
            <a:off x="1600200" y="4224338"/>
            <a:ext cx="1308100" cy="690562"/>
          </a:xfrm>
          <a:prstGeom prst="parallelogram">
            <a:avLst>
              <a:gd name="adj" fmla="val 61522"/>
            </a:avLst>
          </a:prstGeom>
          <a:gradFill rotWithShape="1">
            <a:gsLst>
              <a:gs pos="0">
                <a:srgbClr val="FFFFFF"/>
              </a:gs>
              <a:gs pos="100000">
                <a:srgbClr val="DDDDDD"/>
              </a:gs>
            </a:gsLst>
            <a:lin ang="5400000" scaled="1"/>
          </a:gradFill>
          <a:ln w="9525">
            <a:noFill/>
            <a:miter lim="800000"/>
            <a:headEnd/>
            <a:tailEnd/>
          </a:ln>
        </p:spPr>
        <p:txBody>
          <a:bodyPr wrap="none" lIns="90000" tIns="90000" rIns="72000" bIns="90000" anchor="ctr"/>
          <a:lstStyle/>
          <a:p>
            <a:pPr>
              <a:defRPr/>
            </a:pPr>
            <a:endParaRPr lang="es-CL" dirty="0">
              <a:latin typeface="+mj-lt"/>
            </a:endParaRPr>
          </a:p>
        </p:txBody>
      </p:sp>
      <p:sp>
        <p:nvSpPr>
          <p:cNvPr id="44" name="Freeform 13"/>
          <p:cNvSpPr>
            <a:spLocks/>
          </p:cNvSpPr>
          <p:nvPr/>
        </p:nvSpPr>
        <p:spPr bwMode="gray">
          <a:xfrm>
            <a:off x="1579563" y="3792538"/>
            <a:ext cx="1493837" cy="441325"/>
          </a:xfrm>
          <a:custGeom>
            <a:avLst/>
            <a:gdLst/>
            <a:ahLst/>
            <a:cxnLst>
              <a:cxn ang="0">
                <a:pos x="0" y="429"/>
              </a:cxn>
              <a:cxn ang="0">
                <a:pos x="890" y="429"/>
              </a:cxn>
              <a:cxn ang="0">
                <a:pos x="1322" y="183"/>
              </a:cxn>
              <a:cxn ang="0">
                <a:pos x="1216" y="0"/>
              </a:cxn>
              <a:cxn ang="0">
                <a:pos x="566" y="0"/>
              </a:cxn>
              <a:cxn ang="0">
                <a:pos x="672" y="193"/>
              </a:cxn>
              <a:cxn ang="0">
                <a:pos x="0" y="429"/>
              </a:cxn>
            </a:cxnLst>
            <a:rect l="0" t="0" r="r" b="b"/>
            <a:pathLst>
              <a:path w="1322" h="429">
                <a:moveTo>
                  <a:pt x="0" y="429"/>
                </a:moveTo>
                <a:lnTo>
                  <a:pt x="890" y="429"/>
                </a:lnTo>
                <a:lnTo>
                  <a:pt x="1322" y="183"/>
                </a:lnTo>
                <a:lnTo>
                  <a:pt x="1216" y="0"/>
                </a:lnTo>
                <a:lnTo>
                  <a:pt x="566" y="0"/>
                </a:lnTo>
                <a:lnTo>
                  <a:pt x="672" y="193"/>
                </a:lnTo>
                <a:lnTo>
                  <a:pt x="0" y="429"/>
                </a:lnTo>
                <a:close/>
              </a:path>
            </a:pathLst>
          </a:custGeom>
          <a:gradFill rotWithShape="1">
            <a:gsLst>
              <a:gs pos="0">
                <a:srgbClr val="4D4D4D"/>
              </a:gs>
              <a:gs pos="100000">
                <a:srgbClr val="EAEAEA"/>
              </a:gs>
            </a:gsLst>
            <a:lin ang="18900000" scaled="1"/>
          </a:gradFill>
          <a:ln w="9525">
            <a:noFill/>
            <a:round/>
            <a:headEnd/>
            <a:tailEnd/>
          </a:ln>
        </p:spPr>
        <p:txBody>
          <a:bodyPr/>
          <a:lstStyle/>
          <a:p>
            <a:pPr>
              <a:defRPr/>
            </a:pPr>
            <a:endParaRPr lang="es-CL" dirty="0">
              <a:solidFill>
                <a:schemeClr val="bg1"/>
              </a:solidFill>
              <a:latin typeface="+mj-lt"/>
            </a:endParaRPr>
          </a:p>
        </p:txBody>
      </p:sp>
      <p:sp>
        <p:nvSpPr>
          <p:cNvPr id="45" name="AutoShape 16"/>
          <p:cNvSpPr>
            <a:spLocks noChangeArrowheads="1"/>
          </p:cNvSpPr>
          <p:nvPr/>
        </p:nvSpPr>
        <p:spPr bwMode="gray">
          <a:xfrm>
            <a:off x="1579563" y="2789238"/>
            <a:ext cx="1333500" cy="1439862"/>
          </a:xfrm>
          <a:prstGeom prst="chevron">
            <a:avLst>
              <a:gd name="adj" fmla="val 30307"/>
            </a:avLst>
          </a:prstGeom>
          <a:gradFill rotWithShape="1">
            <a:gsLst>
              <a:gs pos="0">
                <a:srgbClr val="6790B5"/>
              </a:gs>
              <a:gs pos="100000">
                <a:srgbClr val="6790B5">
                  <a:gamma/>
                  <a:shade val="68627"/>
                  <a:invGamma/>
                </a:srgbClr>
              </a:gs>
            </a:gsLst>
            <a:lin ang="5400000" scaled="1"/>
          </a:gradFill>
          <a:ln w="12700">
            <a:miter lim="800000"/>
            <a:headEnd/>
            <a:tailEnd/>
          </a:ln>
          <a:scene3d>
            <a:camera prst="legacyPerspectiveTopRight"/>
            <a:lightRig rig="legacyFlat3" dir="l"/>
          </a:scene3d>
          <a:sp3d extrusionH="608000" prstMaterial="legacyMatte">
            <a:bevelT w="13500" h="13500" prst="angle"/>
            <a:bevelB w="13500" h="13500" prst="angle"/>
            <a:extrusionClr>
              <a:srgbClr val="6790B5"/>
            </a:extrusionClr>
          </a:sp3d>
        </p:spPr>
        <p:txBody>
          <a:bodyPr wrap="none" lIns="90000" tIns="90000" rIns="72000" bIns="90000" anchor="ctr">
            <a:flatTx/>
          </a:bodyPr>
          <a:lstStyle/>
          <a:p>
            <a:pPr>
              <a:defRPr/>
            </a:pPr>
            <a:endParaRPr lang="es-CL" dirty="0">
              <a:solidFill>
                <a:schemeClr val="bg1"/>
              </a:solidFill>
              <a:latin typeface="+mj-lt"/>
            </a:endParaRPr>
          </a:p>
        </p:txBody>
      </p:sp>
      <p:sp>
        <p:nvSpPr>
          <p:cNvPr id="46" name="Text Box 21"/>
          <p:cNvSpPr txBox="1">
            <a:spLocks noChangeArrowheads="1"/>
          </p:cNvSpPr>
          <p:nvPr/>
        </p:nvSpPr>
        <p:spPr bwMode="gray">
          <a:xfrm>
            <a:off x="1770063" y="3146425"/>
            <a:ext cx="1111250" cy="439738"/>
          </a:xfrm>
          <a:prstGeom prst="rect">
            <a:avLst/>
          </a:prstGeom>
          <a:noFill/>
          <a:ln w="9525">
            <a:noFill/>
            <a:miter lim="800000"/>
            <a:headEnd/>
            <a:tailEnd/>
          </a:ln>
        </p:spPr>
        <p:txBody>
          <a:bodyPr wrap="none" lIns="90000" tIns="90000" rIns="72000" bIns="90000">
            <a:spAutoFit/>
          </a:bodyPr>
          <a:lstStyle/>
          <a:p>
            <a:pPr algn="ctr" defTabSz="801688">
              <a:defRPr/>
            </a:pPr>
            <a:r>
              <a:rPr lang="en-GB" sz="1400" b="1" dirty="0">
                <a:solidFill>
                  <a:schemeClr val="bg1"/>
                </a:solidFill>
                <a:latin typeface="+mj-lt"/>
              </a:rPr>
              <a:t>PROVEDORES</a:t>
            </a:r>
          </a:p>
        </p:txBody>
      </p:sp>
      <p:sp>
        <p:nvSpPr>
          <p:cNvPr id="47" name="AutoShape 26"/>
          <p:cNvSpPr>
            <a:spLocks noChangeArrowheads="1"/>
          </p:cNvSpPr>
          <p:nvPr/>
        </p:nvSpPr>
        <p:spPr bwMode="gray">
          <a:xfrm>
            <a:off x="1579563" y="2789238"/>
            <a:ext cx="1333500" cy="1439862"/>
          </a:xfrm>
          <a:prstGeom prst="chevron">
            <a:avLst>
              <a:gd name="adj" fmla="val 30307"/>
            </a:avLst>
          </a:prstGeom>
          <a:noFill/>
          <a:ln w="9525">
            <a:solidFill>
              <a:srgbClr val="EAEAEA"/>
            </a:solidFill>
            <a:miter lim="800000"/>
            <a:headEnd/>
            <a:tailEnd/>
          </a:ln>
        </p:spPr>
        <p:txBody>
          <a:bodyPr wrap="none" lIns="90000" tIns="90000" rIns="72000" bIns="90000" anchor="ctr"/>
          <a:lstStyle/>
          <a:p>
            <a:pPr>
              <a:defRPr/>
            </a:pPr>
            <a:endParaRPr lang="es-CL" dirty="0">
              <a:solidFill>
                <a:schemeClr val="bg1"/>
              </a:solidFill>
              <a:latin typeface="+mj-lt"/>
            </a:endParaRPr>
          </a:p>
        </p:txBody>
      </p:sp>
      <p:sp>
        <p:nvSpPr>
          <p:cNvPr id="48" name="AutoShape 6"/>
          <p:cNvSpPr>
            <a:spLocks noChangeArrowheads="1"/>
          </p:cNvSpPr>
          <p:nvPr/>
        </p:nvSpPr>
        <p:spPr bwMode="gray">
          <a:xfrm flipV="1">
            <a:off x="379413" y="4143375"/>
            <a:ext cx="1308100" cy="692150"/>
          </a:xfrm>
          <a:prstGeom prst="parallelogram">
            <a:avLst>
              <a:gd name="adj" fmla="val 61522"/>
            </a:avLst>
          </a:prstGeom>
          <a:gradFill rotWithShape="1">
            <a:gsLst>
              <a:gs pos="0">
                <a:srgbClr val="FFFFFF"/>
              </a:gs>
              <a:gs pos="100000">
                <a:srgbClr val="DDDDDD"/>
              </a:gs>
            </a:gsLst>
            <a:lin ang="5400000" scaled="1"/>
          </a:gradFill>
          <a:ln w="9525">
            <a:noFill/>
            <a:miter lim="800000"/>
            <a:headEnd/>
            <a:tailEnd/>
          </a:ln>
        </p:spPr>
        <p:txBody>
          <a:bodyPr wrap="none" lIns="90000" tIns="90000" rIns="72000" bIns="90000" anchor="ctr"/>
          <a:lstStyle/>
          <a:p>
            <a:pPr>
              <a:defRPr/>
            </a:pPr>
            <a:endParaRPr lang="es-CL" dirty="0">
              <a:latin typeface="+mj-lt"/>
            </a:endParaRPr>
          </a:p>
        </p:txBody>
      </p:sp>
      <p:sp>
        <p:nvSpPr>
          <p:cNvPr id="49" name="Freeform 13"/>
          <p:cNvSpPr>
            <a:spLocks/>
          </p:cNvSpPr>
          <p:nvPr/>
        </p:nvSpPr>
        <p:spPr bwMode="gray">
          <a:xfrm>
            <a:off x="358775" y="3711575"/>
            <a:ext cx="1492250" cy="441325"/>
          </a:xfrm>
          <a:custGeom>
            <a:avLst/>
            <a:gdLst/>
            <a:ahLst/>
            <a:cxnLst>
              <a:cxn ang="0">
                <a:pos x="0" y="429"/>
              </a:cxn>
              <a:cxn ang="0">
                <a:pos x="890" y="429"/>
              </a:cxn>
              <a:cxn ang="0">
                <a:pos x="1322" y="183"/>
              </a:cxn>
              <a:cxn ang="0">
                <a:pos x="1216" y="0"/>
              </a:cxn>
              <a:cxn ang="0">
                <a:pos x="566" y="0"/>
              </a:cxn>
              <a:cxn ang="0">
                <a:pos x="672" y="193"/>
              </a:cxn>
              <a:cxn ang="0">
                <a:pos x="0" y="429"/>
              </a:cxn>
            </a:cxnLst>
            <a:rect l="0" t="0" r="r" b="b"/>
            <a:pathLst>
              <a:path w="1322" h="429">
                <a:moveTo>
                  <a:pt x="0" y="429"/>
                </a:moveTo>
                <a:lnTo>
                  <a:pt x="890" y="429"/>
                </a:lnTo>
                <a:lnTo>
                  <a:pt x="1322" y="183"/>
                </a:lnTo>
                <a:lnTo>
                  <a:pt x="1216" y="0"/>
                </a:lnTo>
                <a:lnTo>
                  <a:pt x="566" y="0"/>
                </a:lnTo>
                <a:lnTo>
                  <a:pt x="672" y="193"/>
                </a:lnTo>
                <a:lnTo>
                  <a:pt x="0" y="429"/>
                </a:lnTo>
                <a:close/>
              </a:path>
            </a:pathLst>
          </a:custGeom>
          <a:gradFill rotWithShape="1">
            <a:gsLst>
              <a:gs pos="0">
                <a:srgbClr val="4D4D4D"/>
              </a:gs>
              <a:gs pos="100000">
                <a:srgbClr val="EAEAEA"/>
              </a:gs>
            </a:gsLst>
            <a:lin ang="18900000" scaled="1"/>
          </a:gradFill>
          <a:ln w="9525">
            <a:noFill/>
            <a:round/>
            <a:headEnd/>
            <a:tailEnd/>
          </a:ln>
        </p:spPr>
        <p:txBody>
          <a:bodyPr/>
          <a:lstStyle/>
          <a:p>
            <a:pPr>
              <a:defRPr/>
            </a:pPr>
            <a:endParaRPr lang="es-CL" dirty="0">
              <a:solidFill>
                <a:schemeClr val="bg1"/>
              </a:solidFill>
              <a:latin typeface="+mj-lt"/>
            </a:endParaRPr>
          </a:p>
        </p:txBody>
      </p:sp>
      <p:sp>
        <p:nvSpPr>
          <p:cNvPr id="50" name="AutoShape 16"/>
          <p:cNvSpPr>
            <a:spLocks noChangeArrowheads="1"/>
          </p:cNvSpPr>
          <p:nvPr/>
        </p:nvSpPr>
        <p:spPr bwMode="gray">
          <a:xfrm>
            <a:off x="358775" y="2708275"/>
            <a:ext cx="1333500" cy="1441450"/>
          </a:xfrm>
          <a:prstGeom prst="chevron">
            <a:avLst>
              <a:gd name="adj" fmla="val 30307"/>
            </a:avLst>
          </a:prstGeom>
          <a:gradFill rotWithShape="1">
            <a:gsLst>
              <a:gs pos="0">
                <a:srgbClr val="6790B5"/>
              </a:gs>
              <a:gs pos="100000">
                <a:srgbClr val="6790B5">
                  <a:gamma/>
                  <a:shade val="68627"/>
                  <a:invGamma/>
                </a:srgbClr>
              </a:gs>
            </a:gsLst>
            <a:lin ang="5400000" scaled="1"/>
          </a:gradFill>
          <a:ln w="12700">
            <a:miter lim="800000"/>
            <a:headEnd/>
            <a:tailEnd/>
          </a:ln>
          <a:scene3d>
            <a:camera prst="legacyPerspectiveTopRight"/>
            <a:lightRig rig="legacyFlat3" dir="l"/>
          </a:scene3d>
          <a:sp3d extrusionH="608000" prstMaterial="legacyMatte">
            <a:bevelT w="13500" h="13500" prst="angle"/>
            <a:bevelB w="13500" h="13500" prst="angle"/>
            <a:extrusionClr>
              <a:srgbClr val="6790B5"/>
            </a:extrusionClr>
          </a:sp3d>
        </p:spPr>
        <p:txBody>
          <a:bodyPr wrap="none" lIns="90000" tIns="90000" rIns="72000" bIns="90000" anchor="ctr">
            <a:flatTx/>
          </a:bodyPr>
          <a:lstStyle/>
          <a:p>
            <a:pPr>
              <a:defRPr/>
            </a:pPr>
            <a:endParaRPr lang="es-CL" dirty="0">
              <a:solidFill>
                <a:schemeClr val="bg1"/>
              </a:solidFill>
              <a:latin typeface="+mj-lt"/>
            </a:endParaRPr>
          </a:p>
        </p:txBody>
      </p:sp>
      <p:sp>
        <p:nvSpPr>
          <p:cNvPr id="51" name="Text Box 21"/>
          <p:cNvSpPr txBox="1">
            <a:spLocks noChangeArrowheads="1"/>
          </p:cNvSpPr>
          <p:nvPr/>
        </p:nvSpPr>
        <p:spPr bwMode="gray">
          <a:xfrm>
            <a:off x="650875" y="3067050"/>
            <a:ext cx="906463" cy="679450"/>
          </a:xfrm>
          <a:prstGeom prst="rect">
            <a:avLst/>
          </a:prstGeom>
          <a:noFill/>
          <a:ln w="9525">
            <a:noFill/>
            <a:miter lim="800000"/>
            <a:headEnd/>
            <a:tailEnd/>
          </a:ln>
        </p:spPr>
        <p:txBody>
          <a:bodyPr wrap="none" lIns="90000" tIns="90000" rIns="72000" bIns="90000">
            <a:spAutoFit/>
          </a:bodyPr>
          <a:lstStyle/>
          <a:p>
            <a:pPr algn="ctr" defTabSz="801688">
              <a:defRPr/>
            </a:pPr>
            <a:r>
              <a:rPr lang="en-GB" sz="1400" b="1" dirty="0">
                <a:solidFill>
                  <a:schemeClr val="bg1"/>
                </a:solidFill>
                <a:latin typeface="+mj-lt"/>
              </a:rPr>
              <a:t>MEDIO</a:t>
            </a:r>
          </a:p>
          <a:p>
            <a:pPr algn="ctr" defTabSz="801688">
              <a:defRPr/>
            </a:pPr>
            <a:r>
              <a:rPr lang="en-GB" sz="1400" b="1" dirty="0">
                <a:solidFill>
                  <a:schemeClr val="bg1"/>
                </a:solidFill>
                <a:latin typeface="+mj-lt"/>
              </a:rPr>
              <a:t>AMBIENTE</a:t>
            </a:r>
          </a:p>
        </p:txBody>
      </p:sp>
      <p:sp>
        <p:nvSpPr>
          <p:cNvPr id="52" name="AutoShape 26"/>
          <p:cNvSpPr>
            <a:spLocks noChangeArrowheads="1"/>
          </p:cNvSpPr>
          <p:nvPr/>
        </p:nvSpPr>
        <p:spPr bwMode="gray">
          <a:xfrm>
            <a:off x="358775" y="2708275"/>
            <a:ext cx="1333500" cy="1441450"/>
          </a:xfrm>
          <a:prstGeom prst="chevron">
            <a:avLst>
              <a:gd name="adj" fmla="val 30307"/>
            </a:avLst>
          </a:prstGeom>
          <a:noFill/>
          <a:ln w="9525">
            <a:solidFill>
              <a:srgbClr val="EAEAEA"/>
            </a:solidFill>
            <a:miter lim="800000"/>
            <a:headEnd/>
            <a:tailEnd/>
          </a:ln>
        </p:spPr>
        <p:txBody>
          <a:bodyPr wrap="none" lIns="90000" tIns="90000" rIns="72000" bIns="90000" anchor="ctr"/>
          <a:lstStyle/>
          <a:p>
            <a:pPr>
              <a:defRPr/>
            </a:pPr>
            <a:endParaRPr lang="es-CL" dirty="0">
              <a:solidFill>
                <a:schemeClr val="bg1"/>
              </a:solidFill>
              <a:latin typeface="+mj-lt"/>
            </a:endParaRPr>
          </a:p>
        </p:txBody>
      </p:sp>
      <p:sp>
        <p:nvSpPr>
          <p:cNvPr id="56" name="Text Box 31"/>
          <p:cNvSpPr txBox="1">
            <a:spLocks noChangeArrowheads="1"/>
          </p:cNvSpPr>
          <p:nvPr/>
        </p:nvSpPr>
        <p:spPr bwMode="auto">
          <a:xfrm>
            <a:off x="2627784" y="116632"/>
            <a:ext cx="4500562" cy="369332"/>
          </a:xfrm>
          <a:prstGeom prst="rect">
            <a:avLst/>
          </a:prstGeom>
          <a:noFill/>
          <a:ln w="9525">
            <a:noFill/>
            <a:miter lim="800000"/>
            <a:headEnd/>
            <a:tailEnd/>
          </a:ln>
        </p:spPr>
        <p:txBody>
          <a:bodyPr>
            <a:spAutoFit/>
          </a:bodyPr>
          <a:lstStyle/>
          <a:p>
            <a:pPr algn="ctr" fontAlgn="base">
              <a:spcBef>
                <a:spcPct val="0"/>
              </a:spcBef>
              <a:spcAft>
                <a:spcPct val="0"/>
              </a:spcAft>
            </a:pPr>
            <a:r>
              <a:rPr lang="es-ES" b="1" dirty="0" smtClean="0">
                <a:solidFill>
                  <a:schemeClr val="accent1">
                    <a:lumMod val="50000"/>
                  </a:schemeClr>
                </a:solidFill>
                <a:ea typeface="MS PGothic" pitchFamily="34" charset="-128"/>
                <a:cs typeface="Arial" pitchFamily="34" charset="0"/>
              </a:rPr>
              <a:t>RESUMEN</a:t>
            </a:r>
            <a:endParaRPr lang="es-ES" b="1" dirty="0">
              <a:solidFill>
                <a:schemeClr val="accent1">
                  <a:lumMod val="50000"/>
                </a:schemeClr>
              </a:solidFill>
              <a:ea typeface="MS PGothic" pitchFamily="34" charset="-128"/>
              <a:cs typeface="Arial" pitchFamily="34" charset="0"/>
            </a:endParaRPr>
          </a:p>
        </p:txBody>
      </p:sp>
      <p:cxnSp>
        <p:nvCxnSpPr>
          <p:cNvPr id="57" name="56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edge">
                                      <p:cBhvr>
                                        <p:cTn id="7" dur="2000"/>
                                        <p:tgtEl>
                                          <p:spTgt spid="21"/>
                                        </p:tgtEl>
                                      </p:cBhvr>
                                    </p:animEffect>
                                  </p:childTnLst>
                                </p:cTn>
                              </p:par>
                              <p:par>
                                <p:cTn id="8" presetID="2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edge">
                                      <p:cBhvr>
                                        <p:cTn id="10" dur="2000"/>
                                        <p:tgtEl>
                                          <p:spTgt spid="23"/>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edge">
                                      <p:cBhvr>
                                        <p:cTn id="13" dur="2000"/>
                                        <p:tgtEl>
                                          <p:spTgt spid="29"/>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edge">
                                      <p:cBhvr>
                                        <p:cTn id="16" dur="2000"/>
                                        <p:tgtEl>
                                          <p:spTgt spid="33"/>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edge">
                                      <p:cBhvr>
                                        <p:cTn id="19" dur="20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edge">
                                      <p:cBhvr>
                                        <p:cTn id="24" dur="2000"/>
                                        <p:tgtEl>
                                          <p:spTgt spid="19"/>
                                        </p:tgtEl>
                                      </p:cBhvr>
                                    </p:animEffect>
                                  </p:childTnLst>
                                </p:cTn>
                              </p:par>
                              <p:par>
                                <p:cTn id="25" presetID="20"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edge">
                                      <p:cBhvr>
                                        <p:cTn id="27" dur="2000"/>
                                        <p:tgtEl>
                                          <p:spTgt spid="25"/>
                                        </p:tgtEl>
                                      </p:cBhvr>
                                    </p:animEffect>
                                  </p:childTnLst>
                                </p:cTn>
                              </p:par>
                              <p:par>
                                <p:cTn id="28" presetID="20"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edge">
                                      <p:cBhvr>
                                        <p:cTn id="30" dur="2000"/>
                                        <p:tgtEl>
                                          <p:spTgt spid="28"/>
                                        </p:tgtEl>
                                      </p:cBhvr>
                                    </p:animEffect>
                                  </p:childTnLst>
                                </p:cTn>
                              </p:par>
                              <p:par>
                                <p:cTn id="31" presetID="2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edge">
                                      <p:cBhvr>
                                        <p:cTn id="33" dur="2000"/>
                                        <p:tgtEl>
                                          <p:spTgt spid="32"/>
                                        </p:tgtEl>
                                      </p:cBhvr>
                                    </p:animEffect>
                                  </p:childTnLst>
                                </p:cTn>
                              </p:par>
                              <p:par>
                                <p:cTn id="34" presetID="20" presetClass="entr" presetSubtype="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edge">
                                      <p:cBhvr>
                                        <p:cTn id="36" dur="20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20"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edge">
                                      <p:cBhvr>
                                        <p:cTn id="41" dur="2000"/>
                                        <p:tgtEl>
                                          <p:spTgt spid="20"/>
                                        </p:tgtEl>
                                      </p:cBhvr>
                                    </p:animEffect>
                                  </p:childTnLst>
                                </p:cTn>
                              </p:par>
                              <p:par>
                                <p:cTn id="42" presetID="20" presetClass="entr" presetSubtype="0"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edge">
                                      <p:cBhvr>
                                        <p:cTn id="44" dur="2000"/>
                                        <p:tgtEl>
                                          <p:spTgt spid="26"/>
                                        </p:tgtEl>
                                      </p:cBhvr>
                                    </p:animEffect>
                                  </p:childTnLst>
                                </p:cTn>
                              </p:par>
                              <p:par>
                                <p:cTn id="45" presetID="20"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edge">
                                      <p:cBhvr>
                                        <p:cTn id="47" dur="2000"/>
                                        <p:tgtEl>
                                          <p:spTgt spid="27"/>
                                        </p:tgtEl>
                                      </p:cBhvr>
                                    </p:animEffect>
                                  </p:childTnLst>
                                </p:cTn>
                              </p:par>
                              <p:par>
                                <p:cTn id="48" presetID="20" presetClass="entr" presetSubtype="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edge">
                                      <p:cBhvr>
                                        <p:cTn id="50" dur="2000"/>
                                        <p:tgtEl>
                                          <p:spTgt spid="31"/>
                                        </p:tgtEl>
                                      </p:cBhvr>
                                    </p:animEffect>
                                  </p:childTnLst>
                                </p:cTn>
                              </p:par>
                              <p:par>
                                <p:cTn id="51" presetID="20"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edge">
                                      <p:cBhvr>
                                        <p:cTn id="53" dur="2000"/>
                                        <p:tgtEl>
                                          <p:spTgt spid="35"/>
                                        </p:tgtEl>
                                      </p:cBhvr>
                                    </p:animEffect>
                                  </p:childTnLst>
                                </p:cTn>
                              </p:par>
                            </p:childTnLst>
                          </p:cTn>
                        </p:par>
                      </p:childTnLst>
                    </p:cTn>
                  </p:par>
                  <p:par>
                    <p:cTn id="54" fill="hold">
                      <p:stCondLst>
                        <p:cond delay="indefinite"/>
                      </p:stCondLst>
                      <p:childTnLst>
                        <p:par>
                          <p:cTn id="55" fill="hold">
                            <p:stCondLst>
                              <p:cond delay="0"/>
                            </p:stCondLst>
                            <p:childTnLst>
                              <p:par>
                                <p:cTn id="56" presetID="20" presetClass="entr" presetSubtype="0" fill="hold" grpId="0"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wedge">
                                      <p:cBhvr>
                                        <p:cTn id="58" dur="2000"/>
                                        <p:tgtEl>
                                          <p:spTgt spid="43"/>
                                        </p:tgtEl>
                                      </p:cBhvr>
                                    </p:animEffect>
                                  </p:childTnLst>
                                </p:cTn>
                              </p:par>
                              <p:par>
                                <p:cTn id="59" presetID="20" presetClass="entr" presetSubtype="0"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edge">
                                      <p:cBhvr>
                                        <p:cTn id="61" dur="2000"/>
                                        <p:tgtEl>
                                          <p:spTgt spid="44"/>
                                        </p:tgtEl>
                                      </p:cBhvr>
                                    </p:animEffect>
                                  </p:childTnLst>
                                </p:cTn>
                              </p:par>
                              <p:par>
                                <p:cTn id="62" presetID="20" presetClass="entr" presetSubtype="0"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wedge">
                                      <p:cBhvr>
                                        <p:cTn id="64" dur="2000"/>
                                        <p:tgtEl>
                                          <p:spTgt spid="45"/>
                                        </p:tgtEl>
                                      </p:cBhvr>
                                    </p:animEffect>
                                  </p:childTnLst>
                                </p:cTn>
                              </p:par>
                              <p:par>
                                <p:cTn id="65" presetID="20"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edge">
                                      <p:cBhvr>
                                        <p:cTn id="67" dur="2000"/>
                                        <p:tgtEl>
                                          <p:spTgt spid="46"/>
                                        </p:tgtEl>
                                      </p:cBhvr>
                                    </p:animEffect>
                                  </p:childTnLst>
                                </p:cTn>
                              </p:par>
                              <p:par>
                                <p:cTn id="68" presetID="20"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edge">
                                      <p:cBhvr>
                                        <p:cTn id="70" dur="2000"/>
                                        <p:tgtEl>
                                          <p:spTgt spid="47"/>
                                        </p:tgtEl>
                                      </p:cBhvr>
                                    </p:animEffect>
                                  </p:childTnLst>
                                </p:cTn>
                              </p:par>
                            </p:childTnLst>
                          </p:cTn>
                        </p:par>
                      </p:childTnLst>
                    </p:cTn>
                  </p:par>
                  <p:par>
                    <p:cTn id="71" fill="hold">
                      <p:stCondLst>
                        <p:cond delay="indefinite"/>
                      </p:stCondLst>
                      <p:childTnLst>
                        <p:par>
                          <p:cTn id="72" fill="hold">
                            <p:stCondLst>
                              <p:cond delay="0"/>
                            </p:stCondLst>
                            <p:childTnLst>
                              <p:par>
                                <p:cTn id="73" presetID="20"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edge">
                                      <p:cBhvr>
                                        <p:cTn id="75" dur="2000"/>
                                        <p:tgtEl>
                                          <p:spTgt spid="22"/>
                                        </p:tgtEl>
                                      </p:cBhvr>
                                    </p:animEffect>
                                  </p:childTnLst>
                                </p:cTn>
                              </p:par>
                              <p:par>
                                <p:cTn id="76" presetID="20" presetClass="entr" presetSubtype="0" fill="hold"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wedge">
                                      <p:cBhvr>
                                        <p:cTn id="78" dur="2000"/>
                                        <p:tgtEl>
                                          <p:spTgt spid="24"/>
                                        </p:tgtEl>
                                      </p:cBhvr>
                                    </p:animEffect>
                                  </p:childTnLst>
                                </p:cTn>
                              </p:par>
                              <p:par>
                                <p:cTn id="79" presetID="20" presetClass="entr" presetSubtype="0"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edge">
                                      <p:cBhvr>
                                        <p:cTn id="81" dur="2000"/>
                                        <p:tgtEl>
                                          <p:spTgt spid="30"/>
                                        </p:tgtEl>
                                      </p:cBhvr>
                                    </p:animEffect>
                                  </p:childTnLst>
                                </p:cTn>
                              </p:par>
                              <p:par>
                                <p:cTn id="82" presetID="20" presetClass="entr" presetSubtype="0" fill="hold" grpId="0" nodeType="with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wedge">
                                      <p:cBhvr>
                                        <p:cTn id="84" dur="2000"/>
                                        <p:tgtEl>
                                          <p:spTgt spid="34"/>
                                        </p:tgtEl>
                                      </p:cBhvr>
                                    </p:animEffect>
                                  </p:childTnLst>
                                </p:cTn>
                              </p:par>
                              <p:par>
                                <p:cTn id="85" presetID="20"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wedge">
                                      <p:cBhvr>
                                        <p:cTn id="87" dur="2000"/>
                                        <p:tgtEl>
                                          <p:spTgt spid="38"/>
                                        </p:tgtEl>
                                      </p:cBhvr>
                                    </p:animEffect>
                                  </p:childTnLst>
                                </p:cTn>
                              </p:par>
                            </p:childTnLst>
                          </p:cTn>
                        </p:par>
                      </p:childTnLst>
                    </p:cTn>
                  </p:par>
                  <p:par>
                    <p:cTn id="88" fill="hold">
                      <p:stCondLst>
                        <p:cond delay="indefinite"/>
                      </p:stCondLst>
                      <p:childTnLst>
                        <p:par>
                          <p:cTn id="89" fill="hold">
                            <p:stCondLst>
                              <p:cond delay="0"/>
                            </p:stCondLst>
                            <p:childTnLst>
                              <p:par>
                                <p:cTn id="90" presetID="20" presetClass="entr" presetSubtype="0" fill="hold" grpId="0" nodeType="click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wedge">
                                      <p:cBhvr>
                                        <p:cTn id="92" dur="2000"/>
                                        <p:tgtEl>
                                          <p:spTgt spid="48"/>
                                        </p:tgtEl>
                                      </p:cBhvr>
                                    </p:animEffect>
                                  </p:childTnLst>
                                </p:cTn>
                              </p:par>
                              <p:par>
                                <p:cTn id="93" presetID="20" presetClass="entr" presetSubtype="0" fill="hold"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wedge">
                                      <p:cBhvr>
                                        <p:cTn id="95" dur="2000"/>
                                        <p:tgtEl>
                                          <p:spTgt spid="49"/>
                                        </p:tgtEl>
                                      </p:cBhvr>
                                    </p:animEffect>
                                  </p:childTnLst>
                                </p:cTn>
                              </p:par>
                              <p:par>
                                <p:cTn id="96" presetID="20" presetClass="entr" presetSubtype="0" fill="hold" grpId="0" nodeType="with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edge">
                                      <p:cBhvr>
                                        <p:cTn id="98" dur="2000"/>
                                        <p:tgtEl>
                                          <p:spTgt spid="50"/>
                                        </p:tgtEl>
                                      </p:cBhvr>
                                    </p:animEffect>
                                  </p:childTnLst>
                                </p:cTn>
                              </p:par>
                              <p:par>
                                <p:cTn id="99" presetID="20" presetClass="entr" presetSubtype="0" fill="hold" grpId="0" nodeType="with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edge">
                                      <p:cBhvr>
                                        <p:cTn id="101" dur="2000"/>
                                        <p:tgtEl>
                                          <p:spTgt spid="51"/>
                                        </p:tgtEl>
                                      </p:cBhvr>
                                    </p:animEffect>
                                  </p:childTnLst>
                                </p:cTn>
                              </p:par>
                              <p:par>
                                <p:cTn id="102" presetID="20"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wedge">
                                      <p:cBhvr>
                                        <p:cTn id="104" dur="2000"/>
                                        <p:tgtEl>
                                          <p:spTgt spid="52"/>
                                        </p:tgtEl>
                                      </p:cBhvr>
                                    </p:animEffect>
                                  </p:childTnLst>
                                </p:cTn>
                              </p:par>
                            </p:childTnLst>
                          </p:cTn>
                        </p:par>
                      </p:childTnLst>
                    </p:cTn>
                  </p:par>
                  <p:par>
                    <p:cTn id="105" fill="hold">
                      <p:stCondLst>
                        <p:cond delay="indefinite"/>
                      </p:stCondLst>
                      <p:childTnLst>
                        <p:par>
                          <p:cTn id="106" fill="hold">
                            <p:stCondLst>
                              <p:cond delay="0"/>
                            </p:stCondLst>
                            <p:childTnLst>
                              <p:par>
                                <p:cTn id="107" presetID="20" presetClass="entr" presetSubtype="0" fill="hold" nodeType="click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wedge">
                                      <p:cBhvr>
                                        <p:cTn id="109" dur="2000"/>
                                        <p:tgtEl>
                                          <p:spTgt spid="18"/>
                                        </p:tgtEl>
                                      </p:cBhvr>
                                    </p:animEffect>
                                  </p:childTnLst>
                                </p:cTn>
                              </p:par>
                              <p:par>
                                <p:cTn id="110" presetID="20" presetClass="entr" presetSubtype="0" fill="hold" grpId="0" nodeType="with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wedge">
                                      <p:cBhvr>
                                        <p:cTn id="112" dur="2000"/>
                                        <p:tgtEl>
                                          <p:spTgt spid="39"/>
                                        </p:tgtEl>
                                      </p:cBhvr>
                                    </p:animEffect>
                                  </p:childTnLst>
                                </p:cTn>
                              </p:par>
                              <p:par>
                                <p:cTn id="113" presetID="20" presetClass="entr" presetSubtype="0" fill="hold" grpId="0" nodeType="withEffect">
                                  <p:stCondLst>
                                    <p:cond delay="0"/>
                                  </p:stCondLst>
                                  <p:childTnLst>
                                    <p:set>
                                      <p:cBhvr>
                                        <p:cTn id="114" dur="1" fill="hold">
                                          <p:stCondLst>
                                            <p:cond delay="0"/>
                                          </p:stCondLst>
                                        </p:cTn>
                                        <p:tgtEl>
                                          <p:spTgt spid="40"/>
                                        </p:tgtEl>
                                        <p:attrNameLst>
                                          <p:attrName>style.visibility</p:attrName>
                                        </p:attrNameLst>
                                      </p:cBhvr>
                                      <p:to>
                                        <p:strVal val="visible"/>
                                      </p:to>
                                    </p:set>
                                    <p:animEffect transition="in" filter="wedge">
                                      <p:cBhvr>
                                        <p:cTn id="115" dur="2000"/>
                                        <p:tgtEl>
                                          <p:spTgt spid="40"/>
                                        </p:tgtEl>
                                      </p:cBhvr>
                                    </p:animEffect>
                                  </p:childTnLst>
                                </p:cTn>
                              </p:par>
                              <p:par>
                                <p:cTn id="116" presetID="20" presetClass="entr" presetSubtype="0" fill="hold" grpId="0" nodeType="with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wedge">
                                      <p:cBhvr>
                                        <p:cTn id="118" dur="2000"/>
                                        <p:tgtEl>
                                          <p:spTgt spid="41"/>
                                        </p:tgtEl>
                                      </p:cBhvr>
                                    </p:animEffect>
                                  </p:childTnLst>
                                </p:cTn>
                              </p:par>
                              <p:par>
                                <p:cTn id="119" presetID="20" presetClass="entr" presetSubtype="0" fill="hold" grpId="0" nodeType="with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edge">
                                      <p:cBhvr>
                                        <p:cTn id="121"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animBg="1"/>
      <p:bldP spid="38" grpId="0" animBg="1"/>
      <p:bldP spid="39" grpId="0" animBg="1"/>
      <p:bldP spid="40" grpId="0" animBg="1"/>
      <p:bldP spid="41" grpId="0"/>
      <p:bldP spid="42" grpId="0" animBg="1"/>
      <p:bldP spid="43" grpId="0" animBg="1"/>
      <p:bldP spid="45" grpId="0" animBg="1"/>
      <p:bldP spid="46" grpId="0"/>
      <p:bldP spid="47" grpId="0" animBg="1"/>
      <p:bldP spid="48" grpId="0" animBg="1"/>
      <p:bldP spid="50" grpId="0" animBg="1"/>
      <p:bldP spid="51" grpId="0"/>
      <p:bldP spid="5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redondeado"/>
          <p:cNvSpPr/>
          <p:nvPr/>
        </p:nvSpPr>
        <p:spPr>
          <a:xfrm>
            <a:off x="1908175" y="620713"/>
            <a:ext cx="5616575" cy="215900"/>
          </a:xfrm>
          <a:prstGeom prst="roundRect">
            <a:avLst/>
          </a:prstGeom>
          <a:solidFill>
            <a:schemeClr val="bg1"/>
          </a:solidFill>
          <a:ln>
            <a:solidFill>
              <a:schemeClr val="accent2">
                <a:lumMod val="20000"/>
                <a:lumOff val="80000"/>
              </a:schemeClr>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L" sz="1200" b="1" dirty="0">
                <a:solidFill>
                  <a:srgbClr val="1F497D"/>
                </a:solidFill>
              </a:rPr>
              <a:t>RECEPCIONISTA / INFORMACIONES</a:t>
            </a:r>
          </a:p>
        </p:txBody>
      </p:sp>
      <p:sp>
        <p:nvSpPr>
          <p:cNvPr id="19" name="18 Rectángulo redondeado"/>
          <p:cNvSpPr/>
          <p:nvPr/>
        </p:nvSpPr>
        <p:spPr>
          <a:xfrm>
            <a:off x="5292725" y="1285875"/>
            <a:ext cx="3671888" cy="703263"/>
          </a:xfrm>
          <a:prstGeom prst="roundRect">
            <a:avLst/>
          </a:prstGeom>
          <a:no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ES" sz="1000" i="1" dirty="0">
                <a:solidFill>
                  <a:srgbClr val="1F497D"/>
                </a:solidFill>
              </a:rPr>
              <a:t>"Buenos días /tardes, bienvenido a Pediatría, mi nombre es </a:t>
            </a:r>
            <a:r>
              <a:rPr lang="es-ES" sz="1000" i="1" dirty="0" err="1">
                <a:solidFill>
                  <a:srgbClr val="1F497D"/>
                </a:solidFill>
              </a:rPr>
              <a:t>xx</a:t>
            </a:r>
            <a:r>
              <a:rPr lang="es-ES" sz="1000" i="1" dirty="0">
                <a:solidFill>
                  <a:srgbClr val="1F497D"/>
                </a:solidFill>
              </a:rPr>
              <a:t>."</a:t>
            </a:r>
          </a:p>
          <a:p>
            <a:pPr fontAlgn="auto">
              <a:spcBef>
                <a:spcPts val="0"/>
              </a:spcBef>
              <a:spcAft>
                <a:spcPts val="0"/>
              </a:spcAft>
              <a:defRPr/>
            </a:pPr>
            <a:r>
              <a:rPr lang="es-ES" sz="1000" i="1" dirty="0">
                <a:solidFill>
                  <a:srgbClr val="1F497D"/>
                </a:solidFill>
              </a:rPr>
              <a:t>“Buenos días /tardes, mi nombre es </a:t>
            </a:r>
            <a:r>
              <a:rPr lang="es-ES" sz="1000" i="1" dirty="0" err="1">
                <a:solidFill>
                  <a:srgbClr val="1F497D"/>
                </a:solidFill>
              </a:rPr>
              <a:t>xx</a:t>
            </a:r>
            <a:r>
              <a:rPr lang="es-ES" sz="1000" i="1" dirty="0">
                <a:solidFill>
                  <a:srgbClr val="1F497D"/>
                </a:solidFill>
              </a:rPr>
              <a:t>”. Sonríe</a:t>
            </a:r>
          </a:p>
          <a:p>
            <a:pPr fontAlgn="auto">
              <a:spcBef>
                <a:spcPts val="0"/>
              </a:spcBef>
              <a:spcAft>
                <a:spcPts val="0"/>
              </a:spcAft>
              <a:defRPr/>
            </a:pPr>
            <a:r>
              <a:rPr lang="es-ES" sz="1000" i="1" dirty="0">
                <a:solidFill>
                  <a:srgbClr val="1F497D"/>
                </a:solidFill>
              </a:rPr>
              <a:t>"Sr / </a:t>
            </a:r>
            <a:r>
              <a:rPr lang="es-ES" sz="1000" i="1" dirty="0" err="1">
                <a:solidFill>
                  <a:srgbClr val="1F497D"/>
                </a:solidFill>
              </a:rPr>
              <a:t>Sra</a:t>
            </a:r>
            <a:r>
              <a:rPr lang="es-ES" sz="1000" i="1" dirty="0">
                <a:solidFill>
                  <a:srgbClr val="1F497D"/>
                </a:solidFill>
              </a:rPr>
              <a:t> </a:t>
            </a:r>
            <a:r>
              <a:rPr lang="es-ES" sz="1000" i="1" dirty="0" err="1">
                <a:solidFill>
                  <a:srgbClr val="1F497D"/>
                </a:solidFill>
              </a:rPr>
              <a:t>xx</a:t>
            </a:r>
            <a:r>
              <a:rPr lang="es-ES" sz="1000" i="1" dirty="0">
                <a:solidFill>
                  <a:srgbClr val="1F497D"/>
                </a:solidFill>
              </a:rPr>
              <a:t> que gusto verlo, como está?"</a:t>
            </a:r>
          </a:p>
        </p:txBody>
      </p:sp>
      <p:sp>
        <p:nvSpPr>
          <p:cNvPr id="2052" name="Text Box 47"/>
          <p:cNvSpPr txBox="1">
            <a:spLocks noChangeArrowheads="1"/>
          </p:cNvSpPr>
          <p:nvPr/>
        </p:nvSpPr>
        <p:spPr bwMode="auto">
          <a:xfrm>
            <a:off x="827088" y="993775"/>
            <a:ext cx="985837" cy="274638"/>
          </a:xfrm>
          <a:prstGeom prst="rect">
            <a:avLst/>
          </a:prstGeom>
          <a:noFill/>
          <a:ln w="9525">
            <a:noFill/>
            <a:miter lim="800000"/>
            <a:headEnd/>
            <a:tailEnd/>
          </a:ln>
        </p:spPr>
        <p:txBody>
          <a:bodyPr wrap="none">
            <a:spAutoFit/>
          </a:bodyPr>
          <a:lstStyle/>
          <a:p>
            <a:pPr>
              <a:defRPr/>
            </a:pPr>
            <a:r>
              <a:rPr lang="es-CL" sz="1200" b="1">
                <a:solidFill>
                  <a:srgbClr val="1F497D"/>
                </a:solidFill>
                <a:latin typeface="Calibri" pitchFamily="34" charset="0"/>
                <a:ea typeface="+mn-ea"/>
                <a:cs typeface="Arial" charset="0"/>
              </a:rPr>
              <a:t>CONDUCTAS</a:t>
            </a:r>
            <a:endParaRPr lang="es-ES" sz="1200" b="1">
              <a:solidFill>
                <a:srgbClr val="1F497D"/>
              </a:solidFill>
              <a:latin typeface="Calibri" pitchFamily="34" charset="0"/>
              <a:ea typeface="+mn-ea"/>
              <a:cs typeface="Arial" charset="0"/>
            </a:endParaRPr>
          </a:p>
        </p:txBody>
      </p:sp>
      <p:sp>
        <p:nvSpPr>
          <p:cNvPr id="2053" name="Text Box 48"/>
          <p:cNvSpPr txBox="1">
            <a:spLocks noChangeArrowheads="1"/>
          </p:cNvSpPr>
          <p:nvPr/>
        </p:nvSpPr>
        <p:spPr bwMode="auto">
          <a:xfrm>
            <a:off x="5983288" y="1000125"/>
            <a:ext cx="2044700" cy="276225"/>
          </a:xfrm>
          <a:prstGeom prst="rect">
            <a:avLst/>
          </a:prstGeom>
          <a:noFill/>
          <a:ln w="9525">
            <a:noFill/>
            <a:miter lim="800000"/>
            <a:headEnd/>
            <a:tailEnd/>
          </a:ln>
        </p:spPr>
        <p:txBody>
          <a:bodyPr wrap="none">
            <a:spAutoFit/>
          </a:bodyPr>
          <a:lstStyle/>
          <a:p>
            <a:pPr algn="ctr">
              <a:defRPr/>
            </a:pPr>
            <a:r>
              <a:rPr lang="es-CL" sz="1200" b="1">
                <a:solidFill>
                  <a:srgbClr val="1F497D"/>
                </a:solidFill>
                <a:latin typeface="Calibri" pitchFamily="34" charset="0"/>
                <a:ea typeface="+mn-ea"/>
                <a:cs typeface="Arial" charset="0"/>
              </a:rPr>
              <a:t>EJEMPLO DE VERBALIZACIÓN</a:t>
            </a:r>
            <a:endParaRPr lang="es-ES" sz="1200" b="1">
              <a:solidFill>
                <a:srgbClr val="1F497D"/>
              </a:solidFill>
              <a:latin typeface="Calibri" pitchFamily="34" charset="0"/>
              <a:ea typeface="+mn-ea"/>
              <a:cs typeface="Arial" charset="0"/>
            </a:endParaRPr>
          </a:p>
        </p:txBody>
      </p:sp>
      <p:sp>
        <p:nvSpPr>
          <p:cNvPr id="2054" name="26 CuadroTexto"/>
          <p:cNvSpPr txBox="1">
            <a:spLocks noChangeArrowheads="1"/>
          </p:cNvSpPr>
          <p:nvPr/>
        </p:nvSpPr>
        <p:spPr bwMode="auto">
          <a:xfrm>
            <a:off x="1258888" y="263525"/>
            <a:ext cx="649287" cy="285750"/>
          </a:xfrm>
          <a:prstGeom prst="rect">
            <a:avLst/>
          </a:prstGeom>
          <a:noFill/>
          <a:ln w="9525">
            <a:noFill/>
            <a:miter lim="800000"/>
            <a:headEnd/>
            <a:tailEnd/>
          </a:ln>
        </p:spPr>
        <p:txBody>
          <a:bodyPr>
            <a:spAutoFit/>
          </a:bodyPr>
          <a:lstStyle/>
          <a:p>
            <a:pPr algn="ctr">
              <a:defRPr/>
            </a:pPr>
            <a:r>
              <a:rPr lang="es-ES" sz="1200" b="1">
                <a:solidFill>
                  <a:srgbClr val="1F497D"/>
                </a:solidFill>
                <a:latin typeface="Calibri" pitchFamily="34" charset="0"/>
                <a:ea typeface="+mn-ea"/>
                <a:cs typeface="Arial" charset="0"/>
              </a:rPr>
              <a:t>ZONA</a:t>
            </a:r>
          </a:p>
        </p:txBody>
      </p:sp>
      <p:sp>
        <p:nvSpPr>
          <p:cNvPr id="28" name="27 Rectángulo redondeado"/>
          <p:cNvSpPr/>
          <p:nvPr/>
        </p:nvSpPr>
        <p:spPr>
          <a:xfrm>
            <a:off x="877888" y="1344613"/>
            <a:ext cx="935037" cy="500062"/>
          </a:xfrm>
          <a:prstGeom prst="roundRect">
            <a:avLst/>
          </a:prstGeom>
          <a:solidFill>
            <a:schemeClr val="accent1"/>
          </a:solidFill>
          <a:ln>
            <a:solidFill>
              <a:schemeClr val="tx2"/>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L" sz="800" b="1" dirty="0">
                <a:solidFill>
                  <a:prstClr val="white"/>
                </a:solidFill>
              </a:rPr>
              <a:t>SALUDAR</a:t>
            </a:r>
          </a:p>
        </p:txBody>
      </p:sp>
      <p:sp>
        <p:nvSpPr>
          <p:cNvPr id="38" name="37 Rectángulo redondeado"/>
          <p:cNvSpPr/>
          <p:nvPr/>
        </p:nvSpPr>
        <p:spPr>
          <a:xfrm>
            <a:off x="1908175" y="260350"/>
            <a:ext cx="5616575" cy="215900"/>
          </a:xfrm>
          <a:prstGeom prst="roundRect">
            <a:avLst/>
          </a:prstGeom>
          <a:solidFill>
            <a:schemeClr val="bg1"/>
          </a:solidFill>
          <a:ln>
            <a:solidFill>
              <a:schemeClr val="accent2">
                <a:lumMod val="20000"/>
                <a:lumOff val="80000"/>
              </a:schemeClr>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L" sz="1200" b="1" dirty="0">
                <a:solidFill>
                  <a:srgbClr val="1F497D"/>
                </a:solidFill>
              </a:rPr>
              <a:t>PEDIATRÍA</a:t>
            </a:r>
          </a:p>
        </p:txBody>
      </p:sp>
      <p:sp>
        <p:nvSpPr>
          <p:cNvPr id="2058" name="51 CuadroTexto"/>
          <p:cNvSpPr txBox="1">
            <a:spLocks noChangeArrowheads="1"/>
          </p:cNvSpPr>
          <p:nvPr/>
        </p:nvSpPr>
        <p:spPr bwMode="auto">
          <a:xfrm>
            <a:off x="1258888" y="622300"/>
            <a:ext cx="649287" cy="285750"/>
          </a:xfrm>
          <a:prstGeom prst="rect">
            <a:avLst/>
          </a:prstGeom>
          <a:noFill/>
          <a:ln w="9525">
            <a:noFill/>
            <a:miter lim="800000"/>
            <a:headEnd/>
            <a:tailEnd/>
          </a:ln>
        </p:spPr>
        <p:txBody>
          <a:bodyPr>
            <a:spAutoFit/>
          </a:bodyPr>
          <a:lstStyle/>
          <a:p>
            <a:pPr algn="ctr">
              <a:defRPr/>
            </a:pPr>
            <a:r>
              <a:rPr lang="es-ES" sz="1200" b="1">
                <a:solidFill>
                  <a:srgbClr val="1F497D"/>
                </a:solidFill>
                <a:latin typeface="Calibri" pitchFamily="34" charset="0"/>
                <a:ea typeface="+mn-ea"/>
                <a:cs typeface="Arial" charset="0"/>
              </a:rPr>
              <a:t>CARGO</a:t>
            </a:r>
          </a:p>
        </p:txBody>
      </p:sp>
      <p:sp>
        <p:nvSpPr>
          <p:cNvPr id="53" name="52 Rectángulo redondeado"/>
          <p:cNvSpPr/>
          <p:nvPr/>
        </p:nvSpPr>
        <p:spPr>
          <a:xfrm>
            <a:off x="877888" y="2136775"/>
            <a:ext cx="935037" cy="500063"/>
          </a:xfrm>
          <a:prstGeom prst="roundRect">
            <a:avLst/>
          </a:prstGeom>
          <a:solidFill>
            <a:schemeClr val="accent1"/>
          </a:solidFill>
          <a:ln>
            <a:solidFill>
              <a:schemeClr val="tx2"/>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L" sz="800" b="1" dirty="0">
                <a:solidFill>
                  <a:prstClr val="white"/>
                </a:solidFill>
              </a:rPr>
              <a:t>PREGUNTAR NOMBRE</a:t>
            </a:r>
          </a:p>
        </p:txBody>
      </p:sp>
      <p:sp>
        <p:nvSpPr>
          <p:cNvPr id="54" name="53 Rectángulo redondeado"/>
          <p:cNvSpPr/>
          <p:nvPr/>
        </p:nvSpPr>
        <p:spPr>
          <a:xfrm>
            <a:off x="877888" y="2928938"/>
            <a:ext cx="935037" cy="500062"/>
          </a:xfrm>
          <a:prstGeom prst="roundRect">
            <a:avLst/>
          </a:prstGeom>
          <a:solidFill>
            <a:schemeClr val="accent3">
              <a:lumMod val="75000"/>
            </a:schemeClr>
          </a:solidFill>
          <a:ln>
            <a:solidFill>
              <a:schemeClr val="accent3">
                <a:lumMod val="50000"/>
              </a:schemeClr>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L" sz="800" b="1" dirty="0">
                <a:solidFill>
                  <a:prstClr val="white"/>
                </a:solidFill>
              </a:rPr>
              <a:t>SONDEAR NECESIDADES</a:t>
            </a:r>
          </a:p>
        </p:txBody>
      </p:sp>
      <p:sp>
        <p:nvSpPr>
          <p:cNvPr id="55" name="54 Rectángulo redondeado"/>
          <p:cNvSpPr/>
          <p:nvPr/>
        </p:nvSpPr>
        <p:spPr>
          <a:xfrm>
            <a:off x="877888" y="3721100"/>
            <a:ext cx="935037" cy="500063"/>
          </a:xfrm>
          <a:prstGeom prst="roundRect">
            <a:avLst/>
          </a:prstGeom>
          <a:solidFill>
            <a:schemeClr val="accent4"/>
          </a:solidFill>
          <a:ln>
            <a:solidFill>
              <a:schemeClr val="accent4">
                <a:lumMod val="50000"/>
              </a:schemeClr>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L" sz="800" b="1" dirty="0">
                <a:solidFill>
                  <a:prstClr val="white"/>
                </a:solidFill>
              </a:rPr>
              <a:t>CHEQUEAR INFORMACIÓN</a:t>
            </a:r>
          </a:p>
        </p:txBody>
      </p:sp>
      <p:sp>
        <p:nvSpPr>
          <p:cNvPr id="56" name="55 Rectángulo redondeado"/>
          <p:cNvSpPr/>
          <p:nvPr/>
        </p:nvSpPr>
        <p:spPr>
          <a:xfrm>
            <a:off x="877888" y="4513263"/>
            <a:ext cx="935037" cy="500062"/>
          </a:xfrm>
          <a:prstGeom prst="roundRect">
            <a:avLst/>
          </a:prstGeom>
          <a:solidFill>
            <a:schemeClr val="accent4"/>
          </a:solidFill>
          <a:ln>
            <a:solidFill>
              <a:schemeClr val="accent4">
                <a:lumMod val="50000"/>
              </a:schemeClr>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L" sz="800" b="1" dirty="0">
                <a:solidFill>
                  <a:prstClr val="white"/>
                </a:solidFill>
              </a:rPr>
              <a:t>ORIENTAR</a:t>
            </a:r>
          </a:p>
        </p:txBody>
      </p:sp>
      <p:sp>
        <p:nvSpPr>
          <p:cNvPr id="57" name="56 Rectángulo redondeado"/>
          <p:cNvSpPr/>
          <p:nvPr/>
        </p:nvSpPr>
        <p:spPr>
          <a:xfrm>
            <a:off x="877888" y="5305425"/>
            <a:ext cx="935037" cy="500063"/>
          </a:xfrm>
          <a:prstGeom prst="roundRect">
            <a:avLst/>
          </a:prstGeom>
          <a:solidFill>
            <a:schemeClr val="accent2"/>
          </a:solidFill>
          <a:ln>
            <a:solidFill>
              <a:schemeClr val="accent2">
                <a:lumMod val="50000"/>
              </a:schemeClr>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L" sz="800" b="1" dirty="0">
                <a:solidFill>
                  <a:prstClr val="white"/>
                </a:solidFill>
              </a:rPr>
              <a:t>CHEQUEAR CONFORMIDAD</a:t>
            </a:r>
          </a:p>
        </p:txBody>
      </p:sp>
      <p:sp>
        <p:nvSpPr>
          <p:cNvPr id="58" name="57 Rectángulo redondeado"/>
          <p:cNvSpPr/>
          <p:nvPr/>
        </p:nvSpPr>
        <p:spPr>
          <a:xfrm>
            <a:off x="877888" y="6097588"/>
            <a:ext cx="935037" cy="500062"/>
          </a:xfrm>
          <a:prstGeom prst="roundRect">
            <a:avLst/>
          </a:prstGeom>
          <a:solidFill>
            <a:schemeClr val="accent3">
              <a:lumMod val="75000"/>
            </a:schemeClr>
          </a:solidFill>
          <a:ln>
            <a:solidFill>
              <a:schemeClr val="accent3">
                <a:lumMod val="50000"/>
              </a:schemeClr>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L" sz="800" b="1" dirty="0">
                <a:solidFill>
                  <a:prstClr val="white"/>
                </a:solidFill>
              </a:rPr>
              <a:t>DESPEDIR</a:t>
            </a:r>
          </a:p>
        </p:txBody>
      </p:sp>
      <p:sp>
        <p:nvSpPr>
          <p:cNvPr id="61" name="60 Rectángulo redondeado"/>
          <p:cNvSpPr/>
          <p:nvPr/>
        </p:nvSpPr>
        <p:spPr>
          <a:xfrm>
            <a:off x="2030413" y="1268413"/>
            <a:ext cx="3067050" cy="722312"/>
          </a:xfrm>
          <a:prstGeom prst="roundRect">
            <a:avLst/>
          </a:prstGeom>
          <a:solidFill>
            <a:schemeClr val="accent1">
              <a:lumMod val="40000"/>
              <a:lumOff val="60000"/>
            </a:schemeClr>
          </a:solidFill>
          <a:ln>
            <a:solidFill>
              <a:schemeClr val="tx2">
                <a:lumMod val="75000"/>
              </a:schemeClr>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ES" sz="1000" dirty="0">
                <a:solidFill>
                  <a:srgbClr val="1F497D"/>
                </a:solidFill>
              </a:rPr>
              <a:t>Tomar contacto visual con el paciente /cliente mientas se acerca a la recepción y saludar amablemente, sin perder el contacto visual durante toda la interacción.</a:t>
            </a:r>
            <a:endParaRPr lang="es-CL" sz="1000" dirty="0">
              <a:solidFill>
                <a:srgbClr val="1F497D"/>
              </a:solidFill>
            </a:endParaRPr>
          </a:p>
        </p:txBody>
      </p:sp>
      <p:sp>
        <p:nvSpPr>
          <p:cNvPr id="62" name="61 Rectángulo redondeado"/>
          <p:cNvSpPr/>
          <p:nvPr/>
        </p:nvSpPr>
        <p:spPr>
          <a:xfrm>
            <a:off x="5292725" y="2136775"/>
            <a:ext cx="3671888" cy="571500"/>
          </a:xfrm>
          <a:prstGeom prst="roundRect">
            <a:avLst/>
          </a:prstGeom>
          <a:no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ES" sz="1000" dirty="0">
                <a:solidFill>
                  <a:srgbClr val="1F497D"/>
                </a:solidFill>
              </a:rPr>
              <a:t>"¿Me podría indicar su nombre por favor?,  ¿Cuál es el nombre del paciente?, ¿Es usted familiar?".</a:t>
            </a:r>
            <a:endParaRPr lang="es-CL" sz="1000" dirty="0">
              <a:solidFill>
                <a:srgbClr val="1F497D"/>
              </a:solidFill>
            </a:endParaRPr>
          </a:p>
        </p:txBody>
      </p:sp>
      <p:sp>
        <p:nvSpPr>
          <p:cNvPr id="63" name="62 Rectángulo redondeado"/>
          <p:cNvSpPr/>
          <p:nvPr/>
        </p:nvSpPr>
        <p:spPr>
          <a:xfrm>
            <a:off x="2033588" y="2120900"/>
            <a:ext cx="3043237" cy="587375"/>
          </a:xfrm>
          <a:prstGeom prst="roundRect">
            <a:avLst/>
          </a:prstGeom>
          <a:solidFill>
            <a:schemeClr val="accent1">
              <a:lumMod val="40000"/>
              <a:lumOff val="60000"/>
            </a:schemeClr>
          </a:solidFill>
          <a:ln>
            <a:solidFill>
              <a:schemeClr val="tx2">
                <a:lumMod val="75000"/>
              </a:schemeClr>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ES" sz="1000" dirty="0">
                <a:solidFill>
                  <a:srgbClr val="1F497D"/>
                </a:solidFill>
              </a:rPr>
              <a:t>Preguntar nombre del paciente/acompañante a visitar.</a:t>
            </a:r>
            <a:endParaRPr lang="es-CL" sz="1000" dirty="0">
              <a:solidFill>
                <a:srgbClr val="1F497D"/>
              </a:solidFill>
            </a:endParaRPr>
          </a:p>
        </p:txBody>
      </p:sp>
      <p:sp>
        <p:nvSpPr>
          <p:cNvPr id="64" name="63 Rectángulo redondeado"/>
          <p:cNvSpPr/>
          <p:nvPr/>
        </p:nvSpPr>
        <p:spPr>
          <a:xfrm>
            <a:off x="5292725" y="2857500"/>
            <a:ext cx="3671888" cy="660400"/>
          </a:xfrm>
          <a:prstGeom prst="roundRect">
            <a:avLst/>
          </a:prstGeom>
          <a:noFill/>
          <a:ln>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ES" sz="1000" i="1" dirty="0">
                <a:solidFill>
                  <a:srgbClr val="1F497D"/>
                </a:solidFill>
              </a:rPr>
              <a:t>"¿Sr./Sra. en qué lo puedo atender?".</a:t>
            </a:r>
          </a:p>
          <a:p>
            <a:pPr fontAlgn="auto">
              <a:spcBef>
                <a:spcPts val="0"/>
              </a:spcBef>
              <a:spcAft>
                <a:spcPts val="0"/>
              </a:spcAft>
              <a:defRPr/>
            </a:pPr>
            <a:r>
              <a:rPr lang="es-ES" sz="1000" i="1" dirty="0">
                <a:solidFill>
                  <a:srgbClr val="1F497D"/>
                </a:solidFill>
              </a:rPr>
              <a:t>"Cuénteme".</a:t>
            </a:r>
          </a:p>
          <a:p>
            <a:pPr fontAlgn="auto">
              <a:spcBef>
                <a:spcPts val="0"/>
              </a:spcBef>
              <a:spcAft>
                <a:spcPts val="0"/>
              </a:spcAft>
              <a:defRPr/>
            </a:pPr>
            <a:r>
              <a:rPr lang="es-ES" sz="1000" i="1" dirty="0">
                <a:solidFill>
                  <a:srgbClr val="1F497D"/>
                </a:solidFill>
              </a:rPr>
              <a:t>"Sí, lo escucho…".</a:t>
            </a:r>
          </a:p>
          <a:p>
            <a:pPr fontAlgn="auto">
              <a:spcBef>
                <a:spcPts val="0"/>
              </a:spcBef>
              <a:spcAft>
                <a:spcPts val="0"/>
              </a:spcAft>
              <a:defRPr/>
            </a:pPr>
            <a:r>
              <a:rPr lang="es-ES" sz="1000" i="1" dirty="0">
                <a:solidFill>
                  <a:srgbClr val="1F497D"/>
                </a:solidFill>
              </a:rPr>
              <a:t>"Perfecto…".</a:t>
            </a:r>
            <a:endParaRPr lang="es-CL" sz="1000" dirty="0">
              <a:solidFill>
                <a:srgbClr val="1F497D"/>
              </a:solidFill>
            </a:endParaRPr>
          </a:p>
        </p:txBody>
      </p:sp>
      <p:sp>
        <p:nvSpPr>
          <p:cNvPr id="65" name="64 Rectángulo redondeado"/>
          <p:cNvSpPr/>
          <p:nvPr/>
        </p:nvSpPr>
        <p:spPr>
          <a:xfrm>
            <a:off x="2033588" y="2841625"/>
            <a:ext cx="3043237" cy="658813"/>
          </a:xfrm>
          <a:prstGeom prst="roundRect">
            <a:avLst/>
          </a:prstGeom>
          <a:solidFill>
            <a:schemeClr val="accent3">
              <a:lumMod val="60000"/>
              <a:lumOff val="40000"/>
            </a:schemeClr>
          </a:solidFill>
          <a:ln>
            <a:solidFill>
              <a:schemeClr val="accent3">
                <a:lumMod val="50000"/>
              </a:schemeClr>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ES" sz="1000" dirty="0">
                <a:solidFill>
                  <a:srgbClr val="1F497D"/>
                </a:solidFill>
              </a:rPr>
              <a:t>Realizar pregunta abierta para sondear necesidades. Escuchar en silencio, digitar manteniendo tangencialmente el contacto visual.</a:t>
            </a:r>
            <a:endParaRPr lang="es-CL" sz="1000" dirty="0">
              <a:solidFill>
                <a:srgbClr val="1F497D"/>
              </a:solidFill>
            </a:endParaRPr>
          </a:p>
        </p:txBody>
      </p:sp>
      <p:sp>
        <p:nvSpPr>
          <p:cNvPr id="66" name="65 Rectángulo redondeado"/>
          <p:cNvSpPr/>
          <p:nvPr/>
        </p:nvSpPr>
        <p:spPr>
          <a:xfrm>
            <a:off x="5292725" y="3660775"/>
            <a:ext cx="3671888" cy="631825"/>
          </a:xfrm>
          <a:prstGeom prst="roundRect">
            <a:avLst/>
          </a:prstGeom>
          <a:noFill/>
          <a:ln>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ES" sz="1000" i="1" dirty="0">
                <a:solidFill>
                  <a:srgbClr val="1F497D"/>
                </a:solidFill>
              </a:rPr>
              <a:t>"Sr/ </a:t>
            </a:r>
            <a:r>
              <a:rPr lang="es-ES" sz="1000" i="1" dirty="0" err="1">
                <a:solidFill>
                  <a:srgbClr val="1F497D"/>
                </a:solidFill>
              </a:rPr>
              <a:t>Sra</a:t>
            </a:r>
            <a:r>
              <a:rPr lang="es-ES" sz="1000" i="1" dirty="0">
                <a:solidFill>
                  <a:srgbClr val="1F497D"/>
                </a:solidFill>
              </a:rPr>
              <a:t> </a:t>
            </a:r>
            <a:r>
              <a:rPr lang="es-ES" sz="1000" i="1" dirty="0" err="1">
                <a:solidFill>
                  <a:srgbClr val="1F497D"/>
                </a:solidFill>
              </a:rPr>
              <a:t>xx</a:t>
            </a:r>
            <a:r>
              <a:rPr lang="es-ES" sz="1000" i="1" dirty="0">
                <a:solidFill>
                  <a:srgbClr val="1F497D"/>
                </a:solidFill>
              </a:rPr>
              <a:t> estoy revisando el sistema y el paciente </a:t>
            </a:r>
            <a:r>
              <a:rPr lang="es-ES" sz="1000" i="1" dirty="0" err="1">
                <a:solidFill>
                  <a:srgbClr val="1F497D"/>
                </a:solidFill>
              </a:rPr>
              <a:t>xx</a:t>
            </a:r>
            <a:r>
              <a:rPr lang="es-ES" sz="1000" i="1" dirty="0">
                <a:solidFill>
                  <a:srgbClr val="1F497D"/>
                </a:solidFill>
              </a:rPr>
              <a:t> está en la habitación </a:t>
            </a:r>
            <a:r>
              <a:rPr lang="es-ES" sz="1000" i="1" dirty="0" err="1">
                <a:solidFill>
                  <a:srgbClr val="1F497D"/>
                </a:solidFill>
              </a:rPr>
              <a:t>xx</a:t>
            </a:r>
            <a:r>
              <a:rPr lang="es-ES" sz="1000" i="1" dirty="0">
                <a:solidFill>
                  <a:srgbClr val="1F497D"/>
                </a:solidFill>
              </a:rPr>
              <a:t>".</a:t>
            </a:r>
            <a:endParaRPr lang="es-CL" sz="1000" dirty="0">
              <a:solidFill>
                <a:srgbClr val="1F497D"/>
              </a:solidFill>
            </a:endParaRPr>
          </a:p>
        </p:txBody>
      </p:sp>
      <p:sp>
        <p:nvSpPr>
          <p:cNvPr id="67" name="66 Rectángulo redondeado"/>
          <p:cNvSpPr/>
          <p:nvPr/>
        </p:nvSpPr>
        <p:spPr>
          <a:xfrm>
            <a:off x="2033588" y="3644900"/>
            <a:ext cx="3043237" cy="631825"/>
          </a:xfrm>
          <a:prstGeom prst="roundRect">
            <a:avLst/>
          </a:prstGeom>
          <a:solidFill>
            <a:schemeClr val="accent4">
              <a:lumMod val="40000"/>
              <a:lumOff val="60000"/>
            </a:schemeClr>
          </a:solidFill>
          <a:ln>
            <a:solidFill>
              <a:schemeClr val="accent4">
                <a:lumMod val="50000"/>
              </a:schemeClr>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ES" sz="1000" dirty="0" smtClean="0">
                <a:solidFill>
                  <a:srgbClr val="1F497D"/>
                </a:solidFill>
              </a:rPr>
              <a:t>Ingresar </a:t>
            </a:r>
            <a:r>
              <a:rPr lang="es-ES" sz="1000" dirty="0">
                <a:solidFill>
                  <a:srgbClr val="1F497D"/>
                </a:solidFill>
              </a:rPr>
              <a:t>en el sistema para verificar la información del paciente.</a:t>
            </a:r>
            <a:endParaRPr lang="es-CL" sz="1000" dirty="0">
              <a:solidFill>
                <a:srgbClr val="1F497D"/>
              </a:solidFill>
            </a:endParaRPr>
          </a:p>
        </p:txBody>
      </p:sp>
      <p:sp>
        <p:nvSpPr>
          <p:cNvPr id="68" name="67 Rectángulo redondeado"/>
          <p:cNvSpPr/>
          <p:nvPr/>
        </p:nvSpPr>
        <p:spPr>
          <a:xfrm>
            <a:off x="5292725" y="4452938"/>
            <a:ext cx="3671888" cy="631825"/>
          </a:xfrm>
          <a:prstGeom prst="roundRect">
            <a:avLst/>
          </a:prstGeom>
          <a:noFill/>
          <a:ln>
            <a:solidFill>
              <a:schemeClr val="accent4">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ES" sz="1000" i="1" dirty="0">
                <a:solidFill>
                  <a:srgbClr val="1F497D"/>
                </a:solidFill>
              </a:rPr>
              <a:t>"Sabe cómo llegar a la habitación?, ¿Le indico?".</a:t>
            </a:r>
          </a:p>
          <a:p>
            <a:pPr fontAlgn="auto">
              <a:spcBef>
                <a:spcPts val="0"/>
              </a:spcBef>
              <a:spcAft>
                <a:spcPts val="0"/>
              </a:spcAft>
              <a:defRPr/>
            </a:pPr>
            <a:r>
              <a:rPr lang="es-ES" sz="1000" i="1" dirty="0">
                <a:solidFill>
                  <a:srgbClr val="1F497D"/>
                </a:solidFill>
              </a:rPr>
              <a:t>"Sr / </a:t>
            </a:r>
            <a:r>
              <a:rPr lang="es-ES" sz="1000" i="1" dirty="0" err="1">
                <a:solidFill>
                  <a:srgbClr val="1F497D"/>
                </a:solidFill>
              </a:rPr>
              <a:t>Sra</a:t>
            </a:r>
            <a:r>
              <a:rPr lang="es-ES" sz="1000" i="1" dirty="0">
                <a:solidFill>
                  <a:srgbClr val="1F497D"/>
                </a:solidFill>
              </a:rPr>
              <a:t> </a:t>
            </a:r>
            <a:r>
              <a:rPr lang="es-ES" sz="1000" i="1" dirty="0" err="1">
                <a:solidFill>
                  <a:srgbClr val="1F497D"/>
                </a:solidFill>
              </a:rPr>
              <a:t>xx</a:t>
            </a:r>
            <a:r>
              <a:rPr lang="es-ES" sz="1000" i="1" dirty="0">
                <a:solidFill>
                  <a:srgbClr val="1F497D"/>
                </a:solidFill>
              </a:rPr>
              <a:t> el paciente no se encuentra disponible para visitas, le recomiendo …"</a:t>
            </a:r>
            <a:endParaRPr lang="es-CL" sz="1000" dirty="0">
              <a:solidFill>
                <a:srgbClr val="1F497D"/>
              </a:solidFill>
            </a:endParaRPr>
          </a:p>
        </p:txBody>
      </p:sp>
      <p:sp>
        <p:nvSpPr>
          <p:cNvPr id="69" name="68 Rectángulo redondeado"/>
          <p:cNvSpPr/>
          <p:nvPr/>
        </p:nvSpPr>
        <p:spPr>
          <a:xfrm>
            <a:off x="2033588" y="4437063"/>
            <a:ext cx="3043237" cy="631825"/>
          </a:xfrm>
          <a:prstGeom prst="roundRect">
            <a:avLst/>
          </a:prstGeom>
          <a:solidFill>
            <a:schemeClr val="accent4">
              <a:lumMod val="40000"/>
              <a:lumOff val="60000"/>
            </a:schemeClr>
          </a:solidFill>
          <a:ln>
            <a:solidFill>
              <a:schemeClr val="accent4">
                <a:lumMod val="50000"/>
              </a:schemeClr>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ES" sz="1000" dirty="0" smtClean="0">
                <a:solidFill>
                  <a:srgbClr val="1F497D"/>
                </a:solidFill>
              </a:rPr>
              <a:t>Preguntar </a:t>
            </a:r>
            <a:r>
              <a:rPr lang="es-ES" sz="1000" dirty="0">
                <a:solidFill>
                  <a:srgbClr val="1F497D"/>
                </a:solidFill>
              </a:rPr>
              <a:t>a la persona si sabe llegar a la habitación, e indicar ubicación en caso de no saber.</a:t>
            </a:r>
            <a:endParaRPr lang="es-CL" sz="1000" dirty="0">
              <a:solidFill>
                <a:srgbClr val="1F497D"/>
              </a:solidFill>
            </a:endParaRPr>
          </a:p>
        </p:txBody>
      </p:sp>
      <p:sp>
        <p:nvSpPr>
          <p:cNvPr id="70" name="69 Rectángulo redondeado"/>
          <p:cNvSpPr/>
          <p:nvPr/>
        </p:nvSpPr>
        <p:spPr>
          <a:xfrm>
            <a:off x="5292725" y="5257800"/>
            <a:ext cx="3671888" cy="636588"/>
          </a:xfrm>
          <a:prstGeom prst="roundRect">
            <a:avLst/>
          </a:prstGeom>
          <a:noFill/>
          <a:ln>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ES" sz="1000" i="1" dirty="0">
                <a:solidFill>
                  <a:srgbClr val="1F497D"/>
                </a:solidFill>
              </a:rPr>
              <a:t>"¿Lo puedo ayudar en algo más?".</a:t>
            </a:r>
            <a:endParaRPr lang="es-CL" sz="1000" dirty="0">
              <a:solidFill>
                <a:srgbClr val="1F497D"/>
              </a:solidFill>
            </a:endParaRPr>
          </a:p>
        </p:txBody>
      </p:sp>
      <p:sp>
        <p:nvSpPr>
          <p:cNvPr id="71" name="70 Rectángulo redondeado"/>
          <p:cNvSpPr/>
          <p:nvPr/>
        </p:nvSpPr>
        <p:spPr>
          <a:xfrm>
            <a:off x="2033588" y="5241925"/>
            <a:ext cx="3043237" cy="635000"/>
          </a:xfrm>
          <a:prstGeom prst="roundRect">
            <a:avLst/>
          </a:prstGeom>
          <a:solidFill>
            <a:schemeClr val="accent2">
              <a:lumMod val="60000"/>
              <a:lumOff val="40000"/>
            </a:schemeClr>
          </a:solidFill>
          <a:ln>
            <a:solidFill>
              <a:schemeClr val="accent2">
                <a:lumMod val="50000"/>
              </a:schemeClr>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ES" sz="1000" dirty="0">
                <a:solidFill>
                  <a:srgbClr val="1F497D"/>
                </a:solidFill>
              </a:rPr>
              <a:t>Indagar si tiene alguna duda y/o requerimiento en el cual se le pueda asistir.</a:t>
            </a:r>
            <a:endParaRPr lang="es-CL" sz="1000" dirty="0">
              <a:solidFill>
                <a:srgbClr val="1F497D"/>
              </a:solidFill>
            </a:endParaRPr>
          </a:p>
        </p:txBody>
      </p:sp>
      <p:sp>
        <p:nvSpPr>
          <p:cNvPr id="72" name="71 Rectángulo redondeado"/>
          <p:cNvSpPr/>
          <p:nvPr/>
        </p:nvSpPr>
        <p:spPr>
          <a:xfrm>
            <a:off x="5292725" y="6037263"/>
            <a:ext cx="3671888" cy="649287"/>
          </a:xfrm>
          <a:prstGeom prst="roundRect">
            <a:avLst/>
          </a:prstGeom>
          <a:noFill/>
          <a:ln>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ES" sz="1000" i="1" dirty="0">
                <a:solidFill>
                  <a:srgbClr val="1F497D"/>
                </a:solidFill>
              </a:rPr>
              <a:t>"Bien Sr /</a:t>
            </a:r>
            <a:r>
              <a:rPr lang="es-ES" sz="1000" i="1" dirty="0" err="1">
                <a:solidFill>
                  <a:srgbClr val="1F497D"/>
                </a:solidFill>
              </a:rPr>
              <a:t>Sra</a:t>
            </a:r>
            <a:r>
              <a:rPr lang="es-ES" sz="1000" i="1" dirty="0">
                <a:solidFill>
                  <a:srgbClr val="1F497D"/>
                </a:solidFill>
              </a:rPr>
              <a:t> </a:t>
            </a:r>
            <a:r>
              <a:rPr lang="es-ES" sz="1000" i="1" dirty="0" err="1">
                <a:solidFill>
                  <a:srgbClr val="1F497D"/>
                </a:solidFill>
              </a:rPr>
              <a:t>xx</a:t>
            </a:r>
            <a:r>
              <a:rPr lang="es-ES" sz="1000" i="1" dirty="0">
                <a:solidFill>
                  <a:srgbClr val="1F497D"/>
                </a:solidFill>
              </a:rPr>
              <a:t>, recuerde que mi nombre es </a:t>
            </a:r>
            <a:r>
              <a:rPr lang="es-ES" sz="1000" i="1" dirty="0" err="1">
                <a:solidFill>
                  <a:srgbClr val="1F497D"/>
                </a:solidFill>
              </a:rPr>
              <a:t>xx</a:t>
            </a:r>
            <a:r>
              <a:rPr lang="es-ES" sz="1000" i="1" dirty="0">
                <a:solidFill>
                  <a:srgbClr val="1F497D"/>
                </a:solidFill>
              </a:rPr>
              <a:t> por si requiere algo más. Que le vaya muy bien, hasta luego".</a:t>
            </a:r>
            <a:endParaRPr lang="es-CL" sz="1000" dirty="0">
              <a:solidFill>
                <a:srgbClr val="1F497D"/>
              </a:solidFill>
            </a:endParaRPr>
          </a:p>
        </p:txBody>
      </p:sp>
      <p:sp>
        <p:nvSpPr>
          <p:cNvPr id="73" name="72 Rectángulo redondeado"/>
          <p:cNvSpPr/>
          <p:nvPr/>
        </p:nvSpPr>
        <p:spPr>
          <a:xfrm>
            <a:off x="2033588" y="6021388"/>
            <a:ext cx="3043237" cy="647700"/>
          </a:xfrm>
          <a:prstGeom prst="roundRect">
            <a:avLst/>
          </a:prstGeom>
          <a:solidFill>
            <a:schemeClr val="accent3">
              <a:lumMod val="60000"/>
              <a:lumOff val="40000"/>
            </a:schemeClr>
          </a:solidFill>
          <a:ln>
            <a:solidFill>
              <a:schemeClr val="accent3">
                <a:lumMod val="50000"/>
              </a:schemeClr>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ES" sz="1000" dirty="0">
                <a:solidFill>
                  <a:srgbClr val="1F497D"/>
                </a:solidFill>
              </a:rPr>
              <a:t>Despedirse amablemente y menciona su nombre para que la persona lo recuerde. Mantiene contacto visual y sonriendo.</a:t>
            </a:r>
            <a:endParaRPr lang="es-CL" sz="1000" dirty="0">
              <a:solidFill>
                <a:srgbClr val="1F497D"/>
              </a:solidFill>
            </a:endParaRPr>
          </a:p>
        </p:txBody>
      </p:sp>
      <p:sp>
        <p:nvSpPr>
          <p:cNvPr id="2078" name="Text Box 48"/>
          <p:cNvSpPr txBox="1">
            <a:spLocks noChangeArrowheads="1"/>
          </p:cNvSpPr>
          <p:nvPr/>
        </p:nvSpPr>
        <p:spPr bwMode="auto">
          <a:xfrm>
            <a:off x="2535238" y="981075"/>
            <a:ext cx="1808162" cy="276225"/>
          </a:xfrm>
          <a:prstGeom prst="rect">
            <a:avLst/>
          </a:prstGeom>
          <a:noFill/>
          <a:ln w="9525">
            <a:noFill/>
            <a:miter lim="800000"/>
            <a:headEnd/>
            <a:tailEnd/>
          </a:ln>
        </p:spPr>
        <p:txBody>
          <a:bodyPr wrap="none">
            <a:spAutoFit/>
          </a:bodyPr>
          <a:lstStyle/>
          <a:p>
            <a:pPr algn="ctr">
              <a:defRPr/>
            </a:pPr>
            <a:r>
              <a:rPr lang="es-CL" sz="1200" b="1">
                <a:solidFill>
                  <a:srgbClr val="1F497D"/>
                </a:solidFill>
                <a:latin typeface="Calibri" pitchFamily="34" charset="0"/>
                <a:ea typeface="+mn-ea"/>
                <a:cs typeface="Arial" charset="0"/>
              </a:rPr>
              <a:t>DESCRIPCIÓN CONDUCTA</a:t>
            </a:r>
            <a:endParaRPr lang="es-ES" sz="1200" b="1">
              <a:solidFill>
                <a:srgbClr val="1F497D"/>
              </a:solidFill>
              <a:latin typeface="Calibri" pitchFamily="34" charset="0"/>
              <a:ea typeface="+mn-ea"/>
              <a:cs typeface="Arial" charset="0"/>
            </a:endParaRPr>
          </a:p>
        </p:txBody>
      </p:sp>
      <p:grpSp>
        <p:nvGrpSpPr>
          <p:cNvPr id="2" name="48 Grupo"/>
          <p:cNvGrpSpPr>
            <a:grpSpLocks/>
          </p:cNvGrpSpPr>
          <p:nvPr/>
        </p:nvGrpSpPr>
        <p:grpSpPr bwMode="auto">
          <a:xfrm>
            <a:off x="71438" y="1812925"/>
            <a:ext cx="576262" cy="503238"/>
            <a:chOff x="106742" y="1925428"/>
            <a:chExt cx="576826" cy="503440"/>
          </a:xfrm>
        </p:grpSpPr>
        <p:sp>
          <p:nvSpPr>
            <p:cNvPr id="2093" name="Oval 23"/>
            <p:cNvSpPr>
              <a:spLocks noChangeArrowheads="1"/>
            </p:cNvSpPr>
            <p:nvPr/>
          </p:nvSpPr>
          <p:spPr bwMode="gray">
            <a:xfrm>
              <a:off x="106742" y="1925428"/>
              <a:ext cx="576826" cy="503440"/>
            </a:xfrm>
            <a:prstGeom prst="ellipse">
              <a:avLst/>
            </a:prstGeom>
            <a:solidFill>
              <a:srgbClr val="81B00F"/>
            </a:solidFill>
            <a:ln w="19050">
              <a:solidFill>
                <a:schemeClr val="bg1"/>
              </a:solidFill>
              <a:round/>
              <a:headEnd/>
              <a:tailEnd/>
            </a:ln>
          </p:spPr>
          <p:txBody>
            <a:bodyPr wrap="none" lIns="90000" tIns="90000" rIns="72000" bIns="90000" anchor="ctr"/>
            <a:lstStyle/>
            <a:p>
              <a:pPr>
                <a:defRPr/>
              </a:pPr>
              <a:endParaRPr lang="es-CL" sz="2800">
                <a:solidFill>
                  <a:prstClr val="white"/>
                </a:solidFill>
                <a:latin typeface="Calibri" pitchFamily="34" charset="0"/>
                <a:ea typeface="+mn-ea"/>
                <a:cs typeface="Arial" charset="0"/>
              </a:endParaRPr>
            </a:p>
          </p:txBody>
        </p:sp>
        <p:pic>
          <p:nvPicPr>
            <p:cNvPr id="253998" name="Picture 25"/>
            <p:cNvPicPr>
              <a:picLocks noChangeAspect="1" noChangeArrowheads="1"/>
            </p:cNvPicPr>
            <p:nvPr/>
          </p:nvPicPr>
          <p:blipFill>
            <a:blip r:embed="rId2" cstate="print"/>
            <a:srcRect/>
            <a:stretch>
              <a:fillRect/>
            </a:stretch>
          </p:blipFill>
          <p:spPr bwMode="gray">
            <a:xfrm>
              <a:off x="250568" y="2012422"/>
              <a:ext cx="322320" cy="187449"/>
            </a:xfrm>
            <a:prstGeom prst="rect">
              <a:avLst/>
            </a:prstGeom>
            <a:solidFill>
              <a:srgbClr val="81B00F"/>
            </a:solidFill>
            <a:ln w="9525">
              <a:noFill/>
              <a:miter lim="800000"/>
              <a:headEnd/>
              <a:tailEnd/>
            </a:ln>
          </p:spPr>
        </p:pic>
        <p:sp>
          <p:nvSpPr>
            <p:cNvPr id="2095" name="77 CuadroTexto"/>
            <p:cNvSpPr txBox="1">
              <a:spLocks noChangeArrowheads="1"/>
            </p:cNvSpPr>
            <p:nvPr/>
          </p:nvSpPr>
          <p:spPr bwMode="auto">
            <a:xfrm>
              <a:off x="251345" y="1987366"/>
              <a:ext cx="230413" cy="370035"/>
            </a:xfrm>
            <a:prstGeom prst="rect">
              <a:avLst/>
            </a:prstGeom>
            <a:noFill/>
            <a:ln w="9525">
              <a:noFill/>
              <a:miter lim="800000"/>
              <a:headEnd/>
              <a:tailEnd/>
            </a:ln>
          </p:spPr>
          <p:txBody>
            <a:bodyPr>
              <a:spAutoFit/>
            </a:bodyPr>
            <a:lstStyle/>
            <a:p>
              <a:pPr algn="ctr">
                <a:defRPr/>
              </a:pPr>
              <a:r>
                <a:rPr lang="es-CL" b="1">
                  <a:solidFill>
                    <a:prstClr val="white"/>
                  </a:solidFill>
                  <a:latin typeface="Calibri" pitchFamily="34" charset="0"/>
                  <a:ea typeface="+mn-ea"/>
                  <a:cs typeface="Arial" charset="0"/>
                </a:rPr>
                <a:t>C</a:t>
              </a:r>
            </a:p>
          </p:txBody>
        </p:sp>
      </p:grpSp>
      <p:grpSp>
        <p:nvGrpSpPr>
          <p:cNvPr id="3" name="49 Grupo"/>
          <p:cNvGrpSpPr>
            <a:grpSpLocks/>
          </p:cNvGrpSpPr>
          <p:nvPr/>
        </p:nvGrpSpPr>
        <p:grpSpPr bwMode="auto">
          <a:xfrm>
            <a:off x="71438" y="3076575"/>
            <a:ext cx="576262" cy="503238"/>
            <a:chOff x="105980" y="2853552"/>
            <a:chExt cx="576826" cy="503440"/>
          </a:xfrm>
        </p:grpSpPr>
        <p:sp>
          <p:nvSpPr>
            <p:cNvPr id="44" name="Oval 23"/>
            <p:cNvSpPr>
              <a:spLocks noChangeArrowheads="1"/>
            </p:cNvSpPr>
            <p:nvPr/>
          </p:nvSpPr>
          <p:spPr bwMode="gray">
            <a:xfrm>
              <a:off x="105980" y="2853552"/>
              <a:ext cx="576826" cy="503440"/>
            </a:xfrm>
            <a:prstGeom prst="ellipse">
              <a:avLst/>
            </a:prstGeom>
            <a:solidFill>
              <a:schemeClr val="accent4"/>
            </a:solidFill>
            <a:ln w="19050">
              <a:solidFill>
                <a:schemeClr val="bg1"/>
              </a:solidFill>
              <a:round/>
              <a:headEnd/>
              <a:tailEnd/>
            </a:ln>
          </p:spPr>
          <p:txBody>
            <a:bodyPr wrap="none" lIns="90000" tIns="90000" rIns="72000" bIns="90000" anchor="ctr"/>
            <a:lstStyle/>
            <a:p>
              <a:pPr fontAlgn="auto">
                <a:spcBef>
                  <a:spcPts val="0"/>
                </a:spcBef>
                <a:spcAft>
                  <a:spcPts val="0"/>
                </a:spcAft>
                <a:defRPr/>
              </a:pPr>
              <a:endParaRPr lang="es-ES" sz="2800">
                <a:solidFill>
                  <a:prstClr val="white"/>
                </a:solidFill>
                <a:latin typeface="Calibri"/>
                <a:ea typeface="+mn-ea"/>
                <a:cs typeface="Arial" charset="0"/>
              </a:endParaRPr>
            </a:p>
          </p:txBody>
        </p:sp>
        <p:pic>
          <p:nvPicPr>
            <p:cNvPr id="75" name="Picture 25"/>
            <p:cNvPicPr>
              <a:picLocks noChangeAspect="1" noChangeArrowheads="1"/>
            </p:cNvPicPr>
            <p:nvPr/>
          </p:nvPicPr>
          <p:blipFill>
            <a:blip r:embed="rId2" cstate="print"/>
            <a:srcRect/>
            <a:stretch>
              <a:fillRect/>
            </a:stretch>
          </p:blipFill>
          <p:spPr bwMode="gray">
            <a:xfrm>
              <a:off x="250583" y="2940900"/>
              <a:ext cx="320989" cy="187400"/>
            </a:xfrm>
            <a:prstGeom prst="rect">
              <a:avLst/>
            </a:prstGeom>
            <a:solidFill>
              <a:schemeClr val="accent4"/>
            </a:solidFill>
            <a:ln w="9525">
              <a:noFill/>
              <a:miter lim="800000"/>
              <a:headEnd/>
              <a:tailEnd/>
            </a:ln>
          </p:spPr>
        </p:pic>
        <p:sp>
          <p:nvSpPr>
            <p:cNvPr id="2092" name="78 CuadroTexto"/>
            <p:cNvSpPr txBox="1">
              <a:spLocks noChangeArrowheads="1"/>
            </p:cNvSpPr>
            <p:nvPr/>
          </p:nvSpPr>
          <p:spPr bwMode="auto">
            <a:xfrm>
              <a:off x="250583" y="2931371"/>
              <a:ext cx="230413" cy="368448"/>
            </a:xfrm>
            <a:prstGeom prst="rect">
              <a:avLst/>
            </a:prstGeom>
            <a:noFill/>
            <a:ln w="9525">
              <a:noFill/>
              <a:miter lim="800000"/>
              <a:headEnd/>
              <a:tailEnd/>
            </a:ln>
          </p:spPr>
          <p:txBody>
            <a:bodyPr>
              <a:spAutoFit/>
            </a:bodyPr>
            <a:lstStyle/>
            <a:p>
              <a:pPr algn="ctr">
                <a:defRPr/>
              </a:pPr>
              <a:r>
                <a:rPr lang="es-CL" b="1">
                  <a:solidFill>
                    <a:prstClr val="white"/>
                  </a:solidFill>
                  <a:latin typeface="Calibri" pitchFamily="34" charset="0"/>
                  <a:ea typeface="+mn-ea"/>
                  <a:cs typeface="Arial" charset="0"/>
                </a:rPr>
                <a:t>R</a:t>
              </a:r>
            </a:p>
          </p:txBody>
        </p:sp>
      </p:grpSp>
      <p:grpSp>
        <p:nvGrpSpPr>
          <p:cNvPr id="4" name="50 Grupo"/>
          <p:cNvGrpSpPr>
            <a:grpSpLocks/>
          </p:cNvGrpSpPr>
          <p:nvPr/>
        </p:nvGrpSpPr>
        <p:grpSpPr bwMode="auto">
          <a:xfrm>
            <a:off x="71438" y="4338638"/>
            <a:ext cx="576262" cy="504825"/>
            <a:chOff x="106742" y="4437112"/>
            <a:chExt cx="576064" cy="504056"/>
          </a:xfrm>
        </p:grpSpPr>
        <p:sp>
          <p:nvSpPr>
            <p:cNvPr id="2087" name="Oval 23"/>
            <p:cNvSpPr>
              <a:spLocks noChangeArrowheads="1"/>
            </p:cNvSpPr>
            <p:nvPr/>
          </p:nvSpPr>
          <p:spPr bwMode="gray">
            <a:xfrm>
              <a:off x="106742" y="4437112"/>
              <a:ext cx="576064" cy="504056"/>
            </a:xfrm>
            <a:prstGeom prst="ellipse">
              <a:avLst/>
            </a:prstGeom>
            <a:solidFill>
              <a:schemeClr val="accent2"/>
            </a:solidFill>
            <a:ln w="19050">
              <a:solidFill>
                <a:schemeClr val="bg1"/>
              </a:solidFill>
              <a:round/>
              <a:headEnd/>
              <a:tailEnd/>
            </a:ln>
          </p:spPr>
          <p:txBody>
            <a:bodyPr wrap="none" lIns="90000" tIns="90000" rIns="72000" bIns="90000" anchor="ctr"/>
            <a:lstStyle/>
            <a:p>
              <a:pPr>
                <a:defRPr/>
              </a:pPr>
              <a:endParaRPr lang="es-CL" sz="2800">
                <a:solidFill>
                  <a:prstClr val="white"/>
                </a:solidFill>
                <a:latin typeface="Calibri" pitchFamily="34" charset="0"/>
                <a:ea typeface="+mn-ea"/>
                <a:cs typeface="Arial" charset="0"/>
              </a:endParaRPr>
            </a:p>
          </p:txBody>
        </p:sp>
        <p:pic>
          <p:nvPicPr>
            <p:cNvPr id="253992" name="Picture 25"/>
            <p:cNvPicPr>
              <a:picLocks noChangeAspect="1" noChangeArrowheads="1"/>
            </p:cNvPicPr>
            <p:nvPr/>
          </p:nvPicPr>
          <p:blipFill>
            <a:blip r:embed="rId2" cstate="print"/>
            <a:srcRect/>
            <a:stretch>
              <a:fillRect/>
            </a:stretch>
          </p:blipFill>
          <p:spPr bwMode="gray">
            <a:xfrm>
              <a:off x="250759" y="4509120"/>
              <a:ext cx="322320" cy="187449"/>
            </a:xfrm>
            <a:prstGeom prst="rect">
              <a:avLst/>
            </a:prstGeom>
            <a:solidFill>
              <a:schemeClr val="accent2"/>
            </a:solidFill>
            <a:ln w="9525">
              <a:noFill/>
              <a:miter lim="800000"/>
              <a:headEnd/>
              <a:tailEnd/>
            </a:ln>
          </p:spPr>
        </p:pic>
        <p:sp>
          <p:nvSpPr>
            <p:cNvPr id="2089" name="79 CuadroTexto"/>
            <p:cNvSpPr txBox="1">
              <a:spLocks noChangeArrowheads="1"/>
            </p:cNvSpPr>
            <p:nvPr/>
          </p:nvSpPr>
          <p:spPr bwMode="auto">
            <a:xfrm>
              <a:off x="251154" y="4500515"/>
              <a:ext cx="230109" cy="369324"/>
            </a:xfrm>
            <a:prstGeom prst="rect">
              <a:avLst/>
            </a:prstGeom>
            <a:noFill/>
            <a:ln w="9525">
              <a:noFill/>
              <a:miter lim="800000"/>
              <a:headEnd/>
              <a:tailEnd/>
            </a:ln>
          </p:spPr>
          <p:txBody>
            <a:bodyPr>
              <a:spAutoFit/>
            </a:bodyPr>
            <a:lstStyle/>
            <a:p>
              <a:pPr algn="ctr">
                <a:defRPr/>
              </a:pPr>
              <a:r>
                <a:rPr lang="es-CL" b="1">
                  <a:solidFill>
                    <a:prstClr val="white"/>
                  </a:solidFill>
                  <a:latin typeface="Calibri" pitchFamily="34" charset="0"/>
                  <a:ea typeface="+mn-ea"/>
                  <a:cs typeface="Arial" charset="0"/>
                </a:rPr>
                <a:t>E</a:t>
              </a:r>
            </a:p>
          </p:txBody>
        </p:sp>
      </p:grpSp>
      <p:grpSp>
        <p:nvGrpSpPr>
          <p:cNvPr id="5" name="58 Grupo"/>
          <p:cNvGrpSpPr>
            <a:grpSpLocks/>
          </p:cNvGrpSpPr>
          <p:nvPr/>
        </p:nvGrpSpPr>
        <p:grpSpPr bwMode="auto">
          <a:xfrm>
            <a:off x="71438" y="5602288"/>
            <a:ext cx="576262" cy="504825"/>
            <a:chOff x="106742" y="5715016"/>
            <a:chExt cx="576064" cy="504056"/>
          </a:xfrm>
        </p:grpSpPr>
        <p:sp>
          <p:nvSpPr>
            <p:cNvPr id="2084" name="Oval 23"/>
            <p:cNvSpPr>
              <a:spLocks noChangeArrowheads="1"/>
            </p:cNvSpPr>
            <p:nvPr/>
          </p:nvSpPr>
          <p:spPr bwMode="gray">
            <a:xfrm>
              <a:off x="106742" y="5715016"/>
              <a:ext cx="576064" cy="504056"/>
            </a:xfrm>
            <a:prstGeom prst="ellipse">
              <a:avLst/>
            </a:prstGeom>
            <a:solidFill>
              <a:schemeClr val="accent1"/>
            </a:solidFill>
            <a:ln w="19050">
              <a:solidFill>
                <a:schemeClr val="bg1"/>
              </a:solidFill>
              <a:round/>
              <a:headEnd/>
              <a:tailEnd/>
            </a:ln>
          </p:spPr>
          <p:txBody>
            <a:bodyPr wrap="none" lIns="90000" tIns="90000" rIns="72000" bIns="90000" anchor="ctr"/>
            <a:lstStyle/>
            <a:p>
              <a:pPr>
                <a:defRPr/>
              </a:pPr>
              <a:endParaRPr lang="es-CL" sz="2800">
                <a:solidFill>
                  <a:prstClr val="white"/>
                </a:solidFill>
                <a:latin typeface="Calibri" pitchFamily="34" charset="0"/>
                <a:ea typeface="+mn-ea"/>
                <a:cs typeface="Arial" charset="0"/>
              </a:endParaRPr>
            </a:p>
          </p:txBody>
        </p:sp>
        <p:pic>
          <p:nvPicPr>
            <p:cNvPr id="253989" name="Picture 25"/>
            <p:cNvPicPr>
              <a:picLocks noChangeAspect="1" noChangeArrowheads="1"/>
            </p:cNvPicPr>
            <p:nvPr/>
          </p:nvPicPr>
          <p:blipFill>
            <a:blip r:embed="rId2" cstate="print"/>
            <a:srcRect/>
            <a:stretch>
              <a:fillRect/>
            </a:stretch>
          </p:blipFill>
          <p:spPr bwMode="gray">
            <a:xfrm>
              <a:off x="250758" y="5787024"/>
              <a:ext cx="322320" cy="187449"/>
            </a:xfrm>
            <a:prstGeom prst="rect">
              <a:avLst/>
            </a:prstGeom>
            <a:solidFill>
              <a:schemeClr val="accent1"/>
            </a:solidFill>
            <a:ln w="9525">
              <a:noFill/>
              <a:miter lim="800000"/>
              <a:headEnd/>
              <a:tailEnd/>
            </a:ln>
          </p:spPr>
        </p:pic>
        <p:sp>
          <p:nvSpPr>
            <p:cNvPr id="2086" name="80 CuadroTexto"/>
            <p:cNvSpPr txBox="1">
              <a:spLocks noChangeArrowheads="1"/>
            </p:cNvSpPr>
            <p:nvPr/>
          </p:nvSpPr>
          <p:spPr bwMode="auto">
            <a:xfrm>
              <a:off x="251154" y="5786344"/>
              <a:ext cx="230109" cy="369325"/>
            </a:xfrm>
            <a:prstGeom prst="rect">
              <a:avLst/>
            </a:prstGeom>
            <a:noFill/>
            <a:ln w="9525">
              <a:noFill/>
              <a:miter lim="800000"/>
              <a:headEnd/>
              <a:tailEnd/>
            </a:ln>
          </p:spPr>
          <p:txBody>
            <a:bodyPr>
              <a:spAutoFit/>
            </a:bodyPr>
            <a:lstStyle/>
            <a:p>
              <a:pPr algn="ctr">
                <a:defRPr/>
              </a:pPr>
              <a:r>
                <a:rPr lang="es-CL" b="1">
                  <a:solidFill>
                    <a:prstClr val="white"/>
                  </a:solidFill>
                  <a:latin typeface="Calibri" pitchFamily="34" charset="0"/>
                  <a:ea typeface="+mn-ea"/>
                  <a:cs typeface="Arial" charset="0"/>
                </a:rPr>
                <a:t>A</a:t>
              </a:r>
            </a:p>
          </p:txBody>
        </p:sp>
      </p:grpSp>
      <p:sp>
        <p:nvSpPr>
          <p:cNvPr id="48" name="47 Rectángulo"/>
          <p:cNvSpPr/>
          <p:nvPr/>
        </p:nvSpPr>
        <p:spPr>
          <a:xfrm>
            <a:off x="0" y="1312863"/>
            <a:ext cx="714375" cy="5429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solidFill>
                <a:prstClr val="white"/>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7"/>
          <p:cNvSpPr txBox="1">
            <a:spLocks noChangeArrowheads="1"/>
          </p:cNvSpPr>
          <p:nvPr/>
        </p:nvSpPr>
        <p:spPr bwMode="auto">
          <a:xfrm>
            <a:off x="827088" y="1130300"/>
            <a:ext cx="985837" cy="274638"/>
          </a:xfrm>
          <a:prstGeom prst="rect">
            <a:avLst/>
          </a:prstGeom>
          <a:noFill/>
          <a:ln w="9525">
            <a:noFill/>
            <a:miter lim="800000"/>
            <a:headEnd/>
            <a:tailEnd/>
          </a:ln>
        </p:spPr>
        <p:txBody>
          <a:bodyPr wrap="none">
            <a:spAutoFit/>
          </a:bodyPr>
          <a:lstStyle/>
          <a:p>
            <a:pPr>
              <a:defRPr/>
            </a:pPr>
            <a:r>
              <a:rPr lang="es-CL" sz="1200" b="1">
                <a:solidFill>
                  <a:srgbClr val="1F497D"/>
                </a:solidFill>
                <a:latin typeface="Calibri" pitchFamily="34" charset="0"/>
                <a:ea typeface="+mn-ea"/>
                <a:cs typeface="Arial" pitchFamily="34" charset="0"/>
              </a:rPr>
              <a:t>CONDUCTAS</a:t>
            </a:r>
            <a:endParaRPr lang="es-ES" sz="1200" b="1">
              <a:solidFill>
                <a:srgbClr val="1F497D"/>
              </a:solidFill>
              <a:latin typeface="Calibri" pitchFamily="34" charset="0"/>
              <a:ea typeface="+mn-ea"/>
              <a:cs typeface="Arial" pitchFamily="34" charset="0"/>
            </a:endParaRPr>
          </a:p>
        </p:txBody>
      </p:sp>
      <p:sp>
        <p:nvSpPr>
          <p:cNvPr id="2051" name="Text Box 48"/>
          <p:cNvSpPr txBox="1">
            <a:spLocks noChangeArrowheads="1"/>
          </p:cNvSpPr>
          <p:nvPr/>
        </p:nvSpPr>
        <p:spPr bwMode="auto">
          <a:xfrm>
            <a:off x="5983288" y="1136650"/>
            <a:ext cx="2044700" cy="276225"/>
          </a:xfrm>
          <a:prstGeom prst="rect">
            <a:avLst/>
          </a:prstGeom>
          <a:noFill/>
          <a:ln w="9525">
            <a:noFill/>
            <a:miter lim="800000"/>
            <a:headEnd/>
            <a:tailEnd/>
          </a:ln>
        </p:spPr>
        <p:txBody>
          <a:bodyPr wrap="none">
            <a:spAutoFit/>
          </a:bodyPr>
          <a:lstStyle/>
          <a:p>
            <a:pPr algn="ctr">
              <a:defRPr/>
            </a:pPr>
            <a:r>
              <a:rPr lang="es-CL" sz="1200" b="1">
                <a:solidFill>
                  <a:srgbClr val="1F497D"/>
                </a:solidFill>
                <a:latin typeface="Calibri" pitchFamily="34" charset="0"/>
                <a:ea typeface="+mn-ea"/>
                <a:cs typeface="Arial" pitchFamily="34" charset="0"/>
              </a:rPr>
              <a:t>EJEMPLO DE VERBALIZACIÓN</a:t>
            </a:r>
            <a:endParaRPr lang="es-ES" sz="1200" b="1">
              <a:solidFill>
                <a:srgbClr val="1F497D"/>
              </a:solidFill>
              <a:latin typeface="Calibri" pitchFamily="34" charset="0"/>
              <a:ea typeface="+mn-ea"/>
              <a:cs typeface="Arial" pitchFamily="34" charset="0"/>
            </a:endParaRPr>
          </a:p>
        </p:txBody>
      </p:sp>
      <p:sp>
        <p:nvSpPr>
          <p:cNvPr id="28" name="27 Rectángulo redondeado"/>
          <p:cNvSpPr/>
          <p:nvPr/>
        </p:nvSpPr>
        <p:spPr>
          <a:xfrm>
            <a:off x="900113" y="1706563"/>
            <a:ext cx="935037" cy="500062"/>
          </a:xfrm>
          <a:prstGeom prst="roundRect">
            <a:avLst/>
          </a:prstGeom>
          <a:solidFill>
            <a:schemeClr val="accent1">
              <a:lumMod val="60000"/>
              <a:lumOff val="40000"/>
            </a:schemeClr>
          </a:solidFill>
          <a:ln>
            <a:solidFill>
              <a:schemeClr val="tx2"/>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L" sz="800" b="1" dirty="0">
                <a:solidFill>
                  <a:srgbClr val="1F497D"/>
                </a:solidFill>
              </a:rPr>
              <a:t>INFORMAR</a:t>
            </a:r>
          </a:p>
        </p:txBody>
      </p:sp>
      <p:sp>
        <p:nvSpPr>
          <p:cNvPr id="38" name="37 Rectángulo redondeado"/>
          <p:cNvSpPr/>
          <p:nvPr/>
        </p:nvSpPr>
        <p:spPr>
          <a:xfrm>
            <a:off x="5435600" y="6381750"/>
            <a:ext cx="3097213" cy="360363"/>
          </a:xfrm>
          <a:prstGeom prst="roundRect">
            <a:avLst/>
          </a:prstGeom>
          <a:solidFill>
            <a:schemeClr val="bg1"/>
          </a:solidFill>
          <a:ln>
            <a:solidFill>
              <a:schemeClr val="accent2">
                <a:lumMod val="20000"/>
                <a:lumOff val="80000"/>
              </a:schemeClr>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Tx/>
              <a:buAutoNum type="arabicParenBoth"/>
              <a:defRPr/>
            </a:pPr>
            <a:endParaRPr lang="es-CL" sz="800" b="1" i="1" dirty="0">
              <a:solidFill>
                <a:srgbClr val="1F497D"/>
              </a:solidFill>
            </a:endParaRPr>
          </a:p>
          <a:p>
            <a:pPr marL="342900" indent="-342900">
              <a:defRPr/>
            </a:pPr>
            <a:r>
              <a:rPr lang="es-CL" sz="800" b="1" i="1" dirty="0">
                <a:solidFill>
                  <a:srgbClr val="1F497D"/>
                </a:solidFill>
              </a:rPr>
              <a:t>(Situación 1) Espera para ser atendido por el doctor</a:t>
            </a:r>
          </a:p>
          <a:p>
            <a:pPr marL="342900" indent="-342900">
              <a:defRPr/>
            </a:pPr>
            <a:r>
              <a:rPr lang="es-CL" sz="800" b="1" i="1" dirty="0">
                <a:solidFill>
                  <a:srgbClr val="1F497D"/>
                </a:solidFill>
              </a:rPr>
              <a:t>(Situación 2) </a:t>
            </a:r>
            <a:r>
              <a:rPr lang="es-CL" sz="800" b="1" i="1" dirty="0" err="1">
                <a:solidFill>
                  <a:srgbClr val="1F497D"/>
                </a:solidFill>
              </a:rPr>
              <a:t>Reagenda</a:t>
            </a:r>
            <a:r>
              <a:rPr lang="es-CL" sz="800" b="1" i="1" dirty="0">
                <a:solidFill>
                  <a:srgbClr val="1F497D"/>
                </a:solidFill>
              </a:rPr>
              <a:t> hora médica.</a:t>
            </a:r>
          </a:p>
          <a:p>
            <a:pPr algn="ctr" fontAlgn="auto">
              <a:spcBef>
                <a:spcPts val="0"/>
              </a:spcBef>
              <a:spcAft>
                <a:spcPts val="0"/>
              </a:spcAft>
              <a:defRPr/>
            </a:pPr>
            <a:endParaRPr lang="es-CL" sz="800" b="1" dirty="0">
              <a:solidFill>
                <a:srgbClr val="1F497D"/>
              </a:solidFill>
            </a:endParaRPr>
          </a:p>
        </p:txBody>
      </p:sp>
      <p:sp>
        <p:nvSpPr>
          <p:cNvPr id="53" name="52 Rectángulo redondeado"/>
          <p:cNvSpPr/>
          <p:nvPr/>
        </p:nvSpPr>
        <p:spPr>
          <a:xfrm>
            <a:off x="900113" y="2598738"/>
            <a:ext cx="935037" cy="500062"/>
          </a:xfrm>
          <a:prstGeom prst="roundRect">
            <a:avLst/>
          </a:prstGeom>
          <a:solidFill>
            <a:schemeClr val="accent3">
              <a:lumMod val="60000"/>
              <a:lumOff val="40000"/>
            </a:schemeClr>
          </a:solidFill>
          <a:ln>
            <a:solidFill>
              <a:schemeClr val="accent3">
                <a:lumMod val="50000"/>
              </a:schemeClr>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L" sz="800" b="1" dirty="0">
                <a:solidFill>
                  <a:srgbClr val="1F497D"/>
                </a:solidFill>
              </a:rPr>
              <a:t>OFRECER ALTERNATIVAS</a:t>
            </a:r>
          </a:p>
        </p:txBody>
      </p:sp>
      <p:sp>
        <p:nvSpPr>
          <p:cNvPr id="54" name="53 Rectángulo redondeado"/>
          <p:cNvSpPr/>
          <p:nvPr/>
        </p:nvSpPr>
        <p:spPr>
          <a:xfrm>
            <a:off x="900113" y="3417888"/>
            <a:ext cx="935037" cy="500062"/>
          </a:xfrm>
          <a:prstGeom prst="roundRect">
            <a:avLst/>
          </a:prstGeom>
          <a:solidFill>
            <a:schemeClr val="accent4">
              <a:lumMod val="60000"/>
              <a:lumOff val="40000"/>
            </a:schemeClr>
          </a:solidFill>
          <a:ln>
            <a:solidFill>
              <a:schemeClr val="accent4">
                <a:lumMod val="50000"/>
              </a:schemeClr>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L" sz="800" b="1" dirty="0">
                <a:solidFill>
                  <a:srgbClr val="1F497D"/>
                </a:solidFill>
              </a:rPr>
              <a:t>ANUNCIAR</a:t>
            </a:r>
          </a:p>
        </p:txBody>
      </p:sp>
      <p:sp>
        <p:nvSpPr>
          <p:cNvPr id="55" name="54 Rectángulo redondeado"/>
          <p:cNvSpPr/>
          <p:nvPr/>
        </p:nvSpPr>
        <p:spPr>
          <a:xfrm>
            <a:off x="900113" y="4224338"/>
            <a:ext cx="935037" cy="500062"/>
          </a:xfrm>
          <a:prstGeom prst="roundRect">
            <a:avLst/>
          </a:prstGeom>
          <a:solidFill>
            <a:schemeClr val="accent4">
              <a:lumMod val="60000"/>
              <a:lumOff val="40000"/>
            </a:schemeClr>
          </a:solidFill>
          <a:ln>
            <a:solidFill>
              <a:schemeClr val="accent4">
                <a:lumMod val="50000"/>
              </a:schemeClr>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L" sz="800" b="1" dirty="0">
                <a:solidFill>
                  <a:srgbClr val="1F497D"/>
                </a:solidFill>
              </a:rPr>
              <a:t>CHEQUEAR INFORMACIÓN</a:t>
            </a:r>
          </a:p>
        </p:txBody>
      </p:sp>
      <p:sp>
        <p:nvSpPr>
          <p:cNvPr id="57" name="56 Rectángulo redondeado"/>
          <p:cNvSpPr/>
          <p:nvPr/>
        </p:nvSpPr>
        <p:spPr>
          <a:xfrm>
            <a:off x="900113" y="4945063"/>
            <a:ext cx="935037" cy="500062"/>
          </a:xfrm>
          <a:prstGeom prst="roundRect">
            <a:avLst/>
          </a:prstGeom>
          <a:solidFill>
            <a:schemeClr val="accent2">
              <a:lumMod val="60000"/>
              <a:lumOff val="40000"/>
            </a:schemeClr>
          </a:solidFill>
          <a:ln>
            <a:solidFill>
              <a:schemeClr val="accent2">
                <a:lumMod val="50000"/>
              </a:schemeClr>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L" sz="800" b="1" dirty="0">
                <a:solidFill>
                  <a:srgbClr val="1F497D"/>
                </a:solidFill>
              </a:rPr>
              <a:t>CHEQUEAR CONFORMIDAD</a:t>
            </a:r>
          </a:p>
        </p:txBody>
      </p:sp>
      <p:sp>
        <p:nvSpPr>
          <p:cNvPr id="58" name="57 Rectángulo redondeado"/>
          <p:cNvSpPr/>
          <p:nvPr/>
        </p:nvSpPr>
        <p:spPr>
          <a:xfrm>
            <a:off x="900113" y="5589588"/>
            <a:ext cx="935037" cy="500062"/>
          </a:xfrm>
          <a:prstGeom prst="roundRect">
            <a:avLst/>
          </a:prstGeom>
          <a:solidFill>
            <a:schemeClr val="accent3">
              <a:lumMod val="60000"/>
              <a:lumOff val="40000"/>
            </a:schemeClr>
          </a:solidFill>
          <a:ln>
            <a:solidFill>
              <a:schemeClr val="accent3">
                <a:lumMod val="50000"/>
              </a:schemeClr>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CL" sz="800" b="1" dirty="0">
                <a:solidFill>
                  <a:srgbClr val="1F497D"/>
                </a:solidFill>
              </a:rPr>
              <a:t>DESPEDIR</a:t>
            </a:r>
          </a:p>
        </p:txBody>
      </p:sp>
      <p:sp>
        <p:nvSpPr>
          <p:cNvPr id="70" name="69 Rectángulo redondeado"/>
          <p:cNvSpPr/>
          <p:nvPr/>
        </p:nvSpPr>
        <p:spPr>
          <a:xfrm>
            <a:off x="5148263" y="4900613"/>
            <a:ext cx="3671887" cy="360362"/>
          </a:xfrm>
          <a:prstGeom prst="roundRect">
            <a:avLst/>
          </a:prstGeom>
          <a:ln>
            <a:solidFill>
              <a:schemeClr val="accent2"/>
            </a:solidFill>
            <a:prstDash val="dashDot"/>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s-ES" sz="1000" i="1" dirty="0">
                <a:solidFill>
                  <a:srgbClr val="1F497D"/>
                </a:solidFill>
              </a:rPr>
              <a:t>"¿Lo puedo ayudar en algo más?".</a:t>
            </a:r>
            <a:endParaRPr lang="es-CL" sz="1000" i="1" dirty="0">
              <a:solidFill>
                <a:srgbClr val="1F497D"/>
              </a:solidFill>
            </a:endParaRPr>
          </a:p>
        </p:txBody>
      </p:sp>
      <p:sp>
        <p:nvSpPr>
          <p:cNvPr id="72" name="71 Rectángulo redondeado"/>
          <p:cNvSpPr/>
          <p:nvPr/>
        </p:nvSpPr>
        <p:spPr>
          <a:xfrm>
            <a:off x="5148263" y="5446713"/>
            <a:ext cx="3671887" cy="558800"/>
          </a:xfrm>
          <a:prstGeom prst="roundRect">
            <a:avLst/>
          </a:prstGeom>
          <a:ln>
            <a:solidFill>
              <a:schemeClr val="accent3"/>
            </a:solidFill>
            <a:prstDash val="dashDot"/>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s-ES" sz="1000" i="1" dirty="0">
                <a:solidFill>
                  <a:srgbClr val="1F497D"/>
                </a:solidFill>
              </a:rPr>
              <a:t>"Bien Sr /Sra. xx, recuerde que mi nombre es xx por si requiere algo más. Que le vaya muy bien, hasta luego". </a:t>
            </a:r>
            <a:endParaRPr lang="es-CL" sz="1000" i="1" dirty="0">
              <a:solidFill>
                <a:srgbClr val="1F497D"/>
              </a:solidFill>
            </a:endParaRPr>
          </a:p>
        </p:txBody>
      </p:sp>
      <p:sp>
        <p:nvSpPr>
          <p:cNvPr id="2062" name="Text Box 48"/>
          <p:cNvSpPr txBox="1">
            <a:spLocks noChangeArrowheads="1"/>
          </p:cNvSpPr>
          <p:nvPr/>
        </p:nvSpPr>
        <p:spPr bwMode="auto">
          <a:xfrm>
            <a:off x="2535238" y="1117600"/>
            <a:ext cx="1808162" cy="276225"/>
          </a:xfrm>
          <a:prstGeom prst="rect">
            <a:avLst/>
          </a:prstGeom>
          <a:noFill/>
          <a:ln w="9525">
            <a:noFill/>
            <a:miter lim="800000"/>
            <a:headEnd/>
            <a:tailEnd/>
          </a:ln>
        </p:spPr>
        <p:txBody>
          <a:bodyPr wrap="none">
            <a:spAutoFit/>
          </a:bodyPr>
          <a:lstStyle/>
          <a:p>
            <a:pPr algn="ctr">
              <a:defRPr/>
            </a:pPr>
            <a:r>
              <a:rPr lang="es-CL" sz="1200" b="1">
                <a:solidFill>
                  <a:srgbClr val="1F497D"/>
                </a:solidFill>
                <a:latin typeface="Calibri" pitchFamily="34" charset="0"/>
                <a:ea typeface="+mn-ea"/>
                <a:cs typeface="Arial" pitchFamily="34" charset="0"/>
              </a:rPr>
              <a:t>DESCRIPCIÓN CONDUCTA</a:t>
            </a:r>
            <a:endParaRPr lang="es-ES" sz="1200" b="1">
              <a:solidFill>
                <a:srgbClr val="1F497D"/>
              </a:solidFill>
              <a:latin typeface="Calibri" pitchFamily="34" charset="0"/>
              <a:ea typeface="+mn-ea"/>
              <a:cs typeface="Arial" pitchFamily="34" charset="0"/>
            </a:endParaRPr>
          </a:p>
        </p:txBody>
      </p:sp>
      <p:grpSp>
        <p:nvGrpSpPr>
          <p:cNvPr id="2" name="48 Grupo"/>
          <p:cNvGrpSpPr>
            <a:grpSpLocks/>
          </p:cNvGrpSpPr>
          <p:nvPr/>
        </p:nvGrpSpPr>
        <p:grpSpPr bwMode="auto">
          <a:xfrm>
            <a:off x="109538" y="1714500"/>
            <a:ext cx="576262" cy="503238"/>
            <a:chOff x="106742" y="1925428"/>
            <a:chExt cx="576826" cy="503440"/>
          </a:xfrm>
        </p:grpSpPr>
        <p:sp>
          <p:nvSpPr>
            <p:cNvPr id="2089" name="Oval 23"/>
            <p:cNvSpPr>
              <a:spLocks noChangeArrowheads="1"/>
            </p:cNvSpPr>
            <p:nvPr/>
          </p:nvSpPr>
          <p:spPr bwMode="gray">
            <a:xfrm>
              <a:off x="106742" y="1925428"/>
              <a:ext cx="576826" cy="503440"/>
            </a:xfrm>
            <a:prstGeom prst="ellipse">
              <a:avLst/>
            </a:prstGeom>
            <a:solidFill>
              <a:srgbClr val="81B00F"/>
            </a:solidFill>
            <a:ln w="19050">
              <a:solidFill>
                <a:schemeClr val="bg1"/>
              </a:solidFill>
              <a:round/>
              <a:headEnd/>
              <a:tailEnd/>
            </a:ln>
          </p:spPr>
          <p:txBody>
            <a:bodyPr wrap="none" lIns="90000" tIns="90000" rIns="72000" bIns="90000" anchor="ctr"/>
            <a:lstStyle/>
            <a:p>
              <a:pPr>
                <a:defRPr/>
              </a:pPr>
              <a:endParaRPr lang="es-CL" sz="2800">
                <a:solidFill>
                  <a:prstClr val="white"/>
                </a:solidFill>
                <a:latin typeface="Calibri" pitchFamily="34" charset="0"/>
                <a:ea typeface="+mn-ea"/>
                <a:cs typeface="Arial" pitchFamily="34" charset="0"/>
              </a:endParaRPr>
            </a:p>
          </p:txBody>
        </p:sp>
        <p:pic>
          <p:nvPicPr>
            <p:cNvPr id="3118" name="Picture 25"/>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gray">
            <a:xfrm>
              <a:off x="250568" y="2012422"/>
              <a:ext cx="322320" cy="187449"/>
            </a:xfrm>
            <a:prstGeom prst="rect">
              <a:avLst/>
            </a:prstGeom>
            <a:solidFill>
              <a:srgbClr val="81B00F"/>
            </a:solidFill>
            <a:ln w="9525">
              <a:noFill/>
              <a:miter lim="800000"/>
              <a:headEnd/>
              <a:tailEnd/>
            </a:ln>
          </p:spPr>
        </p:pic>
        <p:sp>
          <p:nvSpPr>
            <p:cNvPr id="2091" name="77 CuadroTexto"/>
            <p:cNvSpPr txBox="1">
              <a:spLocks noChangeArrowheads="1"/>
            </p:cNvSpPr>
            <p:nvPr/>
          </p:nvSpPr>
          <p:spPr bwMode="auto">
            <a:xfrm>
              <a:off x="251345" y="1987366"/>
              <a:ext cx="230413" cy="370035"/>
            </a:xfrm>
            <a:prstGeom prst="rect">
              <a:avLst/>
            </a:prstGeom>
            <a:noFill/>
            <a:ln w="9525">
              <a:noFill/>
              <a:miter lim="800000"/>
              <a:headEnd/>
              <a:tailEnd/>
            </a:ln>
          </p:spPr>
          <p:txBody>
            <a:bodyPr>
              <a:spAutoFit/>
            </a:bodyPr>
            <a:lstStyle/>
            <a:p>
              <a:pPr algn="ctr">
                <a:defRPr/>
              </a:pPr>
              <a:r>
                <a:rPr lang="es-CL" b="1">
                  <a:solidFill>
                    <a:prstClr val="white"/>
                  </a:solidFill>
                  <a:latin typeface="Calibri" pitchFamily="34" charset="0"/>
                  <a:ea typeface="+mn-ea"/>
                  <a:cs typeface="Arial" pitchFamily="34" charset="0"/>
                </a:rPr>
                <a:t>C</a:t>
              </a:r>
            </a:p>
          </p:txBody>
        </p:sp>
      </p:grpSp>
      <p:grpSp>
        <p:nvGrpSpPr>
          <p:cNvPr id="3" name="49 Grupo"/>
          <p:cNvGrpSpPr>
            <a:grpSpLocks/>
          </p:cNvGrpSpPr>
          <p:nvPr/>
        </p:nvGrpSpPr>
        <p:grpSpPr bwMode="auto">
          <a:xfrm>
            <a:off x="109538" y="2978150"/>
            <a:ext cx="576262" cy="503238"/>
            <a:chOff x="105980" y="2853552"/>
            <a:chExt cx="576826" cy="503440"/>
          </a:xfrm>
        </p:grpSpPr>
        <p:sp>
          <p:nvSpPr>
            <p:cNvPr id="44" name="Oval 23"/>
            <p:cNvSpPr>
              <a:spLocks noChangeArrowheads="1"/>
            </p:cNvSpPr>
            <p:nvPr/>
          </p:nvSpPr>
          <p:spPr bwMode="gray">
            <a:xfrm>
              <a:off x="105980" y="2853552"/>
              <a:ext cx="576826" cy="503440"/>
            </a:xfrm>
            <a:prstGeom prst="ellipse">
              <a:avLst/>
            </a:prstGeom>
            <a:solidFill>
              <a:schemeClr val="accent4"/>
            </a:solidFill>
            <a:ln w="19050">
              <a:solidFill>
                <a:schemeClr val="bg1"/>
              </a:solidFill>
              <a:round/>
              <a:headEnd/>
              <a:tailEnd/>
            </a:ln>
          </p:spPr>
          <p:txBody>
            <a:bodyPr wrap="none" lIns="90000" tIns="90000" rIns="72000" bIns="90000" anchor="ctr"/>
            <a:lstStyle/>
            <a:p>
              <a:pPr fontAlgn="auto">
                <a:spcBef>
                  <a:spcPts val="0"/>
                </a:spcBef>
                <a:spcAft>
                  <a:spcPts val="0"/>
                </a:spcAft>
                <a:defRPr/>
              </a:pPr>
              <a:endParaRPr lang="es-ES" sz="2800" dirty="0">
                <a:solidFill>
                  <a:prstClr val="white"/>
                </a:solidFill>
                <a:latin typeface="Calibri"/>
                <a:ea typeface="+mn-ea"/>
                <a:cs typeface="Arial" pitchFamily="34" charset="0"/>
              </a:endParaRPr>
            </a:p>
          </p:txBody>
        </p:sp>
        <p:pic>
          <p:nvPicPr>
            <p:cNvPr id="75" name="Picture 25"/>
            <p:cNvPicPr>
              <a:picLocks noChangeAspect="1" noChangeArrowheads="1"/>
            </p:cNvPicPr>
            <p:nvPr/>
          </p:nvPicPr>
          <p:blipFill>
            <a:blip r:embed="rId2" cstate="print"/>
            <a:srcRect/>
            <a:stretch>
              <a:fillRect/>
            </a:stretch>
          </p:blipFill>
          <p:spPr bwMode="gray">
            <a:xfrm>
              <a:off x="250583" y="2940900"/>
              <a:ext cx="320989" cy="187400"/>
            </a:xfrm>
            <a:prstGeom prst="rect">
              <a:avLst/>
            </a:prstGeom>
            <a:solidFill>
              <a:schemeClr val="accent4"/>
            </a:solidFill>
            <a:ln w="9525">
              <a:noFill/>
              <a:miter lim="800000"/>
              <a:headEnd/>
              <a:tailEnd/>
            </a:ln>
          </p:spPr>
        </p:pic>
        <p:sp>
          <p:nvSpPr>
            <p:cNvPr id="2088" name="78 CuadroTexto"/>
            <p:cNvSpPr txBox="1">
              <a:spLocks noChangeArrowheads="1"/>
            </p:cNvSpPr>
            <p:nvPr/>
          </p:nvSpPr>
          <p:spPr bwMode="auto">
            <a:xfrm>
              <a:off x="250583" y="2931371"/>
              <a:ext cx="230413" cy="368448"/>
            </a:xfrm>
            <a:prstGeom prst="rect">
              <a:avLst/>
            </a:prstGeom>
            <a:noFill/>
            <a:ln w="9525">
              <a:noFill/>
              <a:miter lim="800000"/>
              <a:headEnd/>
              <a:tailEnd/>
            </a:ln>
          </p:spPr>
          <p:txBody>
            <a:bodyPr>
              <a:spAutoFit/>
            </a:bodyPr>
            <a:lstStyle/>
            <a:p>
              <a:pPr algn="ctr">
                <a:defRPr/>
              </a:pPr>
              <a:r>
                <a:rPr lang="es-CL" b="1">
                  <a:solidFill>
                    <a:prstClr val="white"/>
                  </a:solidFill>
                  <a:latin typeface="Calibri" pitchFamily="34" charset="0"/>
                  <a:ea typeface="+mn-ea"/>
                  <a:cs typeface="Arial" pitchFamily="34" charset="0"/>
                </a:rPr>
                <a:t>R</a:t>
              </a:r>
            </a:p>
          </p:txBody>
        </p:sp>
      </p:grpSp>
      <p:grpSp>
        <p:nvGrpSpPr>
          <p:cNvPr id="4" name="50 Grupo"/>
          <p:cNvGrpSpPr>
            <a:grpSpLocks/>
          </p:cNvGrpSpPr>
          <p:nvPr/>
        </p:nvGrpSpPr>
        <p:grpSpPr bwMode="auto">
          <a:xfrm>
            <a:off x="109538" y="4240213"/>
            <a:ext cx="576262" cy="504825"/>
            <a:chOff x="106742" y="4437112"/>
            <a:chExt cx="576064" cy="504056"/>
          </a:xfrm>
        </p:grpSpPr>
        <p:sp>
          <p:nvSpPr>
            <p:cNvPr id="2083" name="Oval 23"/>
            <p:cNvSpPr>
              <a:spLocks noChangeArrowheads="1"/>
            </p:cNvSpPr>
            <p:nvPr/>
          </p:nvSpPr>
          <p:spPr bwMode="gray">
            <a:xfrm>
              <a:off x="106742" y="4437112"/>
              <a:ext cx="576064" cy="504056"/>
            </a:xfrm>
            <a:prstGeom prst="ellipse">
              <a:avLst/>
            </a:prstGeom>
            <a:solidFill>
              <a:schemeClr val="accent2"/>
            </a:solidFill>
            <a:ln w="19050">
              <a:solidFill>
                <a:schemeClr val="bg1"/>
              </a:solidFill>
              <a:round/>
              <a:headEnd/>
              <a:tailEnd/>
            </a:ln>
          </p:spPr>
          <p:txBody>
            <a:bodyPr wrap="none" lIns="90000" tIns="90000" rIns="72000" bIns="90000" anchor="ctr"/>
            <a:lstStyle/>
            <a:p>
              <a:pPr>
                <a:defRPr/>
              </a:pPr>
              <a:endParaRPr lang="es-CL" sz="2800">
                <a:solidFill>
                  <a:prstClr val="white"/>
                </a:solidFill>
                <a:latin typeface="Calibri" pitchFamily="34" charset="0"/>
                <a:ea typeface="+mn-ea"/>
                <a:cs typeface="Arial" pitchFamily="34" charset="0"/>
              </a:endParaRPr>
            </a:p>
          </p:txBody>
        </p:sp>
        <p:pic>
          <p:nvPicPr>
            <p:cNvPr id="256036" name="Picture 25"/>
            <p:cNvPicPr>
              <a:picLocks noChangeAspect="1" noChangeArrowheads="1"/>
            </p:cNvPicPr>
            <p:nvPr/>
          </p:nvPicPr>
          <p:blipFill>
            <a:blip r:embed="rId2" cstate="print"/>
            <a:srcRect/>
            <a:stretch>
              <a:fillRect/>
            </a:stretch>
          </p:blipFill>
          <p:spPr bwMode="gray">
            <a:xfrm>
              <a:off x="250759" y="4509120"/>
              <a:ext cx="322320" cy="187449"/>
            </a:xfrm>
            <a:prstGeom prst="rect">
              <a:avLst/>
            </a:prstGeom>
            <a:solidFill>
              <a:schemeClr val="accent2"/>
            </a:solidFill>
            <a:ln w="9525">
              <a:noFill/>
              <a:miter lim="800000"/>
              <a:headEnd/>
              <a:tailEnd/>
            </a:ln>
          </p:spPr>
        </p:pic>
        <p:sp>
          <p:nvSpPr>
            <p:cNvPr id="2085" name="79 CuadroTexto"/>
            <p:cNvSpPr txBox="1">
              <a:spLocks noChangeArrowheads="1"/>
            </p:cNvSpPr>
            <p:nvPr/>
          </p:nvSpPr>
          <p:spPr bwMode="auto">
            <a:xfrm>
              <a:off x="251154" y="4500515"/>
              <a:ext cx="230109" cy="369324"/>
            </a:xfrm>
            <a:prstGeom prst="rect">
              <a:avLst/>
            </a:prstGeom>
            <a:noFill/>
            <a:ln w="9525">
              <a:noFill/>
              <a:miter lim="800000"/>
              <a:headEnd/>
              <a:tailEnd/>
            </a:ln>
          </p:spPr>
          <p:txBody>
            <a:bodyPr>
              <a:spAutoFit/>
            </a:bodyPr>
            <a:lstStyle/>
            <a:p>
              <a:pPr algn="ctr">
                <a:defRPr/>
              </a:pPr>
              <a:r>
                <a:rPr lang="es-CL" b="1">
                  <a:solidFill>
                    <a:prstClr val="white"/>
                  </a:solidFill>
                  <a:latin typeface="Calibri" pitchFamily="34" charset="0"/>
                  <a:ea typeface="+mn-ea"/>
                  <a:cs typeface="Arial" pitchFamily="34" charset="0"/>
                </a:rPr>
                <a:t>E</a:t>
              </a:r>
            </a:p>
          </p:txBody>
        </p:sp>
      </p:grpSp>
      <p:grpSp>
        <p:nvGrpSpPr>
          <p:cNvPr id="5" name="58 Grupo"/>
          <p:cNvGrpSpPr>
            <a:grpSpLocks/>
          </p:cNvGrpSpPr>
          <p:nvPr/>
        </p:nvGrpSpPr>
        <p:grpSpPr bwMode="auto">
          <a:xfrm>
            <a:off x="109538" y="5503863"/>
            <a:ext cx="576262" cy="504825"/>
            <a:chOff x="106742" y="5715016"/>
            <a:chExt cx="576064" cy="504056"/>
          </a:xfrm>
        </p:grpSpPr>
        <p:sp>
          <p:nvSpPr>
            <p:cNvPr id="2080" name="Oval 23"/>
            <p:cNvSpPr>
              <a:spLocks noChangeArrowheads="1"/>
            </p:cNvSpPr>
            <p:nvPr/>
          </p:nvSpPr>
          <p:spPr bwMode="gray">
            <a:xfrm>
              <a:off x="106742" y="5715016"/>
              <a:ext cx="576064" cy="504056"/>
            </a:xfrm>
            <a:prstGeom prst="ellipse">
              <a:avLst/>
            </a:prstGeom>
            <a:solidFill>
              <a:schemeClr val="accent1"/>
            </a:solidFill>
            <a:ln w="19050">
              <a:solidFill>
                <a:schemeClr val="bg1"/>
              </a:solidFill>
              <a:round/>
              <a:headEnd/>
              <a:tailEnd/>
            </a:ln>
          </p:spPr>
          <p:txBody>
            <a:bodyPr wrap="none" lIns="90000" tIns="90000" rIns="72000" bIns="90000" anchor="ctr"/>
            <a:lstStyle/>
            <a:p>
              <a:pPr>
                <a:defRPr/>
              </a:pPr>
              <a:endParaRPr lang="es-CL" sz="2800">
                <a:solidFill>
                  <a:prstClr val="white"/>
                </a:solidFill>
                <a:latin typeface="Calibri" pitchFamily="34" charset="0"/>
                <a:ea typeface="+mn-ea"/>
                <a:cs typeface="Arial" pitchFamily="34" charset="0"/>
              </a:endParaRPr>
            </a:p>
          </p:txBody>
        </p:sp>
        <p:pic>
          <p:nvPicPr>
            <p:cNvPr id="256033" name="Picture 25"/>
            <p:cNvPicPr>
              <a:picLocks noChangeAspect="1" noChangeArrowheads="1"/>
            </p:cNvPicPr>
            <p:nvPr/>
          </p:nvPicPr>
          <p:blipFill>
            <a:blip r:embed="rId2" cstate="print"/>
            <a:srcRect/>
            <a:stretch>
              <a:fillRect/>
            </a:stretch>
          </p:blipFill>
          <p:spPr bwMode="gray">
            <a:xfrm>
              <a:off x="250758" y="5787024"/>
              <a:ext cx="322320" cy="187449"/>
            </a:xfrm>
            <a:prstGeom prst="rect">
              <a:avLst/>
            </a:prstGeom>
            <a:solidFill>
              <a:schemeClr val="accent1"/>
            </a:solidFill>
            <a:ln w="9525">
              <a:noFill/>
              <a:miter lim="800000"/>
              <a:headEnd/>
              <a:tailEnd/>
            </a:ln>
          </p:spPr>
        </p:pic>
        <p:sp>
          <p:nvSpPr>
            <p:cNvPr id="2082" name="80 CuadroTexto"/>
            <p:cNvSpPr txBox="1">
              <a:spLocks noChangeArrowheads="1"/>
            </p:cNvSpPr>
            <p:nvPr/>
          </p:nvSpPr>
          <p:spPr bwMode="auto">
            <a:xfrm>
              <a:off x="251154" y="5786344"/>
              <a:ext cx="230109" cy="369325"/>
            </a:xfrm>
            <a:prstGeom prst="rect">
              <a:avLst/>
            </a:prstGeom>
            <a:noFill/>
            <a:ln w="9525">
              <a:noFill/>
              <a:miter lim="800000"/>
              <a:headEnd/>
              <a:tailEnd/>
            </a:ln>
          </p:spPr>
          <p:txBody>
            <a:bodyPr>
              <a:spAutoFit/>
            </a:bodyPr>
            <a:lstStyle/>
            <a:p>
              <a:pPr algn="ctr">
                <a:defRPr/>
              </a:pPr>
              <a:r>
                <a:rPr lang="es-CL" b="1">
                  <a:solidFill>
                    <a:prstClr val="white"/>
                  </a:solidFill>
                  <a:latin typeface="Calibri" pitchFamily="34" charset="0"/>
                  <a:ea typeface="+mn-ea"/>
                  <a:cs typeface="Arial" pitchFamily="34" charset="0"/>
                </a:rPr>
                <a:t>A</a:t>
              </a:r>
            </a:p>
          </p:txBody>
        </p:sp>
      </p:grpSp>
      <p:sp>
        <p:nvSpPr>
          <p:cNvPr id="48" name="47 Rectángulo"/>
          <p:cNvSpPr/>
          <p:nvPr/>
        </p:nvSpPr>
        <p:spPr>
          <a:xfrm>
            <a:off x="34925" y="1214438"/>
            <a:ext cx="714375" cy="542925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solidFill>
                <a:prstClr val="white"/>
              </a:solidFill>
            </a:endParaRPr>
          </a:p>
        </p:txBody>
      </p:sp>
      <p:sp>
        <p:nvSpPr>
          <p:cNvPr id="49" name="48 Rectángulo redondeado"/>
          <p:cNvSpPr/>
          <p:nvPr/>
        </p:nvSpPr>
        <p:spPr>
          <a:xfrm>
            <a:off x="5148263" y="2276475"/>
            <a:ext cx="3671887" cy="720725"/>
          </a:xfrm>
          <a:prstGeom prst="roundRect">
            <a:avLst/>
          </a:prstGeom>
          <a:ln>
            <a:solidFill>
              <a:schemeClr val="accent3"/>
            </a:solidFill>
            <a:prstDash val="dashDot"/>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endParaRPr lang="es-CL" sz="1000" i="1" baseline="30000" dirty="0">
              <a:solidFill>
                <a:srgbClr val="1F497D"/>
              </a:solidFill>
            </a:endParaRPr>
          </a:p>
          <a:p>
            <a:pPr fontAlgn="auto">
              <a:spcBef>
                <a:spcPts val="0"/>
              </a:spcBef>
              <a:spcAft>
                <a:spcPts val="0"/>
              </a:spcAft>
              <a:defRPr/>
            </a:pPr>
            <a:r>
              <a:rPr lang="es-CL" sz="1000" i="1" baseline="30000" dirty="0">
                <a:solidFill>
                  <a:srgbClr val="1F497D"/>
                </a:solidFill>
              </a:rPr>
              <a:t>(Situación 1) “</a:t>
            </a:r>
            <a:r>
              <a:rPr lang="es-CL" sz="1000" i="1" dirty="0">
                <a:solidFill>
                  <a:srgbClr val="1F497D"/>
                </a:solidFill>
              </a:rPr>
              <a:t>Si desea puede esperarlo …”  </a:t>
            </a:r>
            <a:r>
              <a:rPr lang="es-ES" sz="1000" i="1" dirty="0">
                <a:solidFill>
                  <a:srgbClr val="1F497D"/>
                </a:solidFill>
              </a:rPr>
              <a:t>“¿Desea esperar al Doctor xx?”.</a:t>
            </a:r>
            <a:endParaRPr lang="es-CL" sz="1000" i="1" dirty="0">
              <a:solidFill>
                <a:srgbClr val="1F497D"/>
              </a:solidFill>
            </a:endParaRPr>
          </a:p>
          <a:p>
            <a:pPr fontAlgn="auto">
              <a:spcBef>
                <a:spcPts val="0"/>
              </a:spcBef>
              <a:spcAft>
                <a:spcPts val="0"/>
              </a:spcAft>
              <a:defRPr/>
            </a:pPr>
            <a:r>
              <a:rPr lang="es-CL" sz="1000" i="1" baseline="30000" dirty="0">
                <a:solidFill>
                  <a:srgbClr val="1F497D"/>
                </a:solidFill>
              </a:rPr>
              <a:t>(Situación 2) “</a:t>
            </a:r>
            <a:r>
              <a:rPr lang="es-CL" sz="1000" i="1" dirty="0">
                <a:solidFill>
                  <a:srgbClr val="1F497D"/>
                </a:solidFill>
              </a:rPr>
              <a:t>o si prefiere reagendar su hora”</a:t>
            </a:r>
            <a:r>
              <a:rPr lang="es-ES" sz="1000" i="1" dirty="0">
                <a:solidFill>
                  <a:srgbClr val="1F497D"/>
                </a:solidFill>
              </a:rPr>
              <a:t> “¿Prefiere reagendar su hora?”.</a:t>
            </a:r>
          </a:p>
        </p:txBody>
      </p:sp>
      <p:sp>
        <p:nvSpPr>
          <p:cNvPr id="50" name="49 Rectángulo redondeado"/>
          <p:cNvSpPr/>
          <p:nvPr/>
        </p:nvSpPr>
        <p:spPr>
          <a:xfrm>
            <a:off x="5148263" y="3140075"/>
            <a:ext cx="3671887" cy="793750"/>
          </a:xfrm>
          <a:prstGeom prst="roundRect">
            <a:avLst/>
          </a:prstGeom>
          <a:ln>
            <a:solidFill>
              <a:schemeClr val="accent4"/>
            </a:solidFill>
            <a:prstDash val="dashDot"/>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s-ES" sz="1000" i="1" baseline="30000" dirty="0">
                <a:solidFill>
                  <a:srgbClr val="1F497D"/>
                </a:solidFill>
              </a:rPr>
              <a:t>(Situación 1)  </a:t>
            </a:r>
            <a:r>
              <a:rPr lang="es-ES" sz="1000" i="1" dirty="0">
                <a:solidFill>
                  <a:srgbClr val="1F497D"/>
                </a:solidFill>
              </a:rPr>
              <a:t>"Sr/ Sra. xx el Doctor xx  se encuentra a xx Minutos de llegar”.</a:t>
            </a:r>
          </a:p>
          <a:p>
            <a:pPr fontAlgn="auto">
              <a:spcBef>
                <a:spcPts val="0"/>
              </a:spcBef>
              <a:spcAft>
                <a:spcPts val="0"/>
              </a:spcAft>
              <a:defRPr/>
            </a:pPr>
            <a:r>
              <a:rPr lang="es-CL" sz="1000" i="1" dirty="0">
                <a:solidFill>
                  <a:srgbClr val="1F497D"/>
                </a:solidFill>
              </a:rPr>
              <a:t> “El doctor  xx se encuentra en el estacionamiento dentro de los próximos x minutos llegará a la consulta”.</a:t>
            </a:r>
          </a:p>
        </p:txBody>
      </p:sp>
      <p:sp>
        <p:nvSpPr>
          <p:cNvPr id="51" name="50 Rectángulo redondeado"/>
          <p:cNvSpPr/>
          <p:nvPr/>
        </p:nvSpPr>
        <p:spPr>
          <a:xfrm>
            <a:off x="5148263" y="1573213"/>
            <a:ext cx="3671887" cy="560387"/>
          </a:xfrm>
          <a:prstGeom prst="roundRect">
            <a:avLst/>
          </a:prstGeom>
          <a:ln>
            <a:solidFill>
              <a:schemeClr val="accent1"/>
            </a:solidFill>
            <a:prstDash val="dashDot"/>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s-CL" sz="1000" i="1" dirty="0">
                <a:solidFill>
                  <a:srgbClr val="1F497D"/>
                </a:solidFill>
              </a:rPr>
              <a:t>"Sr / Sra. xx  queremos comunicarle que </a:t>
            </a:r>
            <a:r>
              <a:rPr lang="es-CL" sz="1000" b="1" i="1" dirty="0">
                <a:solidFill>
                  <a:srgbClr val="1F497D"/>
                </a:solidFill>
              </a:rPr>
              <a:t>lamentablemente el Doctor</a:t>
            </a:r>
            <a:r>
              <a:rPr lang="es-CL" sz="1000" i="1" dirty="0">
                <a:solidFill>
                  <a:srgbClr val="1F497D"/>
                </a:solidFill>
              </a:rPr>
              <a:t> (apellido del doctor) viene con un </a:t>
            </a:r>
            <a:r>
              <a:rPr lang="es-CL" sz="1000" b="1" i="1" dirty="0">
                <a:solidFill>
                  <a:srgbClr val="1F497D"/>
                </a:solidFill>
              </a:rPr>
              <a:t>retraso</a:t>
            </a:r>
            <a:r>
              <a:rPr lang="es-CL" sz="1000" i="1" dirty="0">
                <a:solidFill>
                  <a:srgbClr val="1F497D"/>
                </a:solidFill>
              </a:rPr>
              <a:t> de x minutos”. </a:t>
            </a:r>
          </a:p>
        </p:txBody>
      </p:sp>
      <p:sp>
        <p:nvSpPr>
          <p:cNvPr id="52" name="51 Rectángulo redondeado"/>
          <p:cNvSpPr/>
          <p:nvPr/>
        </p:nvSpPr>
        <p:spPr>
          <a:xfrm>
            <a:off x="5148263" y="4135438"/>
            <a:ext cx="3671887" cy="576262"/>
          </a:xfrm>
          <a:prstGeom prst="roundRect">
            <a:avLst/>
          </a:prstGeom>
          <a:ln>
            <a:solidFill>
              <a:schemeClr val="accent4"/>
            </a:solidFill>
            <a:prstDash val="dashDot"/>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s-ES" sz="1000" i="1" baseline="30000" dirty="0">
                <a:solidFill>
                  <a:srgbClr val="1F497D"/>
                </a:solidFill>
              </a:rPr>
              <a:t>(Situación 2) </a:t>
            </a:r>
            <a:r>
              <a:rPr lang="es-ES" sz="1000" i="1" dirty="0">
                <a:solidFill>
                  <a:srgbClr val="1F497D"/>
                </a:solidFill>
              </a:rPr>
              <a:t>"Sr/ Sra. xx su hora con el Doctor xx ha quedado </a:t>
            </a:r>
            <a:r>
              <a:rPr lang="es-ES" sz="1000" i="1" dirty="0" err="1">
                <a:solidFill>
                  <a:srgbClr val="1F497D"/>
                </a:solidFill>
              </a:rPr>
              <a:t>agendada</a:t>
            </a:r>
            <a:r>
              <a:rPr lang="es-ES" sz="1000" i="1" dirty="0">
                <a:solidFill>
                  <a:srgbClr val="1F497D"/>
                </a:solidFill>
              </a:rPr>
              <a:t> para el día xx a las xx en este mismo sector de la clínica.”</a:t>
            </a:r>
            <a:endParaRPr lang="es-CL" sz="1000" i="1" dirty="0">
              <a:solidFill>
                <a:srgbClr val="1F497D"/>
              </a:solidFill>
            </a:endParaRPr>
          </a:p>
        </p:txBody>
      </p:sp>
      <p:sp>
        <p:nvSpPr>
          <p:cNvPr id="74" name="73 CuadroTexto"/>
          <p:cNvSpPr txBox="1"/>
          <p:nvPr/>
        </p:nvSpPr>
        <p:spPr>
          <a:xfrm>
            <a:off x="900113" y="111125"/>
            <a:ext cx="6767512" cy="771525"/>
          </a:xfrm>
          <a:prstGeom prst="snip2DiagRect">
            <a:avLst/>
          </a:prstGeom>
          <a:noFill/>
          <a:ln>
            <a:solidFill>
              <a:schemeClr val="tx2"/>
            </a:solidFill>
          </a:ln>
        </p:spPr>
        <p:txBody>
          <a:bodyPr>
            <a:spAutoFit/>
          </a:bodyPr>
          <a:lstStyle/>
          <a:p>
            <a:pPr marL="342900" indent="-342900">
              <a:defRPr/>
            </a:pPr>
            <a:r>
              <a:rPr lang="es-CL" sz="1000" b="1" dirty="0">
                <a:solidFill>
                  <a:srgbClr val="C0504D"/>
                </a:solidFill>
                <a:latin typeface="Calibri"/>
                <a:ea typeface="+mn-ea"/>
                <a:cs typeface="Arial" charset="0"/>
              </a:rPr>
              <a:t>PROTOCOLO CONTINGENCIA </a:t>
            </a:r>
          </a:p>
          <a:p>
            <a:pPr marL="342900" indent="-342900">
              <a:defRPr/>
            </a:pPr>
            <a:r>
              <a:rPr lang="es-CL" sz="1000" b="1" dirty="0">
                <a:solidFill>
                  <a:srgbClr val="C0504D"/>
                </a:solidFill>
                <a:latin typeface="Calibri"/>
                <a:ea typeface="+mn-ea"/>
                <a:cs typeface="Arial" charset="0"/>
              </a:rPr>
              <a:t>		             RECEPCIONISTA / INFORMACIONES -  CENTRO MÉDICO </a:t>
            </a:r>
          </a:p>
          <a:p>
            <a:pPr marL="342900" indent="-342900">
              <a:defRPr/>
            </a:pPr>
            <a:r>
              <a:rPr lang="es-CL" sz="1000" b="1" dirty="0">
                <a:solidFill>
                  <a:srgbClr val="C0504D"/>
                </a:solidFill>
                <a:latin typeface="Calibri"/>
                <a:ea typeface="+mn-ea"/>
                <a:cs typeface="Arial" charset="0"/>
              </a:rPr>
              <a:t>					                       </a:t>
            </a:r>
            <a:r>
              <a:rPr lang="es-CL" sz="1600" b="1" dirty="0">
                <a:solidFill>
                  <a:srgbClr val="C0504D"/>
                </a:solidFill>
                <a:latin typeface="Calibri"/>
                <a:ea typeface="+mn-ea"/>
                <a:cs typeface="Arial" charset="0"/>
              </a:rPr>
              <a:t>RETRASO DEL MÉDICO</a:t>
            </a:r>
            <a:endParaRPr lang="es-CL" sz="1600" b="1" i="1" dirty="0">
              <a:solidFill>
                <a:srgbClr val="C0504D"/>
              </a:solidFill>
              <a:latin typeface="Calibri"/>
              <a:ea typeface="+mn-ea"/>
              <a:cs typeface="Arial" pitchFamily="34" charset="0"/>
            </a:endParaRPr>
          </a:p>
        </p:txBody>
      </p:sp>
      <p:sp>
        <p:nvSpPr>
          <p:cNvPr id="43" name="42 CuadroTexto"/>
          <p:cNvSpPr txBox="1"/>
          <p:nvPr/>
        </p:nvSpPr>
        <p:spPr>
          <a:xfrm>
            <a:off x="2051050" y="1876425"/>
            <a:ext cx="3025775" cy="400050"/>
          </a:xfrm>
          <a:prstGeom prst="rect">
            <a:avLst/>
          </a:prstGeom>
          <a:noFill/>
        </p:spPr>
        <p:txBody>
          <a:bodyPr>
            <a:spAutoFit/>
          </a:bodyPr>
          <a:lstStyle/>
          <a:p>
            <a:pPr>
              <a:defRPr/>
            </a:pPr>
            <a:r>
              <a:rPr lang="es-CL" sz="1000" dirty="0">
                <a:solidFill>
                  <a:srgbClr val="1F497D"/>
                </a:solidFill>
                <a:latin typeface="Calibri"/>
                <a:ea typeface="+mn-ea"/>
                <a:cs typeface="Arial" charset="0"/>
              </a:rPr>
              <a:t>Informar amablemente al paciente de la situación que acontece manteniendo siempre el contacto visual.</a:t>
            </a:r>
          </a:p>
        </p:txBody>
      </p:sp>
      <p:sp>
        <p:nvSpPr>
          <p:cNvPr id="47" name="46 CuadroTexto"/>
          <p:cNvSpPr txBox="1"/>
          <p:nvPr/>
        </p:nvSpPr>
        <p:spPr>
          <a:xfrm>
            <a:off x="2051050" y="2741613"/>
            <a:ext cx="2952750" cy="400050"/>
          </a:xfrm>
          <a:prstGeom prst="rect">
            <a:avLst/>
          </a:prstGeom>
          <a:noFill/>
        </p:spPr>
        <p:txBody>
          <a:bodyPr>
            <a:spAutoFit/>
          </a:bodyPr>
          <a:lstStyle/>
          <a:p>
            <a:pPr>
              <a:defRPr/>
            </a:pPr>
            <a:r>
              <a:rPr lang="es-ES" sz="1000" dirty="0">
                <a:solidFill>
                  <a:srgbClr val="1F497D"/>
                </a:solidFill>
                <a:latin typeface="Calibri"/>
                <a:ea typeface="+mn-ea"/>
                <a:cs typeface="Arial" charset="0"/>
              </a:rPr>
              <a:t>Ofrece alternativas que se ajusten a la necesidad del paciente. </a:t>
            </a:r>
            <a:endParaRPr lang="es-CL" sz="1000" dirty="0">
              <a:solidFill>
                <a:srgbClr val="1F497D"/>
              </a:solidFill>
              <a:latin typeface="Calibri"/>
              <a:ea typeface="+mn-ea"/>
              <a:cs typeface="Arial" charset="0"/>
            </a:endParaRPr>
          </a:p>
        </p:txBody>
      </p:sp>
      <p:sp>
        <p:nvSpPr>
          <p:cNvPr id="2075" name="55 CuadroTexto"/>
          <p:cNvSpPr txBox="1">
            <a:spLocks noChangeArrowheads="1"/>
          </p:cNvSpPr>
          <p:nvPr/>
        </p:nvSpPr>
        <p:spPr bwMode="auto">
          <a:xfrm>
            <a:off x="2484438" y="4005263"/>
            <a:ext cx="184150" cy="369887"/>
          </a:xfrm>
          <a:prstGeom prst="rect">
            <a:avLst/>
          </a:prstGeom>
          <a:noFill/>
          <a:ln w="9525">
            <a:noFill/>
            <a:miter lim="800000"/>
            <a:headEnd/>
            <a:tailEnd/>
          </a:ln>
        </p:spPr>
        <p:txBody>
          <a:bodyPr wrap="none">
            <a:spAutoFit/>
          </a:bodyPr>
          <a:lstStyle/>
          <a:p>
            <a:pPr>
              <a:defRPr/>
            </a:pPr>
            <a:endParaRPr lang="es-CL">
              <a:solidFill>
                <a:prstClr val="black"/>
              </a:solidFill>
              <a:ea typeface="+mn-ea"/>
              <a:cs typeface="Arial" pitchFamily="34" charset="0"/>
            </a:endParaRPr>
          </a:p>
        </p:txBody>
      </p:sp>
      <p:sp>
        <p:nvSpPr>
          <p:cNvPr id="59" name="58 CuadroTexto"/>
          <p:cNvSpPr txBox="1"/>
          <p:nvPr/>
        </p:nvSpPr>
        <p:spPr>
          <a:xfrm>
            <a:off x="1979613" y="3759200"/>
            <a:ext cx="3097212" cy="246063"/>
          </a:xfrm>
          <a:prstGeom prst="rect">
            <a:avLst/>
          </a:prstGeom>
          <a:noFill/>
        </p:spPr>
        <p:txBody>
          <a:bodyPr>
            <a:spAutoFit/>
          </a:bodyPr>
          <a:lstStyle/>
          <a:p>
            <a:pPr>
              <a:defRPr/>
            </a:pPr>
            <a:r>
              <a:rPr lang="es-CL" sz="1000" dirty="0">
                <a:solidFill>
                  <a:srgbClr val="1F497D"/>
                </a:solidFill>
                <a:latin typeface="Calibri"/>
                <a:ea typeface="+mn-ea"/>
                <a:cs typeface="Arial" charset="0"/>
              </a:rPr>
              <a:t>Comentar al paciente el estado de avance del médico.</a:t>
            </a:r>
          </a:p>
        </p:txBody>
      </p:sp>
      <p:sp>
        <p:nvSpPr>
          <p:cNvPr id="60" name="59 CuadroTexto"/>
          <p:cNvSpPr txBox="1"/>
          <p:nvPr/>
        </p:nvSpPr>
        <p:spPr>
          <a:xfrm>
            <a:off x="1979613" y="4478338"/>
            <a:ext cx="3097212" cy="246062"/>
          </a:xfrm>
          <a:prstGeom prst="rect">
            <a:avLst/>
          </a:prstGeom>
          <a:noFill/>
        </p:spPr>
        <p:txBody>
          <a:bodyPr>
            <a:spAutoFit/>
          </a:bodyPr>
          <a:lstStyle/>
          <a:p>
            <a:pPr>
              <a:defRPr/>
            </a:pPr>
            <a:r>
              <a:rPr lang="es-ES" sz="1000" dirty="0">
                <a:solidFill>
                  <a:srgbClr val="1F497D"/>
                </a:solidFill>
                <a:latin typeface="Calibri"/>
                <a:ea typeface="+mn-ea"/>
                <a:cs typeface="Arial" charset="0"/>
              </a:rPr>
              <a:t>Ingresa en el sistema para reagendar hora médica.</a:t>
            </a:r>
            <a:endParaRPr lang="es-CL" sz="1000" dirty="0">
              <a:solidFill>
                <a:srgbClr val="1F497D"/>
              </a:solidFill>
              <a:latin typeface="Calibri"/>
              <a:ea typeface="+mn-ea"/>
              <a:cs typeface="Arial" charset="0"/>
            </a:endParaRPr>
          </a:p>
        </p:txBody>
      </p:sp>
      <p:sp>
        <p:nvSpPr>
          <p:cNvPr id="62" name="61 CuadroTexto"/>
          <p:cNvSpPr txBox="1"/>
          <p:nvPr/>
        </p:nvSpPr>
        <p:spPr>
          <a:xfrm>
            <a:off x="1979613" y="5106988"/>
            <a:ext cx="3024187" cy="400050"/>
          </a:xfrm>
          <a:prstGeom prst="rect">
            <a:avLst/>
          </a:prstGeom>
          <a:noFill/>
        </p:spPr>
        <p:txBody>
          <a:bodyPr>
            <a:spAutoFit/>
          </a:bodyPr>
          <a:lstStyle/>
          <a:p>
            <a:pPr>
              <a:defRPr/>
            </a:pPr>
            <a:r>
              <a:rPr lang="es-ES" sz="1000" dirty="0">
                <a:solidFill>
                  <a:srgbClr val="1F497D"/>
                </a:solidFill>
                <a:latin typeface="Calibri"/>
                <a:ea typeface="+mn-ea"/>
                <a:cs typeface="Arial" charset="0"/>
              </a:rPr>
              <a:t>Indagar si tiene alguna duda y/o requerimiento en el cual se le pueda asistir. </a:t>
            </a:r>
            <a:endParaRPr lang="es-CL" sz="1000" dirty="0">
              <a:solidFill>
                <a:srgbClr val="1F497D"/>
              </a:solidFill>
              <a:latin typeface="Calibri"/>
              <a:ea typeface="+mn-ea"/>
              <a:cs typeface="Arial" charset="0"/>
            </a:endParaRPr>
          </a:p>
        </p:txBody>
      </p:sp>
      <p:sp>
        <p:nvSpPr>
          <p:cNvPr id="64" name="63 CuadroTexto"/>
          <p:cNvSpPr txBox="1"/>
          <p:nvPr/>
        </p:nvSpPr>
        <p:spPr>
          <a:xfrm>
            <a:off x="1979613" y="5589588"/>
            <a:ext cx="3097212" cy="554037"/>
          </a:xfrm>
          <a:prstGeom prst="rect">
            <a:avLst/>
          </a:prstGeom>
          <a:noFill/>
        </p:spPr>
        <p:txBody>
          <a:bodyPr>
            <a:spAutoFit/>
          </a:bodyPr>
          <a:lstStyle/>
          <a:p>
            <a:pPr>
              <a:defRPr/>
            </a:pPr>
            <a:r>
              <a:rPr lang="es-ES" sz="1000" dirty="0">
                <a:solidFill>
                  <a:srgbClr val="1F497D"/>
                </a:solidFill>
                <a:latin typeface="Calibri"/>
                <a:ea typeface="+mn-ea"/>
                <a:cs typeface="Arial" charset="0"/>
              </a:rPr>
              <a:t>Despedirse amablemente y menciona su nombre para que la persona lo recuerde. Mantiene contacto visual y sonriendo. </a:t>
            </a:r>
            <a:endParaRPr lang="es-CL" sz="1000" dirty="0">
              <a:solidFill>
                <a:srgbClr val="1F497D"/>
              </a:solidFill>
              <a:latin typeface="Calibri"/>
              <a:ea typeface="+mn-ea"/>
              <a:cs typeface="Arial"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2" name="3 CuadroTexto"/>
          <p:cNvSpPr txBox="1">
            <a:spLocks noChangeArrowheads="1"/>
          </p:cNvSpPr>
          <p:nvPr/>
        </p:nvSpPr>
        <p:spPr bwMode="auto">
          <a:xfrm>
            <a:off x="2627784" y="115888"/>
            <a:ext cx="4968875" cy="647700"/>
          </a:xfrm>
          <a:prstGeom prst="rect">
            <a:avLst/>
          </a:prstGeom>
          <a:noFill/>
          <a:ln w="9525">
            <a:noFill/>
            <a:miter lim="800000"/>
            <a:headEnd/>
            <a:tailEnd/>
          </a:ln>
        </p:spPr>
        <p:txBody>
          <a:bodyPr>
            <a:spAutoFit/>
          </a:bodyPr>
          <a:lstStyle/>
          <a:p>
            <a:pPr algn="ctr"/>
            <a:r>
              <a:rPr lang="es-CL" b="1" dirty="0" smtClean="0">
                <a:solidFill>
                  <a:schemeClr val="accent1">
                    <a:lumMod val="50000"/>
                  </a:schemeClr>
                </a:solidFill>
                <a:latin typeface="Calibri" pitchFamily="34" charset="0"/>
              </a:rPr>
              <a:t>EXPERIENCIA </a:t>
            </a:r>
            <a:r>
              <a:rPr lang="es-CL" b="1" dirty="0">
                <a:solidFill>
                  <a:schemeClr val="accent1">
                    <a:lumMod val="50000"/>
                  </a:schemeClr>
                </a:solidFill>
                <a:latin typeface="Calibri" pitchFamily="34" charset="0"/>
              </a:rPr>
              <a:t>PACIENTE: SISTEMAS DE MEDICIÓN INTEGRADOS </a:t>
            </a:r>
          </a:p>
        </p:txBody>
      </p:sp>
      <p:sp>
        <p:nvSpPr>
          <p:cNvPr id="273413" name="Freeform 4"/>
          <p:cNvSpPr>
            <a:spLocks noChangeAspect="1"/>
          </p:cNvSpPr>
          <p:nvPr/>
        </p:nvSpPr>
        <p:spPr bwMode="gray">
          <a:xfrm rot="10800000">
            <a:off x="3562350" y="3402013"/>
            <a:ext cx="2422525" cy="2027237"/>
          </a:xfrm>
          <a:custGeom>
            <a:avLst/>
            <a:gdLst>
              <a:gd name="T0" fmla="*/ 2147483647 w 4489"/>
              <a:gd name="T1" fmla="*/ 0 h 3885"/>
              <a:gd name="T2" fmla="*/ 0 w 4489"/>
              <a:gd name="T3" fmla="*/ 2147483647 h 3885"/>
              <a:gd name="T4" fmla="*/ 2147483647 w 4489"/>
              <a:gd name="T5" fmla="*/ 2147483647 h 3885"/>
              <a:gd name="T6" fmla="*/ 2147483647 w 4489"/>
              <a:gd name="T7" fmla="*/ 0 h 3885"/>
              <a:gd name="T8" fmla="*/ 0 60000 65536"/>
              <a:gd name="T9" fmla="*/ 0 60000 65536"/>
              <a:gd name="T10" fmla="*/ 0 60000 65536"/>
              <a:gd name="T11" fmla="*/ 0 60000 65536"/>
              <a:gd name="T12" fmla="*/ 0 w 4489"/>
              <a:gd name="T13" fmla="*/ 0 h 3885"/>
              <a:gd name="T14" fmla="*/ 4489 w 4489"/>
              <a:gd name="T15" fmla="*/ 3885 h 3885"/>
            </a:gdLst>
            <a:ahLst/>
            <a:cxnLst>
              <a:cxn ang="T8">
                <a:pos x="T0" y="T1"/>
              </a:cxn>
              <a:cxn ang="T9">
                <a:pos x="T2" y="T3"/>
              </a:cxn>
              <a:cxn ang="T10">
                <a:pos x="T4" y="T5"/>
              </a:cxn>
              <a:cxn ang="T11">
                <a:pos x="T6" y="T7"/>
              </a:cxn>
            </a:cxnLst>
            <a:rect l="T12" t="T13" r="T14" b="T15"/>
            <a:pathLst>
              <a:path w="4489" h="3885">
                <a:moveTo>
                  <a:pt x="2244" y="0"/>
                </a:moveTo>
                <a:lnTo>
                  <a:pt x="0" y="3885"/>
                </a:lnTo>
                <a:lnTo>
                  <a:pt x="4489" y="3885"/>
                </a:lnTo>
                <a:lnTo>
                  <a:pt x="2244" y="0"/>
                </a:lnTo>
                <a:close/>
              </a:path>
            </a:pathLst>
          </a:custGeom>
          <a:gradFill rotWithShape="1">
            <a:gsLst>
              <a:gs pos="0">
                <a:srgbClr val="7BA7D3"/>
              </a:gs>
              <a:gs pos="100000">
                <a:srgbClr val="336699"/>
              </a:gs>
            </a:gsLst>
            <a:lin ang="5400000" scaled="1"/>
          </a:gradFill>
          <a:ln w="9525">
            <a:noFill/>
            <a:round/>
            <a:headEnd/>
            <a:tailEnd/>
          </a:ln>
        </p:spPr>
        <p:txBody>
          <a:bodyPr/>
          <a:lstStyle/>
          <a:p>
            <a:endParaRPr lang="es-CL"/>
          </a:p>
        </p:txBody>
      </p:sp>
      <p:sp>
        <p:nvSpPr>
          <p:cNvPr id="272390" name="Freeform 5"/>
          <p:cNvSpPr>
            <a:spLocks noChangeAspect="1"/>
          </p:cNvSpPr>
          <p:nvPr/>
        </p:nvSpPr>
        <p:spPr bwMode="gray">
          <a:xfrm>
            <a:off x="2263775" y="3435350"/>
            <a:ext cx="2422525" cy="2025650"/>
          </a:xfrm>
          <a:custGeom>
            <a:avLst/>
            <a:gdLst>
              <a:gd name="T0" fmla="*/ 2244 w 4489"/>
              <a:gd name="T1" fmla="*/ 0 h 3885"/>
              <a:gd name="T2" fmla="*/ 0 w 4489"/>
              <a:gd name="T3" fmla="*/ 3885 h 3885"/>
              <a:gd name="T4" fmla="*/ 4489 w 4489"/>
              <a:gd name="T5" fmla="*/ 3885 h 3885"/>
              <a:gd name="T6" fmla="*/ 2244 w 4489"/>
              <a:gd name="T7" fmla="*/ 0 h 38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89" h="3885">
                <a:moveTo>
                  <a:pt x="2244" y="0"/>
                </a:moveTo>
                <a:lnTo>
                  <a:pt x="0" y="3885"/>
                </a:lnTo>
                <a:lnTo>
                  <a:pt x="4489" y="3885"/>
                </a:lnTo>
                <a:lnTo>
                  <a:pt x="2244" y="0"/>
                </a:lnTo>
                <a:close/>
              </a:path>
            </a:pathLst>
          </a:custGeom>
          <a:gradFill rotWithShape="1">
            <a:gsLst>
              <a:gs pos="0">
                <a:srgbClr val="EAEAEA"/>
              </a:gs>
              <a:gs pos="100000">
                <a:srgbClr val="C2C2C2"/>
              </a:gs>
            </a:gsLst>
            <a:lin ang="5400000" scaled="1"/>
          </a:gradFill>
          <a:ln w="19050">
            <a:solidFill>
              <a:srgbClr val="FFFFFF"/>
            </a:solidFill>
            <a:round/>
            <a:headEnd/>
            <a:tailEnd/>
          </a:ln>
          <a:effectLst>
            <a:outerShdw dist="63500" dir="2212194" algn="ctr" rotWithShape="0">
              <a:srgbClr val="B2B2B2"/>
            </a:outerShdw>
          </a:effectLst>
        </p:spPr>
        <p:txBody>
          <a:bodyPr/>
          <a:lstStyle/>
          <a:p>
            <a:pPr>
              <a:defRPr/>
            </a:pPr>
            <a:endParaRPr lang="es-CL"/>
          </a:p>
        </p:txBody>
      </p:sp>
      <p:sp>
        <p:nvSpPr>
          <p:cNvPr id="272391" name="Freeform 6"/>
          <p:cNvSpPr>
            <a:spLocks noChangeAspect="1"/>
          </p:cNvSpPr>
          <p:nvPr/>
        </p:nvSpPr>
        <p:spPr bwMode="gray">
          <a:xfrm>
            <a:off x="4832350" y="3435350"/>
            <a:ext cx="2422525" cy="2025650"/>
          </a:xfrm>
          <a:custGeom>
            <a:avLst/>
            <a:gdLst>
              <a:gd name="T0" fmla="*/ 2244 w 4489"/>
              <a:gd name="T1" fmla="*/ 0 h 3885"/>
              <a:gd name="T2" fmla="*/ 0 w 4489"/>
              <a:gd name="T3" fmla="*/ 3885 h 3885"/>
              <a:gd name="T4" fmla="*/ 4489 w 4489"/>
              <a:gd name="T5" fmla="*/ 3885 h 3885"/>
              <a:gd name="T6" fmla="*/ 2244 w 4489"/>
              <a:gd name="T7" fmla="*/ 0 h 38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89" h="3885">
                <a:moveTo>
                  <a:pt x="2244" y="0"/>
                </a:moveTo>
                <a:lnTo>
                  <a:pt x="0" y="3885"/>
                </a:lnTo>
                <a:lnTo>
                  <a:pt x="4489" y="3885"/>
                </a:lnTo>
                <a:lnTo>
                  <a:pt x="2244" y="0"/>
                </a:lnTo>
                <a:close/>
              </a:path>
            </a:pathLst>
          </a:custGeom>
          <a:gradFill rotWithShape="1">
            <a:gsLst>
              <a:gs pos="0">
                <a:srgbClr val="EAEAEA"/>
              </a:gs>
              <a:gs pos="100000">
                <a:srgbClr val="C2C2C2"/>
              </a:gs>
            </a:gsLst>
            <a:lin ang="5400000" scaled="1"/>
          </a:gradFill>
          <a:ln w="19050">
            <a:solidFill>
              <a:srgbClr val="FFFFFF"/>
            </a:solidFill>
            <a:round/>
            <a:headEnd/>
            <a:tailEnd/>
          </a:ln>
          <a:effectLst>
            <a:outerShdw dist="63500" dir="2212194" algn="ctr" rotWithShape="0">
              <a:srgbClr val="B2B2B2"/>
            </a:outerShdw>
          </a:effectLst>
        </p:spPr>
        <p:txBody>
          <a:bodyPr/>
          <a:lstStyle/>
          <a:p>
            <a:pPr>
              <a:defRPr/>
            </a:pPr>
            <a:endParaRPr lang="es-CL"/>
          </a:p>
        </p:txBody>
      </p:sp>
      <p:sp>
        <p:nvSpPr>
          <p:cNvPr id="272392" name="Freeform 7"/>
          <p:cNvSpPr>
            <a:spLocks noChangeAspect="1"/>
          </p:cNvSpPr>
          <p:nvPr/>
        </p:nvSpPr>
        <p:spPr bwMode="gray">
          <a:xfrm>
            <a:off x="3562350" y="1282700"/>
            <a:ext cx="2422525" cy="2025650"/>
          </a:xfrm>
          <a:custGeom>
            <a:avLst/>
            <a:gdLst>
              <a:gd name="T0" fmla="*/ 2244 w 4489"/>
              <a:gd name="T1" fmla="*/ 0 h 3885"/>
              <a:gd name="T2" fmla="*/ 0 w 4489"/>
              <a:gd name="T3" fmla="*/ 3885 h 3885"/>
              <a:gd name="T4" fmla="*/ 4489 w 4489"/>
              <a:gd name="T5" fmla="*/ 3885 h 3885"/>
              <a:gd name="T6" fmla="*/ 2244 w 4489"/>
              <a:gd name="T7" fmla="*/ 0 h 38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89" h="3885">
                <a:moveTo>
                  <a:pt x="2244" y="0"/>
                </a:moveTo>
                <a:lnTo>
                  <a:pt x="0" y="3885"/>
                </a:lnTo>
                <a:lnTo>
                  <a:pt x="4489" y="3885"/>
                </a:lnTo>
                <a:lnTo>
                  <a:pt x="2244" y="0"/>
                </a:lnTo>
                <a:close/>
              </a:path>
            </a:pathLst>
          </a:custGeom>
          <a:gradFill rotWithShape="1">
            <a:gsLst>
              <a:gs pos="0">
                <a:srgbClr val="EAEAEA"/>
              </a:gs>
              <a:gs pos="100000">
                <a:srgbClr val="C2C2C2"/>
              </a:gs>
            </a:gsLst>
            <a:lin ang="5400000" scaled="1"/>
          </a:gradFill>
          <a:ln w="19050">
            <a:solidFill>
              <a:srgbClr val="FFFFFF"/>
            </a:solidFill>
            <a:round/>
            <a:headEnd/>
            <a:tailEnd/>
          </a:ln>
          <a:effectLst>
            <a:outerShdw dist="63500" dir="2212194" algn="ctr" rotWithShape="0">
              <a:srgbClr val="B2B2B2"/>
            </a:outerShdw>
          </a:effectLst>
        </p:spPr>
        <p:txBody>
          <a:bodyPr/>
          <a:lstStyle/>
          <a:p>
            <a:pPr>
              <a:defRPr/>
            </a:pPr>
            <a:endParaRPr lang="es-CL"/>
          </a:p>
        </p:txBody>
      </p:sp>
      <p:sp>
        <p:nvSpPr>
          <p:cNvPr id="273417" name="AutoShape 8"/>
          <p:cNvSpPr>
            <a:spLocks noChangeArrowheads="1"/>
          </p:cNvSpPr>
          <p:nvPr/>
        </p:nvSpPr>
        <p:spPr bwMode="gray">
          <a:xfrm rot="10800000">
            <a:off x="4424363" y="2847975"/>
            <a:ext cx="698500" cy="460375"/>
          </a:xfrm>
          <a:prstGeom prst="downArrow">
            <a:avLst>
              <a:gd name="adj1" fmla="val 60463"/>
              <a:gd name="adj2" fmla="val 61727"/>
            </a:avLst>
          </a:prstGeom>
          <a:solidFill>
            <a:schemeClr val="bg1"/>
          </a:solidFill>
          <a:ln w="9525">
            <a:noFill/>
            <a:miter lim="800000"/>
            <a:headEnd/>
            <a:tailEnd/>
          </a:ln>
        </p:spPr>
        <p:txBody>
          <a:bodyPr wrap="none" lIns="90000" tIns="90000" rIns="72000" bIns="90000" anchor="ctr"/>
          <a:lstStyle/>
          <a:p>
            <a:endParaRPr lang="es-CL">
              <a:solidFill>
                <a:srgbClr val="000000"/>
              </a:solidFill>
              <a:latin typeface="Calibri" pitchFamily="34" charset="0"/>
            </a:endParaRPr>
          </a:p>
        </p:txBody>
      </p:sp>
      <p:sp>
        <p:nvSpPr>
          <p:cNvPr id="273418" name="Text Box 9"/>
          <p:cNvSpPr txBox="1">
            <a:spLocks noChangeArrowheads="1"/>
          </p:cNvSpPr>
          <p:nvPr/>
        </p:nvSpPr>
        <p:spPr bwMode="gray">
          <a:xfrm>
            <a:off x="3848100" y="2243138"/>
            <a:ext cx="1833563" cy="428625"/>
          </a:xfrm>
          <a:prstGeom prst="rect">
            <a:avLst/>
          </a:prstGeom>
          <a:noFill/>
          <a:ln w="9525">
            <a:noFill/>
            <a:miter lim="800000"/>
            <a:headEnd/>
            <a:tailEnd/>
          </a:ln>
        </p:spPr>
        <p:txBody>
          <a:bodyPr lIns="90000" tIns="90000" rIns="72000" bIns="90000">
            <a:spAutoFit/>
          </a:bodyPr>
          <a:lstStyle/>
          <a:p>
            <a:pPr algn="ctr" defTabSz="801688"/>
            <a:r>
              <a:rPr lang="en-GB" sz="1600" b="1">
                <a:solidFill>
                  <a:srgbClr val="333333"/>
                </a:solidFill>
                <a:latin typeface="Calibri" pitchFamily="34" charset="0"/>
              </a:rPr>
              <a:t>ESTÁNDARES</a:t>
            </a:r>
          </a:p>
        </p:txBody>
      </p:sp>
      <p:sp>
        <p:nvSpPr>
          <p:cNvPr id="273419" name="Text Box 10"/>
          <p:cNvSpPr txBox="1">
            <a:spLocks noChangeArrowheads="1"/>
          </p:cNvSpPr>
          <p:nvPr/>
        </p:nvSpPr>
        <p:spPr bwMode="gray">
          <a:xfrm>
            <a:off x="4059238" y="3500438"/>
            <a:ext cx="1416050" cy="735012"/>
          </a:xfrm>
          <a:prstGeom prst="rect">
            <a:avLst/>
          </a:prstGeom>
          <a:noFill/>
          <a:ln w="9525">
            <a:noFill/>
            <a:miter lim="800000"/>
            <a:headEnd/>
            <a:tailEnd/>
          </a:ln>
        </p:spPr>
        <p:txBody>
          <a:bodyPr wrap="none" lIns="90000" tIns="90000" rIns="72000" bIns="90000">
            <a:spAutoFit/>
          </a:bodyPr>
          <a:lstStyle/>
          <a:p>
            <a:pPr algn="ctr" defTabSz="801688"/>
            <a:r>
              <a:rPr lang="en-GB" b="1">
                <a:solidFill>
                  <a:srgbClr val="FFFFFF"/>
                </a:solidFill>
                <a:latin typeface="Calibri" pitchFamily="34" charset="0"/>
              </a:rPr>
              <a:t>EXPERIENCIA</a:t>
            </a:r>
          </a:p>
          <a:p>
            <a:pPr algn="ctr" defTabSz="801688"/>
            <a:r>
              <a:rPr lang="en-GB" b="1">
                <a:solidFill>
                  <a:srgbClr val="FFFFFF"/>
                </a:solidFill>
                <a:latin typeface="Calibri" pitchFamily="34" charset="0"/>
              </a:rPr>
              <a:t>PACIENTES</a:t>
            </a:r>
          </a:p>
        </p:txBody>
      </p:sp>
      <p:sp>
        <p:nvSpPr>
          <p:cNvPr id="273420" name="Text Box 11"/>
          <p:cNvSpPr txBox="1">
            <a:spLocks noChangeArrowheads="1"/>
          </p:cNvSpPr>
          <p:nvPr/>
        </p:nvSpPr>
        <p:spPr bwMode="gray">
          <a:xfrm>
            <a:off x="2663825" y="4768850"/>
            <a:ext cx="1697038" cy="428625"/>
          </a:xfrm>
          <a:prstGeom prst="rect">
            <a:avLst/>
          </a:prstGeom>
          <a:noFill/>
          <a:ln w="9525">
            <a:noFill/>
            <a:miter lim="800000"/>
            <a:headEnd/>
            <a:tailEnd/>
          </a:ln>
        </p:spPr>
        <p:txBody>
          <a:bodyPr lIns="90000" tIns="90000" rIns="72000" bIns="90000">
            <a:spAutoFit/>
          </a:bodyPr>
          <a:lstStyle/>
          <a:p>
            <a:pPr defTabSz="801688"/>
            <a:r>
              <a:rPr lang="en-GB" sz="1600" b="1">
                <a:solidFill>
                  <a:srgbClr val="333333"/>
                </a:solidFill>
                <a:latin typeface="Calibri" pitchFamily="34" charset="0"/>
              </a:rPr>
              <a:t>SERVICIOS</a:t>
            </a:r>
          </a:p>
        </p:txBody>
      </p:sp>
      <p:sp>
        <p:nvSpPr>
          <p:cNvPr id="273421" name="AutoShape 12"/>
          <p:cNvSpPr>
            <a:spLocks noChangeArrowheads="1"/>
          </p:cNvSpPr>
          <p:nvPr/>
        </p:nvSpPr>
        <p:spPr bwMode="gray">
          <a:xfrm rot="-3531130">
            <a:off x="5272088" y="4362450"/>
            <a:ext cx="698500" cy="460375"/>
          </a:xfrm>
          <a:prstGeom prst="downArrow">
            <a:avLst>
              <a:gd name="adj1" fmla="val 60463"/>
              <a:gd name="adj2" fmla="val 61727"/>
            </a:avLst>
          </a:prstGeom>
          <a:solidFill>
            <a:schemeClr val="bg1"/>
          </a:solidFill>
          <a:ln w="9525">
            <a:noFill/>
            <a:miter lim="800000"/>
            <a:headEnd/>
            <a:tailEnd/>
          </a:ln>
        </p:spPr>
        <p:txBody>
          <a:bodyPr wrap="none" lIns="90000" tIns="90000" rIns="72000" bIns="90000" anchor="ctr"/>
          <a:lstStyle/>
          <a:p>
            <a:endParaRPr lang="es-CL">
              <a:solidFill>
                <a:srgbClr val="000000"/>
              </a:solidFill>
              <a:latin typeface="Calibri" pitchFamily="34" charset="0"/>
            </a:endParaRPr>
          </a:p>
        </p:txBody>
      </p:sp>
      <p:sp>
        <p:nvSpPr>
          <p:cNvPr id="273422" name="AutoShape 13"/>
          <p:cNvSpPr>
            <a:spLocks noChangeArrowheads="1"/>
          </p:cNvSpPr>
          <p:nvPr/>
        </p:nvSpPr>
        <p:spPr bwMode="gray">
          <a:xfrm rot="3531130" flipH="1">
            <a:off x="3554413" y="4362450"/>
            <a:ext cx="698500" cy="460375"/>
          </a:xfrm>
          <a:prstGeom prst="downArrow">
            <a:avLst>
              <a:gd name="adj1" fmla="val 60463"/>
              <a:gd name="adj2" fmla="val 61727"/>
            </a:avLst>
          </a:prstGeom>
          <a:solidFill>
            <a:schemeClr val="bg1"/>
          </a:solidFill>
          <a:ln w="9525">
            <a:noFill/>
            <a:miter lim="800000"/>
            <a:headEnd/>
            <a:tailEnd/>
          </a:ln>
        </p:spPr>
        <p:txBody>
          <a:bodyPr wrap="none" lIns="90000" tIns="90000" rIns="72000" bIns="90000" anchor="ctr"/>
          <a:lstStyle/>
          <a:p>
            <a:endParaRPr lang="es-CL">
              <a:solidFill>
                <a:srgbClr val="000000"/>
              </a:solidFill>
              <a:latin typeface="Calibri" pitchFamily="34" charset="0"/>
            </a:endParaRPr>
          </a:p>
        </p:txBody>
      </p:sp>
      <p:sp>
        <p:nvSpPr>
          <p:cNvPr id="273423" name="Text Box 14"/>
          <p:cNvSpPr txBox="1">
            <a:spLocks noChangeArrowheads="1"/>
          </p:cNvSpPr>
          <p:nvPr/>
        </p:nvSpPr>
        <p:spPr bwMode="gray">
          <a:xfrm>
            <a:off x="222250" y="1938338"/>
            <a:ext cx="3560763" cy="954087"/>
          </a:xfrm>
          <a:prstGeom prst="rect">
            <a:avLst/>
          </a:prstGeom>
          <a:noFill/>
          <a:ln w="9525">
            <a:noFill/>
            <a:miter lim="800000"/>
            <a:headEnd/>
            <a:tailEnd/>
          </a:ln>
        </p:spPr>
        <p:txBody>
          <a:bodyPr>
            <a:spAutoFit/>
          </a:bodyPr>
          <a:lstStyle/>
          <a:p>
            <a:pPr marL="342900" indent="-342900" defTabSz="801688">
              <a:buFontTx/>
              <a:buAutoNum type="arabicPeriod"/>
            </a:pPr>
            <a:r>
              <a:rPr lang="es-CL" sz="1400">
                <a:solidFill>
                  <a:srgbClr val="376092"/>
                </a:solidFill>
                <a:latin typeface="Calibri" pitchFamily="34" charset="0"/>
              </a:rPr>
              <a:t>Cumplimiento Protocolos </a:t>
            </a:r>
          </a:p>
          <a:p>
            <a:pPr marL="342900" indent="-342900" defTabSz="801688">
              <a:buFontTx/>
              <a:buAutoNum type="arabicPeriod"/>
            </a:pPr>
            <a:r>
              <a:rPr lang="es-CL" sz="1400">
                <a:solidFill>
                  <a:srgbClr val="376092"/>
                </a:solidFill>
                <a:latin typeface="Calibri" pitchFamily="34" charset="0"/>
              </a:rPr>
              <a:t>Supervisión en Terreno</a:t>
            </a:r>
          </a:p>
          <a:p>
            <a:pPr marL="342900" indent="-342900" defTabSz="801688">
              <a:buFontTx/>
              <a:buAutoNum type="arabicPeriod"/>
            </a:pPr>
            <a:r>
              <a:rPr lang="es-CL" sz="1400">
                <a:solidFill>
                  <a:srgbClr val="376092"/>
                </a:solidFill>
                <a:latin typeface="Calibri" pitchFamily="34" charset="0"/>
              </a:rPr>
              <a:t>Auditoría de Experiencia</a:t>
            </a:r>
          </a:p>
          <a:p>
            <a:pPr marL="342900" indent="-342900" defTabSz="801688">
              <a:buFontTx/>
              <a:buAutoNum type="arabicPeriod"/>
            </a:pPr>
            <a:r>
              <a:rPr lang="es-CL" sz="1400">
                <a:solidFill>
                  <a:srgbClr val="376092"/>
                </a:solidFill>
                <a:latin typeface="Calibri" pitchFamily="34" charset="0"/>
              </a:rPr>
              <a:t>Gestión Desempeño</a:t>
            </a:r>
          </a:p>
        </p:txBody>
      </p:sp>
      <p:sp>
        <p:nvSpPr>
          <p:cNvPr id="273424" name="Text Box 15"/>
          <p:cNvSpPr txBox="1">
            <a:spLocks noChangeArrowheads="1"/>
          </p:cNvSpPr>
          <p:nvPr/>
        </p:nvSpPr>
        <p:spPr bwMode="gray">
          <a:xfrm>
            <a:off x="250825" y="4292600"/>
            <a:ext cx="2236788" cy="739775"/>
          </a:xfrm>
          <a:prstGeom prst="rect">
            <a:avLst/>
          </a:prstGeom>
          <a:noFill/>
          <a:ln w="9525">
            <a:noFill/>
            <a:miter lim="800000"/>
            <a:headEnd/>
            <a:tailEnd/>
          </a:ln>
        </p:spPr>
        <p:txBody>
          <a:bodyPr>
            <a:spAutoFit/>
          </a:bodyPr>
          <a:lstStyle/>
          <a:p>
            <a:pPr marL="342900" indent="-342900" defTabSz="801688">
              <a:buFontTx/>
              <a:buAutoNum type="arabicPeriod"/>
            </a:pPr>
            <a:r>
              <a:rPr lang="es-CL" sz="1400">
                <a:solidFill>
                  <a:srgbClr val="376092"/>
                </a:solidFill>
                <a:latin typeface="Calibri" pitchFamily="34" charset="0"/>
              </a:rPr>
              <a:t>Indicadores de Gestión</a:t>
            </a:r>
          </a:p>
          <a:p>
            <a:pPr marL="342900" indent="-342900" defTabSz="801688">
              <a:buFontTx/>
              <a:buAutoNum type="arabicPeriod"/>
            </a:pPr>
            <a:r>
              <a:rPr lang="es-CL" sz="1400">
                <a:solidFill>
                  <a:srgbClr val="376092"/>
                </a:solidFill>
                <a:latin typeface="Calibri" pitchFamily="34" charset="0"/>
              </a:rPr>
              <a:t>Ingreso Reclamos</a:t>
            </a:r>
          </a:p>
          <a:p>
            <a:pPr marL="342900" indent="-342900" defTabSz="801688">
              <a:buFontTx/>
              <a:buAutoNum type="arabicPeriod"/>
            </a:pPr>
            <a:r>
              <a:rPr lang="es-CL" sz="1400">
                <a:solidFill>
                  <a:srgbClr val="376092"/>
                </a:solidFill>
                <a:latin typeface="Calibri" pitchFamily="34" charset="0"/>
              </a:rPr>
              <a:t>Resolutividad </a:t>
            </a:r>
          </a:p>
        </p:txBody>
      </p:sp>
      <p:sp>
        <p:nvSpPr>
          <p:cNvPr id="273425" name="Text Box 16"/>
          <p:cNvSpPr txBox="1">
            <a:spLocks noChangeArrowheads="1"/>
          </p:cNvSpPr>
          <p:nvPr/>
        </p:nvSpPr>
        <p:spPr bwMode="gray">
          <a:xfrm>
            <a:off x="6156325" y="1916113"/>
            <a:ext cx="2706688" cy="1601787"/>
          </a:xfrm>
          <a:prstGeom prst="rect">
            <a:avLst/>
          </a:prstGeom>
          <a:noFill/>
          <a:ln w="9525">
            <a:noFill/>
            <a:miter lim="800000"/>
            <a:headEnd/>
            <a:tailEnd/>
          </a:ln>
        </p:spPr>
        <p:txBody>
          <a:bodyPr>
            <a:spAutoFit/>
          </a:bodyPr>
          <a:lstStyle/>
          <a:p>
            <a:pPr marL="342900" indent="-342900" algn="r" defTabSz="801688">
              <a:buFontTx/>
              <a:buAutoNum type="arabicPeriod"/>
            </a:pPr>
            <a:r>
              <a:rPr lang="es-CL" sz="1400">
                <a:solidFill>
                  <a:srgbClr val="376092"/>
                </a:solidFill>
                <a:latin typeface="Calibri" pitchFamily="34" charset="0"/>
              </a:rPr>
              <a:t>Satisfacción; Recomendación y Lealtad según Modelo de Experiencia</a:t>
            </a:r>
          </a:p>
          <a:p>
            <a:pPr marL="342900" indent="-342900" algn="r" defTabSz="801688">
              <a:buFontTx/>
              <a:buAutoNum type="arabicPeriod"/>
            </a:pPr>
            <a:r>
              <a:rPr lang="es-CL" sz="1400">
                <a:solidFill>
                  <a:srgbClr val="376092"/>
                </a:solidFill>
                <a:latin typeface="Calibri" pitchFamily="34" charset="0"/>
              </a:rPr>
              <a:t>Traking Satisfacción/ MEC Tecnología</a:t>
            </a:r>
          </a:p>
          <a:p>
            <a:pPr marL="342900" indent="-342900" algn="r" defTabSz="801688">
              <a:buFontTx/>
              <a:buAutoNum type="arabicPeriod"/>
            </a:pPr>
            <a:r>
              <a:rPr lang="es-CL" sz="1400">
                <a:solidFill>
                  <a:srgbClr val="376092"/>
                </a:solidFill>
                <a:latin typeface="Calibri" pitchFamily="34" charset="0"/>
              </a:rPr>
              <a:t>Estudios Etnográficos: Relatos de Experiencia </a:t>
            </a:r>
          </a:p>
        </p:txBody>
      </p:sp>
      <p:sp>
        <p:nvSpPr>
          <p:cNvPr id="273426" name="Text Box 18"/>
          <p:cNvSpPr txBox="1">
            <a:spLocks noChangeArrowheads="1"/>
          </p:cNvSpPr>
          <p:nvPr/>
        </p:nvSpPr>
        <p:spPr bwMode="gray">
          <a:xfrm>
            <a:off x="5156200" y="4768850"/>
            <a:ext cx="1697038" cy="428625"/>
          </a:xfrm>
          <a:prstGeom prst="rect">
            <a:avLst/>
          </a:prstGeom>
          <a:noFill/>
          <a:ln w="9525">
            <a:noFill/>
            <a:miter lim="800000"/>
            <a:headEnd/>
            <a:tailEnd/>
          </a:ln>
        </p:spPr>
        <p:txBody>
          <a:bodyPr lIns="90000" tIns="90000" rIns="72000" bIns="90000">
            <a:spAutoFit/>
          </a:bodyPr>
          <a:lstStyle/>
          <a:p>
            <a:pPr algn="r" defTabSz="801688"/>
            <a:r>
              <a:rPr lang="en-GB" sz="1600" b="1">
                <a:solidFill>
                  <a:srgbClr val="333333"/>
                </a:solidFill>
                <a:latin typeface="Calibri" pitchFamily="34" charset="0"/>
              </a:rPr>
              <a:t>LEALTAD</a:t>
            </a:r>
          </a:p>
        </p:txBody>
      </p:sp>
      <p:cxnSp>
        <p:nvCxnSpPr>
          <p:cNvPr id="123" name="122 Conector recto de flecha"/>
          <p:cNvCxnSpPr/>
          <p:nvPr/>
        </p:nvCxnSpPr>
        <p:spPr>
          <a:xfrm flipV="1">
            <a:off x="6300788" y="3644900"/>
            <a:ext cx="792162" cy="1079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5" name="124 Conector recto de flecha"/>
          <p:cNvCxnSpPr/>
          <p:nvPr/>
        </p:nvCxnSpPr>
        <p:spPr>
          <a:xfrm flipH="1">
            <a:off x="2700338" y="2708275"/>
            <a:ext cx="1295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9" name="128 Conector recto de flecha"/>
          <p:cNvCxnSpPr/>
          <p:nvPr/>
        </p:nvCxnSpPr>
        <p:spPr>
          <a:xfrm flipH="1">
            <a:off x="1763713" y="5300663"/>
            <a:ext cx="16557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448 Rectángulo"/>
          <p:cNvSpPr/>
          <p:nvPr/>
        </p:nvSpPr>
        <p:spPr>
          <a:xfrm>
            <a:off x="323850" y="981075"/>
            <a:ext cx="8640763" cy="55435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sp>
        <p:nvSpPr>
          <p:cNvPr id="279557" name="3 CuadroTexto"/>
          <p:cNvSpPr txBox="1">
            <a:spLocks noChangeArrowheads="1"/>
          </p:cNvSpPr>
          <p:nvPr/>
        </p:nvSpPr>
        <p:spPr bwMode="auto">
          <a:xfrm>
            <a:off x="2339752" y="260648"/>
            <a:ext cx="4968875" cy="369888"/>
          </a:xfrm>
          <a:prstGeom prst="rect">
            <a:avLst/>
          </a:prstGeom>
          <a:noFill/>
          <a:ln w="9525">
            <a:noFill/>
            <a:miter lim="800000"/>
            <a:headEnd/>
            <a:tailEnd/>
          </a:ln>
        </p:spPr>
        <p:txBody>
          <a:bodyPr>
            <a:spAutoFit/>
          </a:bodyPr>
          <a:lstStyle/>
          <a:p>
            <a:pPr algn="ctr"/>
            <a:r>
              <a:rPr lang="es-CL" b="1" dirty="0" smtClean="0">
                <a:solidFill>
                  <a:schemeClr val="accent1">
                    <a:lumMod val="50000"/>
                  </a:schemeClr>
                </a:solidFill>
                <a:latin typeface="Calibri" pitchFamily="34" charset="0"/>
              </a:rPr>
              <a:t>CUADRO </a:t>
            </a:r>
            <a:r>
              <a:rPr lang="es-CL" b="1" dirty="0">
                <a:solidFill>
                  <a:schemeClr val="accent1">
                    <a:lumMod val="50000"/>
                  </a:schemeClr>
                </a:solidFill>
                <a:latin typeface="Calibri" pitchFamily="34" charset="0"/>
              </a:rPr>
              <a:t>DE MANDO EXPERIENCIA PACIENTES</a:t>
            </a:r>
          </a:p>
        </p:txBody>
      </p:sp>
      <p:grpSp>
        <p:nvGrpSpPr>
          <p:cNvPr id="2" name="131 Grupo"/>
          <p:cNvGrpSpPr>
            <a:grpSpLocks/>
          </p:cNvGrpSpPr>
          <p:nvPr/>
        </p:nvGrpSpPr>
        <p:grpSpPr bwMode="auto">
          <a:xfrm>
            <a:off x="2987675" y="1268413"/>
            <a:ext cx="2646363" cy="2060575"/>
            <a:chOff x="2411760" y="1412775"/>
            <a:chExt cx="3014239" cy="1897039"/>
          </a:xfrm>
        </p:grpSpPr>
        <p:sp>
          <p:nvSpPr>
            <p:cNvPr id="278704" name="AutoShape 156"/>
            <p:cNvSpPr>
              <a:spLocks noChangeArrowheads="1"/>
            </p:cNvSpPr>
            <p:nvPr/>
          </p:nvSpPr>
          <p:spPr bwMode="gray">
            <a:xfrm rot="5400000">
              <a:off x="2399480" y="1526313"/>
              <a:ext cx="879829" cy="652754"/>
            </a:xfrm>
            <a:prstGeom prst="homePlate">
              <a:avLst>
                <a:gd name="adj" fmla="val 43007"/>
              </a:avLst>
            </a:prstGeom>
            <a:solidFill>
              <a:srgbClr val="DDDDDD"/>
            </a:solidFill>
            <a:ln w="12700">
              <a:solidFill>
                <a:srgbClr val="FFFFFF"/>
              </a:solidFill>
              <a:miter lim="800000"/>
              <a:headEnd/>
              <a:tailEnd/>
            </a:ln>
            <a:effectLst>
              <a:outerShdw dist="53882" dir="2700000" algn="ctr" rotWithShape="0">
                <a:srgbClr val="808080">
                  <a:alpha val="50000"/>
                </a:srgbClr>
              </a:outerShdw>
            </a:effectLst>
          </p:spPr>
          <p:txBody>
            <a:bodyPr vert="eaVert" wrap="none" anchor="ctr"/>
            <a:lstStyle/>
            <a:p>
              <a:pPr>
                <a:defRPr/>
              </a:pPr>
              <a:endParaRPr lang="es-CL" sz="1000">
                <a:solidFill>
                  <a:srgbClr val="000000"/>
                </a:solidFill>
                <a:latin typeface="Calibri" pitchFamily="34" charset="0"/>
              </a:endParaRPr>
            </a:p>
          </p:txBody>
        </p:sp>
        <p:sp>
          <p:nvSpPr>
            <p:cNvPr id="278705" name="AutoShape 157"/>
            <p:cNvSpPr>
              <a:spLocks noChangeArrowheads="1"/>
            </p:cNvSpPr>
            <p:nvPr/>
          </p:nvSpPr>
          <p:spPr bwMode="gray">
            <a:xfrm rot="5400000">
              <a:off x="3151684" y="1526313"/>
              <a:ext cx="879829" cy="652754"/>
            </a:xfrm>
            <a:prstGeom prst="homePlate">
              <a:avLst>
                <a:gd name="adj" fmla="val 43007"/>
              </a:avLst>
            </a:prstGeom>
            <a:solidFill>
              <a:srgbClr val="DDDDDD"/>
            </a:solidFill>
            <a:ln w="12700">
              <a:solidFill>
                <a:srgbClr val="FFFFFF"/>
              </a:solidFill>
              <a:miter lim="800000"/>
              <a:headEnd/>
              <a:tailEnd/>
            </a:ln>
            <a:effectLst>
              <a:outerShdw dist="53882" dir="2700000" algn="ctr" rotWithShape="0">
                <a:srgbClr val="808080">
                  <a:alpha val="50000"/>
                </a:srgbClr>
              </a:outerShdw>
            </a:effectLst>
          </p:spPr>
          <p:txBody>
            <a:bodyPr vert="eaVert" wrap="none" anchor="ctr"/>
            <a:lstStyle/>
            <a:p>
              <a:pPr algn="ctr">
                <a:defRPr/>
              </a:pPr>
              <a:endParaRPr lang="es-CL" sz="1000">
                <a:solidFill>
                  <a:srgbClr val="000000"/>
                </a:solidFill>
                <a:latin typeface="Calibri" pitchFamily="34" charset="0"/>
              </a:endParaRPr>
            </a:p>
          </p:txBody>
        </p:sp>
        <p:sp>
          <p:nvSpPr>
            <p:cNvPr id="278706" name="AutoShape 158"/>
            <p:cNvSpPr>
              <a:spLocks noChangeArrowheads="1"/>
            </p:cNvSpPr>
            <p:nvPr/>
          </p:nvSpPr>
          <p:spPr bwMode="gray">
            <a:xfrm rot="5400000">
              <a:off x="3905696" y="1526313"/>
              <a:ext cx="879829" cy="652753"/>
            </a:xfrm>
            <a:prstGeom prst="homePlate">
              <a:avLst>
                <a:gd name="adj" fmla="val 43007"/>
              </a:avLst>
            </a:prstGeom>
            <a:solidFill>
              <a:srgbClr val="DDDDDD"/>
            </a:solidFill>
            <a:ln w="12700">
              <a:solidFill>
                <a:srgbClr val="FFFFFF"/>
              </a:solidFill>
              <a:miter lim="800000"/>
              <a:headEnd/>
              <a:tailEnd/>
            </a:ln>
            <a:effectLst>
              <a:outerShdw dist="53882" dir="2700000" algn="ctr" rotWithShape="0">
                <a:srgbClr val="808080">
                  <a:alpha val="50000"/>
                </a:srgbClr>
              </a:outerShdw>
            </a:effectLst>
          </p:spPr>
          <p:txBody>
            <a:bodyPr vert="eaVert" wrap="none" anchor="ctr"/>
            <a:lstStyle/>
            <a:p>
              <a:pPr>
                <a:defRPr/>
              </a:pPr>
              <a:endParaRPr lang="es-CL" sz="1000">
                <a:solidFill>
                  <a:srgbClr val="000000"/>
                </a:solidFill>
                <a:latin typeface="Calibri" pitchFamily="34" charset="0"/>
              </a:endParaRPr>
            </a:p>
          </p:txBody>
        </p:sp>
        <p:sp>
          <p:nvSpPr>
            <p:cNvPr id="278707" name="AutoShape 159"/>
            <p:cNvSpPr>
              <a:spLocks noChangeArrowheads="1"/>
            </p:cNvSpPr>
            <p:nvPr/>
          </p:nvSpPr>
          <p:spPr bwMode="gray">
            <a:xfrm rot="5400000">
              <a:off x="4657900" y="1526313"/>
              <a:ext cx="879829" cy="652753"/>
            </a:xfrm>
            <a:prstGeom prst="homePlate">
              <a:avLst>
                <a:gd name="adj" fmla="val 43007"/>
              </a:avLst>
            </a:prstGeom>
            <a:solidFill>
              <a:srgbClr val="DDDDDD"/>
            </a:solidFill>
            <a:ln w="12700">
              <a:solidFill>
                <a:srgbClr val="FFFFFF"/>
              </a:solidFill>
              <a:miter lim="800000"/>
              <a:headEnd/>
              <a:tailEnd/>
            </a:ln>
            <a:effectLst>
              <a:outerShdw dist="53882" dir="2700000" algn="ctr" rotWithShape="0">
                <a:srgbClr val="808080">
                  <a:alpha val="50000"/>
                </a:srgbClr>
              </a:outerShdw>
            </a:effectLst>
          </p:spPr>
          <p:txBody>
            <a:bodyPr vert="eaVert" wrap="none" anchor="ctr"/>
            <a:lstStyle/>
            <a:p>
              <a:pPr>
                <a:defRPr/>
              </a:pPr>
              <a:endParaRPr lang="es-CL" sz="1000">
                <a:solidFill>
                  <a:srgbClr val="000000"/>
                </a:solidFill>
                <a:latin typeface="Calibri" pitchFamily="34" charset="0"/>
              </a:endParaRPr>
            </a:p>
          </p:txBody>
        </p:sp>
        <p:sp>
          <p:nvSpPr>
            <p:cNvPr id="279732" name="Line 146"/>
            <p:cNvSpPr>
              <a:spLocks noChangeShapeType="1"/>
            </p:cNvSpPr>
            <p:nvPr/>
          </p:nvSpPr>
          <p:spPr bwMode="gray">
            <a:xfrm rot="-5400000">
              <a:off x="2391139" y="2745473"/>
              <a:ext cx="920174" cy="14832"/>
            </a:xfrm>
            <a:prstGeom prst="line">
              <a:avLst/>
            </a:prstGeom>
            <a:noFill/>
            <a:ln w="19050">
              <a:solidFill>
                <a:srgbClr val="808080"/>
              </a:solidFill>
              <a:round/>
              <a:headEnd/>
              <a:tailEnd/>
            </a:ln>
          </p:spPr>
          <p:txBody>
            <a:bodyPr wrap="none" anchor="ctr"/>
            <a:lstStyle/>
            <a:p>
              <a:endParaRPr lang="es-CL"/>
            </a:p>
          </p:txBody>
        </p:sp>
        <p:sp>
          <p:nvSpPr>
            <p:cNvPr id="279733" name="Line 147"/>
            <p:cNvSpPr>
              <a:spLocks noChangeShapeType="1"/>
            </p:cNvSpPr>
            <p:nvPr/>
          </p:nvSpPr>
          <p:spPr bwMode="gray">
            <a:xfrm rot="16200000" flipV="1">
              <a:off x="3158847" y="2735925"/>
              <a:ext cx="920174" cy="33928"/>
            </a:xfrm>
            <a:prstGeom prst="line">
              <a:avLst/>
            </a:prstGeom>
            <a:noFill/>
            <a:ln w="19050">
              <a:solidFill>
                <a:srgbClr val="808080"/>
              </a:solidFill>
              <a:round/>
              <a:headEnd/>
              <a:tailEnd/>
            </a:ln>
          </p:spPr>
          <p:txBody>
            <a:bodyPr wrap="none" anchor="ctr"/>
            <a:lstStyle/>
            <a:p>
              <a:endParaRPr lang="es-CL"/>
            </a:p>
          </p:txBody>
        </p:sp>
        <p:sp>
          <p:nvSpPr>
            <p:cNvPr id="279734" name="Line 148"/>
            <p:cNvSpPr>
              <a:spLocks noChangeShapeType="1"/>
            </p:cNvSpPr>
            <p:nvPr/>
          </p:nvSpPr>
          <p:spPr bwMode="gray">
            <a:xfrm rot="16200000" flipV="1">
              <a:off x="3892210" y="2749208"/>
              <a:ext cx="920174" cy="7362"/>
            </a:xfrm>
            <a:prstGeom prst="line">
              <a:avLst/>
            </a:prstGeom>
            <a:noFill/>
            <a:ln w="19050">
              <a:solidFill>
                <a:srgbClr val="808080"/>
              </a:solidFill>
              <a:round/>
              <a:headEnd/>
              <a:tailEnd/>
            </a:ln>
          </p:spPr>
          <p:txBody>
            <a:bodyPr wrap="none" anchor="ctr"/>
            <a:lstStyle/>
            <a:p>
              <a:endParaRPr lang="es-CL"/>
            </a:p>
          </p:txBody>
        </p:sp>
        <p:sp>
          <p:nvSpPr>
            <p:cNvPr id="279735" name="Line 149"/>
            <p:cNvSpPr>
              <a:spLocks noChangeShapeType="1"/>
            </p:cNvSpPr>
            <p:nvPr/>
          </p:nvSpPr>
          <p:spPr bwMode="gray">
            <a:xfrm rot="-5400000">
              <a:off x="4628339" y="2740521"/>
              <a:ext cx="920174" cy="24735"/>
            </a:xfrm>
            <a:prstGeom prst="line">
              <a:avLst/>
            </a:prstGeom>
            <a:noFill/>
            <a:ln w="19050">
              <a:solidFill>
                <a:srgbClr val="808080"/>
              </a:solidFill>
              <a:round/>
              <a:headEnd/>
              <a:tailEnd/>
            </a:ln>
          </p:spPr>
          <p:txBody>
            <a:bodyPr wrap="none" anchor="ctr"/>
            <a:lstStyle/>
            <a:p>
              <a:endParaRPr lang="es-CL"/>
            </a:p>
          </p:txBody>
        </p:sp>
        <p:sp>
          <p:nvSpPr>
            <p:cNvPr id="279736" name="Rectangle 93"/>
            <p:cNvSpPr>
              <a:spLocks noChangeArrowheads="1"/>
            </p:cNvSpPr>
            <p:nvPr/>
          </p:nvSpPr>
          <p:spPr bwMode="gray">
            <a:xfrm rot="10800000">
              <a:off x="2512419" y="1412776"/>
              <a:ext cx="652624" cy="684945"/>
            </a:xfrm>
            <a:prstGeom prst="rect">
              <a:avLst/>
            </a:prstGeom>
            <a:noFill/>
            <a:ln w="9525">
              <a:noFill/>
              <a:miter lim="800000"/>
              <a:headEnd/>
              <a:tailEnd/>
            </a:ln>
          </p:spPr>
          <p:txBody>
            <a:bodyPr vert="eaVert" anchor="ctr"/>
            <a:lstStyle/>
            <a:p>
              <a:pPr algn="ctr"/>
              <a:r>
                <a:rPr lang="es-CL" sz="1000" noProof="1">
                  <a:solidFill>
                    <a:srgbClr val="000000"/>
                  </a:solidFill>
                  <a:latin typeface="Calibri" pitchFamily="34" charset="0"/>
                </a:rPr>
                <a:t>ZONA 1</a:t>
              </a:r>
            </a:p>
          </p:txBody>
        </p:sp>
        <p:sp>
          <p:nvSpPr>
            <p:cNvPr id="279737" name="Rectangle 98"/>
            <p:cNvSpPr>
              <a:spLocks noChangeArrowheads="1"/>
            </p:cNvSpPr>
            <p:nvPr/>
          </p:nvSpPr>
          <p:spPr bwMode="gray">
            <a:xfrm rot="10800000">
              <a:off x="3265702" y="1412776"/>
              <a:ext cx="652624" cy="684945"/>
            </a:xfrm>
            <a:prstGeom prst="rect">
              <a:avLst/>
            </a:prstGeom>
            <a:noFill/>
            <a:ln w="9525">
              <a:noFill/>
              <a:miter lim="800000"/>
              <a:headEnd/>
              <a:tailEnd/>
            </a:ln>
          </p:spPr>
          <p:txBody>
            <a:bodyPr vert="eaVert" anchor="ctr"/>
            <a:lstStyle/>
            <a:p>
              <a:pPr algn="ctr"/>
              <a:r>
                <a:rPr lang="es-CL" sz="1000" noProof="1">
                  <a:solidFill>
                    <a:srgbClr val="000000"/>
                  </a:solidFill>
                  <a:latin typeface="Calibri" pitchFamily="34" charset="0"/>
                </a:rPr>
                <a:t>ZONA 2</a:t>
              </a:r>
            </a:p>
          </p:txBody>
        </p:sp>
        <p:sp>
          <p:nvSpPr>
            <p:cNvPr id="279738" name="Rectangle 103"/>
            <p:cNvSpPr>
              <a:spLocks noChangeArrowheads="1"/>
            </p:cNvSpPr>
            <p:nvPr/>
          </p:nvSpPr>
          <p:spPr bwMode="gray">
            <a:xfrm rot="10800000">
              <a:off x="4018985" y="1412776"/>
              <a:ext cx="659261" cy="684945"/>
            </a:xfrm>
            <a:prstGeom prst="rect">
              <a:avLst/>
            </a:prstGeom>
            <a:noFill/>
            <a:ln w="9525">
              <a:noFill/>
              <a:miter lim="800000"/>
              <a:headEnd/>
              <a:tailEnd/>
            </a:ln>
          </p:spPr>
          <p:txBody>
            <a:bodyPr vert="eaVert" anchor="ctr"/>
            <a:lstStyle/>
            <a:p>
              <a:pPr algn="ctr"/>
              <a:r>
                <a:rPr lang="es-CL" sz="1000" noProof="1">
                  <a:solidFill>
                    <a:srgbClr val="000000"/>
                  </a:solidFill>
                  <a:latin typeface="Calibri" pitchFamily="34" charset="0"/>
                </a:rPr>
                <a:t>ZONA 3 </a:t>
              </a:r>
            </a:p>
          </p:txBody>
        </p:sp>
        <p:sp>
          <p:nvSpPr>
            <p:cNvPr id="279739" name="Rectangle 108"/>
            <p:cNvSpPr>
              <a:spLocks noChangeArrowheads="1"/>
            </p:cNvSpPr>
            <p:nvPr/>
          </p:nvSpPr>
          <p:spPr bwMode="gray">
            <a:xfrm rot="10800000">
              <a:off x="4772269" y="1412776"/>
              <a:ext cx="653730" cy="684945"/>
            </a:xfrm>
            <a:prstGeom prst="rect">
              <a:avLst/>
            </a:prstGeom>
            <a:noFill/>
            <a:ln w="9525">
              <a:noFill/>
              <a:miter lim="800000"/>
              <a:headEnd/>
              <a:tailEnd/>
            </a:ln>
          </p:spPr>
          <p:txBody>
            <a:bodyPr vert="eaVert" anchor="ctr"/>
            <a:lstStyle/>
            <a:p>
              <a:pPr algn="ctr"/>
              <a:r>
                <a:rPr lang="es-CL" sz="1000" noProof="1">
                  <a:solidFill>
                    <a:srgbClr val="000000"/>
                  </a:solidFill>
                  <a:latin typeface="Calibri" pitchFamily="34" charset="0"/>
                </a:rPr>
                <a:t>ZONA 4 </a:t>
              </a:r>
            </a:p>
          </p:txBody>
        </p:sp>
        <p:sp>
          <p:nvSpPr>
            <p:cNvPr id="279740" name="Line 126"/>
            <p:cNvSpPr>
              <a:spLocks noChangeShapeType="1"/>
            </p:cNvSpPr>
            <p:nvPr/>
          </p:nvSpPr>
          <p:spPr bwMode="gray">
            <a:xfrm>
              <a:off x="2411760" y="2509556"/>
              <a:ext cx="2684608" cy="0"/>
            </a:xfrm>
            <a:prstGeom prst="line">
              <a:avLst/>
            </a:prstGeom>
            <a:noFill/>
            <a:ln w="19050">
              <a:solidFill>
                <a:srgbClr val="808080"/>
              </a:solidFill>
              <a:round/>
              <a:headEnd/>
              <a:tailEnd/>
            </a:ln>
          </p:spPr>
          <p:txBody>
            <a:bodyPr wrap="none" anchor="ctr"/>
            <a:lstStyle/>
            <a:p>
              <a:endParaRPr lang="es-CL"/>
            </a:p>
          </p:txBody>
        </p:sp>
        <p:sp>
          <p:nvSpPr>
            <p:cNvPr id="278717" name="Oval 127"/>
            <p:cNvSpPr>
              <a:spLocks noChangeArrowheads="1"/>
            </p:cNvSpPr>
            <p:nvPr/>
          </p:nvSpPr>
          <p:spPr bwMode="gray">
            <a:xfrm>
              <a:off x="3496669" y="2422677"/>
              <a:ext cx="211558" cy="166612"/>
            </a:xfrm>
            <a:prstGeom prst="ellipse">
              <a:avLst/>
            </a:prstGeom>
            <a:solidFill>
              <a:srgbClr val="00853F"/>
            </a:solidFill>
            <a:ln w="19050">
              <a:solidFill>
                <a:srgbClr val="B2B2B2"/>
              </a:solidFill>
              <a:round/>
              <a:headEnd/>
              <a:tailEnd/>
            </a:ln>
            <a:effectLst>
              <a:outerShdw dist="53882" dir="2700000" algn="ctr" rotWithShape="0">
                <a:srgbClr val="808080">
                  <a:alpha val="50000"/>
                </a:srgbClr>
              </a:outerShdw>
            </a:effectLst>
          </p:spPr>
          <p:txBody>
            <a:bodyPr wrap="none" anchor="ctr"/>
            <a:lstStyle/>
            <a:p>
              <a:pPr>
                <a:defRPr/>
              </a:pPr>
              <a:endParaRPr lang="es-CL" sz="1000">
                <a:solidFill>
                  <a:srgbClr val="000000"/>
                </a:solidFill>
                <a:latin typeface="Calibri" pitchFamily="34" charset="0"/>
              </a:endParaRPr>
            </a:p>
          </p:txBody>
        </p:sp>
        <p:sp>
          <p:nvSpPr>
            <p:cNvPr id="278718" name="Oval 128"/>
            <p:cNvSpPr>
              <a:spLocks noChangeArrowheads="1"/>
            </p:cNvSpPr>
            <p:nvPr/>
          </p:nvSpPr>
          <p:spPr bwMode="gray">
            <a:xfrm>
              <a:off x="2755314" y="2422677"/>
              <a:ext cx="213365" cy="166612"/>
            </a:xfrm>
            <a:prstGeom prst="ellipse">
              <a:avLst/>
            </a:prstGeom>
            <a:solidFill>
              <a:srgbClr val="FEA501"/>
            </a:solidFill>
            <a:ln w="19050">
              <a:solidFill>
                <a:srgbClr val="B2B2B2"/>
              </a:solidFill>
              <a:round/>
              <a:headEnd/>
              <a:tailEnd/>
            </a:ln>
            <a:effectLst>
              <a:outerShdw dist="53882" dir="2700000" algn="ctr" rotWithShape="0">
                <a:srgbClr val="808080">
                  <a:alpha val="50000"/>
                </a:srgbClr>
              </a:outerShdw>
            </a:effectLst>
          </p:spPr>
          <p:txBody>
            <a:bodyPr wrap="none" anchor="ctr"/>
            <a:lstStyle/>
            <a:p>
              <a:pPr>
                <a:defRPr/>
              </a:pPr>
              <a:endParaRPr lang="es-CL" sz="1000">
                <a:solidFill>
                  <a:srgbClr val="000000"/>
                </a:solidFill>
                <a:latin typeface="Calibri" pitchFamily="34" charset="0"/>
              </a:endParaRPr>
            </a:p>
          </p:txBody>
        </p:sp>
        <p:sp>
          <p:nvSpPr>
            <p:cNvPr id="278719" name="Oval 129"/>
            <p:cNvSpPr>
              <a:spLocks noChangeArrowheads="1"/>
            </p:cNvSpPr>
            <p:nvPr/>
          </p:nvSpPr>
          <p:spPr bwMode="gray">
            <a:xfrm>
              <a:off x="4241640" y="2422677"/>
              <a:ext cx="211558" cy="166612"/>
            </a:xfrm>
            <a:prstGeom prst="ellipse">
              <a:avLst/>
            </a:prstGeom>
            <a:solidFill>
              <a:srgbClr val="FEA501"/>
            </a:solidFill>
            <a:ln w="19050">
              <a:solidFill>
                <a:srgbClr val="B2B2B2"/>
              </a:solidFill>
              <a:round/>
              <a:headEnd/>
              <a:tailEnd/>
            </a:ln>
            <a:effectLst>
              <a:outerShdw dist="53882" dir="2700000" algn="ctr" rotWithShape="0">
                <a:srgbClr val="808080">
                  <a:alpha val="50000"/>
                </a:srgbClr>
              </a:outerShdw>
            </a:effectLst>
          </p:spPr>
          <p:txBody>
            <a:bodyPr wrap="none" anchor="ctr"/>
            <a:lstStyle/>
            <a:p>
              <a:pPr>
                <a:defRPr/>
              </a:pPr>
              <a:endParaRPr lang="es-CL" sz="1000">
                <a:solidFill>
                  <a:srgbClr val="000000"/>
                </a:solidFill>
                <a:latin typeface="Calibri" pitchFamily="34" charset="0"/>
              </a:endParaRPr>
            </a:p>
          </p:txBody>
        </p:sp>
        <p:sp>
          <p:nvSpPr>
            <p:cNvPr id="278720" name="Oval 130"/>
            <p:cNvSpPr>
              <a:spLocks noChangeArrowheads="1"/>
            </p:cNvSpPr>
            <p:nvPr/>
          </p:nvSpPr>
          <p:spPr bwMode="gray">
            <a:xfrm>
              <a:off x="4997459" y="2422677"/>
              <a:ext cx="211558" cy="166612"/>
            </a:xfrm>
            <a:prstGeom prst="ellipse">
              <a:avLst/>
            </a:prstGeom>
            <a:solidFill>
              <a:srgbClr val="C00000"/>
            </a:solidFill>
            <a:ln w="19050">
              <a:solidFill>
                <a:srgbClr val="B2B2B2"/>
              </a:solidFill>
              <a:round/>
              <a:headEnd/>
              <a:tailEnd/>
            </a:ln>
            <a:effectLst>
              <a:outerShdw dist="53882" dir="2700000" algn="ctr" rotWithShape="0">
                <a:srgbClr val="808080">
                  <a:alpha val="50000"/>
                </a:srgbClr>
              </a:outerShdw>
            </a:effectLst>
          </p:spPr>
          <p:txBody>
            <a:bodyPr wrap="none" anchor="ctr"/>
            <a:lstStyle/>
            <a:p>
              <a:pPr>
                <a:defRPr/>
              </a:pPr>
              <a:endParaRPr lang="es-CL" sz="1000">
                <a:solidFill>
                  <a:srgbClr val="000000"/>
                </a:solidFill>
                <a:latin typeface="Calibri" pitchFamily="34" charset="0"/>
              </a:endParaRPr>
            </a:p>
          </p:txBody>
        </p:sp>
        <p:sp>
          <p:nvSpPr>
            <p:cNvPr id="279745" name="Line 131"/>
            <p:cNvSpPr>
              <a:spLocks noChangeShapeType="1"/>
            </p:cNvSpPr>
            <p:nvPr/>
          </p:nvSpPr>
          <p:spPr bwMode="gray">
            <a:xfrm>
              <a:off x="2411760" y="2865900"/>
              <a:ext cx="2684608" cy="0"/>
            </a:xfrm>
            <a:prstGeom prst="line">
              <a:avLst/>
            </a:prstGeom>
            <a:noFill/>
            <a:ln w="19050">
              <a:solidFill>
                <a:srgbClr val="808080"/>
              </a:solidFill>
              <a:round/>
              <a:headEnd/>
              <a:tailEnd/>
            </a:ln>
          </p:spPr>
          <p:txBody>
            <a:bodyPr wrap="none" anchor="ctr"/>
            <a:lstStyle/>
            <a:p>
              <a:endParaRPr lang="es-CL"/>
            </a:p>
          </p:txBody>
        </p:sp>
        <p:sp>
          <p:nvSpPr>
            <p:cNvPr id="278722" name="Oval 132"/>
            <p:cNvSpPr>
              <a:spLocks noChangeArrowheads="1"/>
            </p:cNvSpPr>
            <p:nvPr/>
          </p:nvSpPr>
          <p:spPr bwMode="gray">
            <a:xfrm>
              <a:off x="3496669" y="2779286"/>
              <a:ext cx="211558" cy="166612"/>
            </a:xfrm>
            <a:prstGeom prst="ellipse">
              <a:avLst/>
            </a:prstGeom>
            <a:solidFill>
              <a:srgbClr val="FFFFFF"/>
            </a:solidFill>
            <a:ln w="19050">
              <a:solidFill>
                <a:srgbClr val="B2B2B2"/>
              </a:solidFill>
              <a:round/>
              <a:headEnd/>
              <a:tailEnd/>
            </a:ln>
            <a:effectLst>
              <a:outerShdw dist="53882" dir="2700000" algn="ctr" rotWithShape="0">
                <a:srgbClr val="808080">
                  <a:alpha val="50000"/>
                </a:srgbClr>
              </a:outerShdw>
            </a:effectLst>
          </p:spPr>
          <p:txBody>
            <a:bodyPr wrap="none" anchor="ctr"/>
            <a:lstStyle/>
            <a:p>
              <a:pPr>
                <a:defRPr/>
              </a:pPr>
              <a:endParaRPr lang="es-CL" sz="1000">
                <a:solidFill>
                  <a:srgbClr val="000000"/>
                </a:solidFill>
                <a:latin typeface="Calibri" pitchFamily="34" charset="0"/>
              </a:endParaRPr>
            </a:p>
          </p:txBody>
        </p:sp>
        <p:sp>
          <p:nvSpPr>
            <p:cNvPr id="278723" name="Oval 133"/>
            <p:cNvSpPr>
              <a:spLocks noChangeArrowheads="1"/>
            </p:cNvSpPr>
            <p:nvPr/>
          </p:nvSpPr>
          <p:spPr bwMode="gray">
            <a:xfrm>
              <a:off x="2755314" y="2779286"/>
              <a:ext cx="213365" cy="166612"/>
            </a:xfrm>
            <a:prstGeom prst="ellipse">
              <a:avLst/>
            </a:prstGeom>
            <a:solidFill>
              <a:srgbClr val="FFFFFF"/>
            </a:solidFill>
            <a:ln w="19050">
              <a:solidFill>
                <a:srgbClr val="B2B2B2"/>
              </a:solidFill>
              <a:round/>
              <a:headEnd/>
              <a:tailEnd/>
            </a:ln>
            <a:effectLst>
              <a:outerShdw dist="53882" dir="2700000" algn="ctr" rotWithShape="0">
                <a:srgbClr val="808080">
                  <a:alpha val="50000"/>
                </a:srgbClr>
              </a:outerShdw>
            </a:effectLst>
          </p:spPr>
          <p:txBody>
            <a:bodyPr wrap="none" anchor="ctr"/>
            <a:lstStyle/>
            <a:p>
              <a:pPr>
                <a:defRPr/>
              </a:pPr>
              <a:endParaRPr lang="es-CL" sz="1000">
                <a:solidFill>
                  <a:srgbClr val="000000"/>
                </a:solidFill>
                <a:latin typeface="Calibri" pitchFamily="34" charset="0"/>
              </a:endParaRPr>
            </a:p>
          </p:txBody>
        </p:sp>
        <p:sp>
          <p:nvSpPr>
            <p:cNvPr id="278724" name="Oval 134"/>
            <p:cNvSpPr>
              <a:spLocks noChangeArrowheads="1"/>
            </p:cNvSpPr>
            <p:nvPr/>
          </p:nvSpPr>
          <p:spPr bwMode="gray">
            <a:xfrm>
              <a:off x="4241640" y="2779286"/>
              <a:ext cx="211558" cy="166612"/>
            </a:xfrm>
            <a:prstGeom prst="ellipse">
              <a:avLst/>
            </a:prstGeom>
            <a:solidFill>
              <a:srgbClr val="FFFFFF"/>
            </a:solidFill>
            <a:ln w="19050">
              <a:solidFill>
                <a:srgbClr val="B2B2B2"/>
              </a:solidFill>
              <a:round/>
              <a:headEnd/>
              <a:tailEnd/>
            </a:ln>
            <a:effectLst>
              <a:outerShdw dist="53882" dir="2700000" algn="ctr" rotWithShape="0">
                <a:srgbClr val="808080">
                  <a:alpha val="50000"/>
                </a:srgbClr>
              </a:outerShdw>
            </a:effectLst>
          </p:spPr>
          <p:txBody>
            <a:bodyPr wrap="none" anchor="ctr"/>
            <a:lstStyle/>
            <a:p>
              <a:pPr>
                <a:defRPr/>
              </a:pPr>
              <a:endParaRPr lang="es-CL" sz="1000">
                <a:solidFill>
                  <a:srgbClr val="000000"/>
                </a:solidFill>
                <a:latin typeface="Calibri" pitchFamily="34" charset="0"/>
              </a:endParaRPr>
            </a:p>
          </p:txBody>
        </p:sp>
        <p:sp>
          <p:nvSpPr>
            <p:cNvPr id="278725" name="Oval 135"/>
            <p:cNvSpPr>
              <a:spLocks noChangeArrowheads="1"/>
            </p:cNvSpPr>
            <p:nvPr/>
          </p:nvSpPr>
          <p:spPr bwMode="gray">
            <a:xfrm>
              <a:off x="4997459" y="2779286"/>
              <a:ext cx="211558" cy="166612"/>
            </a:xfrm>
            <a:prstGeom prst="ellipse">
              <a:avLst/>
            </a:prstGeom>
            <a:solidFill>
              <a:srgbClr val="FFFFFF"/>
            </a:solidFill>
            <a:ln w="19050">
              <a:solidFill>
                <a:srgbClr val="B2B2B2"/>
              </a:solidFill>
              <a:round/>
              <a:headEnd/>
              <a:tailEnd/>
            </a:ln>
            <a:effectLst>
              <a:outerShdw dist="53882" dir="2700000" algn="ctr" rotWithShape="0">
                <a:srgbClr val="808080">
                  <a:alpha val="50000"/>
                </a:srgbClr>
              </a:outerShdw>
            </a:effectLst>
          </p:spPr>
          <p:txBody>
            <a:bodyPr wrap="none" anchor="ctr"/>
            <a:lstStyle/>
            <a:p>
              <a:pPr>
                <a:defRPr/>
              </a:pPr>
              <a:endParaRPr lang="es-CL" sz="1000">
                <a:solidFill>
                  <a:srgbClr val="000000"/>
                </a:solidFill>
                <a:latin typeface="Calibri" pitchFamily="34" charset="0"/>
              </a:endParaRPr>
            </a:p>
          </p:txBody>
        </p:sp>
        <p:sp>
          <p:nvSpPr>
            <p:cNvPr id="279750" name="Line 136"/>
            <p:cNvSpPr>
              <a:spLocks noChangeShapeType="1"/>
            </p:cNvSpPr>
            <p:nvPr/>
          </p:nvSpPr>
          <p:spPr bwMode="gray">
            <a:xfrm>
              <a:off x="2411760" y="3230048"/>
              <a:ext cx="2684608" cy="0"/>
            </a:xfrm>
            <a:prstGeom prst="line">
              <a:avLst/>
            </a:prstGeom>
            <a:noFill/>
            <a:ln w="19050">
              <a:solidFill>
                <a:srgbClr val="808080"/>
              </a:solidFill>
              <a:round/>
              <a:headEnd/>
              <a:tailEnd/>
            </a:ln>
          </p:spPr>
          <p:txBody>
            <a:bodyPr wrap="none" anchor="ctr"/>
            <a:lstStyle/>
            <a:p>
              <a:endParaRPr lang="es-CL"/>
            </a:p>
          </p:txBody>
        </p:sp>
        <p:sp>
          <p:nvSpPr>
            <p:cNvPr id="278727" name="Oval 137"/>
            <p:cNvSpPr>
              <a:spLocks noChangeArrowheads="1"/>
            </p:cNvSpPr>
            <p:nvPr/>
          </p:nvSpPr>
          <p:spPr bwMode="gray">
            <a:xfrm>
              <a:off x="3496669" y="3143202"/>
              <a:ext cx="211558" cy="166612"/>
            </a:xfrm>
            <a:prstGeom prst="ellipse">
              <a:avLst/>
            </a:prstGeom>
            <a:solidFill>
              <a:srgbClr val="FEA501"/>
            </a:solidFill>
            <a:ln w="19050">
              <a:solidFill>
                <a:srgbClr val="B2B2B2"/>
              </a:solidFill>
              <a:round/>
              <a:headEnd/>
              <a:tailEnd/>
            </a:ln>
            <a:effectLst>
              <a:outerShdw dist="53882" dir="2700000" algn="ctr" rotWithShape="0">
                <a:srgbClr val="808080">
                  <a:alpha val="50000"/>
                </a:srgbClr>
              </a:outerShdw>
            </a:effectLst>
          </p:spPr>
          <p:txBody>
            <a:bodyPr wrap="none" anchor="ctr"/>
            <a:lstStyle/>
            <a:p>
              <a:pPr>
                <a:defRPr/>
              </a:pPr>
              <a:endParaRPr lang="es-CL" sz="1000">
                <a:solidFill>
                  <a:srgbClr val="000000"/>
                </a:solidFill>
                <a:latin typeface="Calibri" pitchFamily="34" charset="0"/>
              </a:endParaRPr>
            </a:p>
          </p:txBody>
        </p:sp>
        <p:sp>
          <p:nvSpPr>
            <p:cNvPr id="278728" name="Oval 138"/>
            <p:cNvSpPr>
              <a:spLocks noChangeArrowheads="1"/>
            </p:cNvSpPr>
            <p:nvPr/>
          </p:nvSpPr>
          <p:spPr bwMode="gray">
            <a:xfrm>
              <a:off x="2755314" y="3143202"/>
              <a:ext cx="213365" cy="166612"/>
            </a:xfrm>
            <a:prstGeom prst="ellipse">
              <a:avLst/>
            </a:prstGeom>
            <a:solidFill>
              <a:srgbClr val="00853F"/>
            </a:solidFill>
            <a:ln w="19050">
              <a:solidFill>
                <a:srgbClr val="B2B2B2"/>
              </a:solidFill>
              <a:round/>
              <a:headEnd/>
              <a:tailEnd/>
            </a:ln>
            <a:effectLst>
              <a:outerShdw dist="53882" dir="2700000" algn="ctr" rotWithShape="0">
                <a:srgbClr val="808080">
                  <a:alpha val="50000"/>
                </a:srgbClr>
              </a:outerShdw>
            </a:effectLst>
          </p:spPr>
          <p:txBody>
            <a:bodyPr wrap="none" anchor="ctr"/>
            <a:lstStyle/>
            <a:p>
              <a:pPr>
                <a:defRPr/>
              </a:pPr>
              <a:endParaRPr lang="es-CL" sz="1000">
                <a:solidFill>
                  <a:srgbClr val="000000"/>
                </a:solidFill>
                <a:latin typeface="Calibri" pitchFamily="34" charset="0"/>
              </a:endParaRPr>
            </a:p>
          </p:txBody>
        </p:sp>
        <p:sp>
          <p:nvSpPr>
            <p:cNvPr id="278729" name="Oval 139"/>
            <p:cNvSpPr>
              <a:spLocks noChangeArrowheads="1"/>
            </p:cNvSpPr>
            <p:nvPr/>
          </p:nvSpPr>
          <p:spPr bwMode="gray">
            <a:xfrm>
              <a:off x="4241640" y="3143202"/>
              <a:ext cx="211558" cy="166612"/>
            </a:xfrm>
            <a:prstGeom prst="ellipse">
              <a:avLst/>
            </a:prstGeom>
            <a:solidFill>
              <a:srgbClr val="00853F"/>
            </a:solidFill>
            <a:ln w="19050">
              <a:solidFill>
                <a:srgbClr val="B2B2B2"/>
              </a:solidFill>
              <a:round/>
              <a:headEnd/>
              <a:tailEnd/>
            </a:ln>
            <a:effectLst>
              <a:outerShdw dist="53882" dir="2700000" algn="ctr" rotWithShape="0">
                <a:srgbClr val="808080">
                  <a:alpha val="50000"/>
                </a:srgbClr>
              </a:outerShdw>
            </a:effectLst>
          </p:spPr>
          <p:txBody>
            <a:bodyPr wrap="none" anchor="ctr"/>
            <a:lstStyle/>
            <a:p>
              <a:pPr>
                <a:defRPr/>
              </a:pPr>
              <a:endParaRPr lang="es-CL" sz="1000">
                <a:solidFill>
                  <a:srgbClr val="000000"/>
                </a:solidFill>
                <a:latin typeface="Calibri" pitchFamily="34" charset="0"/>
              </a:endParaRPr>
            </a:p>
          </p:txBody>
        </p:sp>
        <p:sp>
          <p:nvSpPr>
            <p:cNvPr id="278730" name="Oval 140"/>
            <p:cNvSpPr>
              <a:spLocks noChangeArrowheads="1"/>
            </p:cNvSpPr>
            <p:nvPr/>
          </p:nvSpPr>
          <p:spPr bwMode="gray">
            <a:xfrm>
              <a:off x="4997459" y="3143202"/>
              <a:ext cx="211558" cy="166612"/>
            </a:xfrm>
            <a:prstGeom prst="ellipse">
              <a:avLst/>
            </a:prstGeom>
            <a:solidFill>
              <a:srgbClr val="C00000"/>
            </a:solidFill>
            <a:ln w="19050">
              <a:solidFill>
                <a:srgbClr val="B2B2B2"/>
              </a:solidFill>
              <a:round/>
              <a:headEnd/>
              <a:tailEnd/>
            </a:ln>
            <a:effectLst>
              <a:outerShdw dist="53882" dir="2700000" algn="ctr" rotWithShape="0">
                <a:srgbClr val="808080">
                  <a:alpha val="50000"/>
                </a:srgbClr>
              </a:outerShdw>
            </a:effectLst>
          </p:spPr>
          <p:txBody>
            <a:bodyPr wrap="none" anchor="ctr"/>
            <a:lstStyle/>
            <a:p>
              <a:pPr>
                <a:defRPr/>
              </a:pPr>
              <a:endParaRPr lang="es-CL" sz="1000">
                <a:solidFill>
                  <a:srgbClr val="000000"/>
                </a:solidFill>
                <a:latin typeface="Calibri" pitchFamily="34" charset="0"/>
              </a:endParaRPr>
            </a:p>
          </p:txBody>
        </p:sp>
      </p:grpSp>
      <p:sp>
        <p:nvSpPr>
          <p:cNvPr id="278535" name="AutoShape 115"/>
          <p:cNvSpPr>
            <a:spLocks noChangeArrowheads="1"/>
          </p:cNvSpPr>
          <p:nvPr/>
        </p:nvSpPr>
        <p:spPr bwMode="gray">
          <a:xfrm>
            <a:off x="1381125" y="2298700"/>
            <a:ext cx="1543050" cy="290513"/>
          </a:xfrm>
          <a:prstGeom prst="homePlate">
            <a:avLst>
              <a:gd name="adj" fmla="val 56188"/>
            </a:avLst>
          </a:prstGeom>
          <a:solidFill>
            <a:srgbClr val="EAEAEA"/>
          </a:solidFill>
          <a:ln w="12700">
            <a:solidFill>
              <a:srgbClr val="FFFFFF"/>
            </a:solidFill>
            <a:miter lim="800000"/>
            <a:headEnd/>
            <a:tailEnd/>
          </a:ln>
          <a:effectLst>
            <a:outerShdw dist="53882" dir="2700000" algn="ctr" rotWithShape="0">
              <a:srgbClr val="808080">
                <a:alpha val="50000"/>
              </a:srgbClr>
            </a:outerShdw>
          </a:effectLst>
        </p:spPr>
        <p:txBody>
          <a:bodyPr lIns="126000" anchor="ctr"/>
          <a:lstStyle/>
          <a:p>
            <a:pPr>
              <a:defRPr/>
            </a:pPr>
            <a:r>
              <a:rPr lang="es-CL" sz="1000" noProof="1">
                <a:solidFill>
                  <a:srgbClr val="000000"/>
                </a:solidFill>
                <a:latin typeface="Calibri" pitchFamily="34" charset="0"/>
              </a:rPr>
              <a:t>ÍNDICE POR ZONA</a:t>
            </a:r>
          </a:p>
        </p:txBody>
      </p:sp>
      <p:sp>
        <p:nvSpPr>
          <p:cNvPr id="278536" name="AutoShape 123"/>
          <p:cNvSpPr>
            <a:spLocks noChangeArrowheads="1"/>
          </p:cNvSpPr>
          <p:nvPr/>
        </p:nvSpPr>
        <p:spPr bwMode="gray">
          <a:xfrm>
            <a:off x="1381125" y="2668588"/>
            <a:ext cx="1543050" cy="288925"/>
          </a:xfrm>
          <a:prstGeom prst="homePlate">
            <a:avLst>
              <a:gd name="adj" fmla="val 56176"/>
            </a:avLst>
          </a:prstGeom>
          <a:solidFill>
            <a:srgbClr val="EAEAEA"/>
          </a:solidFill>
          <a:ln w="12700">
            <a:solidFill>
              <a:srgbClr val="FFFFFF"/>
            </a:solidFill>
            <a:miter lim="800000"/>
            <a:headEnd/>
            <a:tailEnd/>
          </a:ln>
          <a:effectLst>
            <a:outerShdw dist="53882" dir="2700000" algn="ctr" rotWithShape="0">
              <a:srgbClr val="808080">
                <a:alpha val="50000"/>
              </a:srgbClr>
            </a:outerShdw>
          </a:effectLst>
        </p:spPr>
        <p:txBody>
          <a:bodyPr lIns="126000" anchor="ctr"/>
          <a:lstStyle/>
          <a:p>
            <a:pPr>
              <a:spcBef>
                <a:spcPct val="20000"/>
              </a:spcBef>
              <a:defRPr/>
            </a:pPr>
            <a:r>
              <a:rPr lang="es-CL" sz="1000" noProof="1">
                <a:solidFill>
                  <a:srgbClr val="080808"/>
                </a:solidFill>
                <a:latin typeface="Calibri" pitchFamily="34" charset="0"/>
                <a:cs typeface="Arial" pitchFamily="34" charset="0"/>
              </a:rPr>
              <a:t>PONDERACIÓN</a:t>
            </a:r>
          </a:p>
        </p:txBody>
      </p:sp>
      <p:sp>
        <p:nvSpPr>
          <p:cNvPr id="278537" name="AutoShape 124"/>
          <p:cNvSpPr>
            <a:spLocks noChangeArrowheads="1"/>
          </p:cNvSpPr>
          <p:nvPr/>
        </p:nvSpPr>
        <p:spPr bwMode="gray">
          <a:xfrm>
            <a:off x="1381125" y="3040063"/>
            <a:ext cx="1543050" cy="288925"/>
          </a:xfrm>
          <a:prstGeom prst="homePlate">
            <a:avLst>
              <a:gd name="adj" fmla="val 56176"/>
            </a:avLst>
          </a:prstGeom>
          <a:solidFill>
            <a:srgbClr val="EAEAEA"/>
          </a:solidFill>
          <a:ln w="12700">
            <a:solidFill>
              <a:srgbClr val="FFFFFF"/>
            </a:solidFill>
            <a:miter lim="800000"/>
            <a:headEnd/>
            <a:tailEnd/>
          </a:ln>
          <a:effectLst>
            <a:outerShdw dist="53882" dir="2700000" algn="ctr" rotWithShape="0">
              <a:srgbClr val="808080">
                <a:alpha val="50000"/>
              </a:srgbClr>
            </a:outerShdw>
          </a:effectLst>
        </p:spPr>
        <p:txBody>
          <a:bodyPr lIns="126000" anchor="ctr"/>
          <a:lstStyle/>
          <a:p>
            <a:pPr>
              <a:spcBef>
                <a:spcPct val="20000"/>
              </a:spcBef>
              <a:defRPr/>
            </a:pPr>
            <a:r>
              <a:rPr lang="es-CL" sz="1000" noProof="1">
                <a:solidFill>
                  <a:srgbClr val="080808"/>
                </a:solidFill>
                <a:latin typeface="Calibri" pitchFamily="34" charset="0"/>
                <a:cs typeface="Arial" pitchFamily="34" charset="0"/>
              </a:rPr>
              <a:t>RESULTADO APORTADO POR ZONA</a:t>
            </a:r>
          </a:p>
        </p:txBody>
      </p:sp>
      <p:sp>
        <p:nvSpPr>
          <p:cNvPr id="278538" name="Rectangle 116"/>
          <p:cNvSpPr>
            <a:spLocks noChangeArrowheads="1"/>
          </p:cNvSpPr>
          <p:nvPr/>
        </p:nvSpPr>
        <p:spPr bwMode="gray">
          <a:xfrm>
            <a:off x="1217613" y="2298700"/>
            <a:ext cx="163512" cy="290513"/>
          </a:xfrm>
          <a:prstGeom prst="rect">
            <a:avLst/>
          </a:prstGeom>
          <a:solidFill>
            <a:srgbClr val="0061B2"/>
          </a:solidFill>
          <a:ln w="12700">
            <a:solidFill>
              <a:srgbClr val="FFFFFF"/>
            </a:solidFill>
            <a:miter lim="800000"/>
            <a:headEnd/>
            <a:tailEnd/>
          </a:ln>
          <a:effectLst>
            <a:outerShdw dist="53882" dir="2700000" algn="ctr" rotWithShape="0">
              <a:srgbClr val="808080">
                <a:alpha val="50000"/>
              </a:srgbClr>
            </a:outerShdw>
          </a:effectLst>
        </p:spPr>
        <p:txBody>
          <a:bodyPr wrap="none" anchor="ctr"/>
          <a:lstStyle/>
          <a:p>
            <a:pPr algn="ctr">
              <a:defRPr/>
            </a:pPr>
            <a:r>
              <a:rPr lang="es-CL" sz="1000" b="1" noProof="1">
                <a:solidFill>
                  <a:srgbClr val="FFFFFF"/>
                </a:solidFill>
                <a:latin typeface="Calibri" pitchFamily="34" charset="0"/>
              </a:rPr>
              <a:t>A</a:t>
            </a:r>
          </a:p>
        </p:txBody>
      </p:sp>
      <p:sp>
        <p:nvSpPr>
          <p:cNvPr id="278539" name="Rectangle 118"/>
          <p:cNvSpPr>
            <a:spLocks noChangeArrowheads="1"/>
          </p:cNvSpPr>
          <p:nvPr/>
        </p:nvSpPr>
        <p:spPr bwMode="gray">
          <a:xfrm>
            <a:off x="1217613" y="2668588"/>
            <a:ext cx="163512" cy="288925"/>
          </a:xfrm>
          <a:prstGeom prst="rect">
            <a:avLst/>
          </a:prstGeom>
          <a:solidFill>
            <a:srgbClr val="0061B2"/>
          </a:solidFill>
          <a:ln w="12700">
            <a:solidFill>
              <a:srgbClr val="FFFFFF"/>
            </a:solidFill>
            <a:miter lim="800000"/>
            <a:headEnd/>
            <a:tailEnd/>
          </a:ln>
          <a:effectLst>
            <a:outerShdw dist="53882" dir="2700000" algn="ctr" rotWithShape="0">
              <a:srgbClr val="808080">
                <a:alpha val="50000"/>
              </a:srgbClr>
            </a:outerShdw>
          </a:effectLst>
        </p:spPr>
        <p:txBody>
          <a:bodyPr wrap="none" anchor="ctr"/>
          <a:lstStyle/>
          <a:p>
            <a:pPr algn="ctr">
              <a:defRPr/>
            </a:pPr>
            <a:r>
              <a:rPr lang="es-CL" sz="1000" b="1" noProof="1">
                <a:solidFill>
                  <a:srgbClr val="FFFFFF"/>
                </a:solidFill>
                <a:latin typeface="Calibri" pitchFamily="34" charset="0"/>
              </a:rPr>
              <a:t>B</a:t>
            </a:r>
          </a:p>
        </p:txBody>
      </p:sp>
      <p:sp>
        <p:nvSpPr>
          <p:cNvPr id="278540" name="Rectangle 120"/>
          <p:cNvSpPr>
            <a:spLocks noChangeArrowheads="1"/>
          </p:cNvSpPr>
          <p:nvPr/>
        </p:nvSpPr>
        <p:spPr bwMode="gray">
          <a:xfrm>
            <a:off x="1217613" y="3040063"/>
            <a:ext cx="163512" cy="288925"/>
          </a:xfrm>
          <a:prstGeom prst="rect">
            <a:avLst/>
          </a:prstGeom>
          <a:solidFill>
            <a:srgbClr val="0061B2"/>
          </a:solidFill>
          <a:ln w="12700">
            <a:solidFill>
              <a:srgbClr val="FFFFFF"/>
            </a:solidFill>
            <a:miter lim="800000"/>
            <a:headEnd/>
            <a:tailEnd/>
          </a:ln>
          <a:effectLst>
            <a:outerShdw dist="53882" dir="2700000" algn="ctr" rotWithShape="0">
              <a:srgbClr val="808080">
                <a:alpha val="50000"/>
              </a:srgbClr>
            </a:outerShdw>
          </a:effectLst>
        </p:spPr>
        <p:txBody>
          <a:bodyPr wrap="none" anchor="ctr"/>
          <a:lstStyle/>
          <a:p>
            <a:pPr algn="ctr">
              <a:defRPr/>
            </a:pPr>
            <a:r>
              <a:rPr lang="es-CL" sz="1000" b="1" noProof="1">
                <a:solidFill>
                  <a:srgbClr val="FFFFFF"/>
                </a:solidFill>
                <a:latin typeface="Calibri" pitchFamily="34" charset="0"/>
              </a:rPr>
              <a:t>C</a:t>
            </a:r>
          </a:p>
        </p:txBody>
      </p:sp>
      <p:grpSp>
        <p:nvGrpSpPr>
          <p:cNvPr id="3" name="134 Grupo"/>
          <p:cNvGrpSpPr>
            <a:grpSpLocks/>
          </p:cNvGrpSpPr>
          <p:nvPr/>
        </p:nvGrpSpPr>
        <p:grpSpPr bwMode="auto">
          <a:xfrm>
            <a:off x="5453063" y="1268413"/>
            <a:ext cx="2844800" cy="2060575"/>
            <a:chOff x="2185639" y="1412775"/>
            <a:chExt cx="3240360" cy="1897039"/>
          </a:xfrm>
        </p:grpSpPr>
        <p:sp>
          <p:nvSpPr>
            <p:cNvPr id="278677" name="AutoShape 156"/>
            <p:cNvSpPr>
              <a:spLocks noChangeArrowheads="1"/>
            </p:cNvSpPr>
            <p:nvPr/>
          </p:nvSpPr>
          <p:spPr bwMode="gray">
            <a:xfrm rot="5400000">
              <a:off x="2399401" y="1526303"/>
              <a:ext cx="879829" cy="652774"/>
            </a:xfrm>
            <a:prstGeom prst="homePlate">
              <a:avLst>
                <a:gd name="adj" fmla="val 43006"/>
              </a:avLst>
            </a:prstGeom>
            <a:solidFill>
              <a:srgbClr val="DDDDDD"/>
            </a:solidFill>
            <a:ln w="12700">
              <a:solidFill>
                <a:srgbClr val="FFFFFF"/>
              </a:solidFill>
              <a:miter lim="800000"/>
              <a:headEnd/>
              <a:tailEnd/>
            </a:ln>
            <a:effectLst>
              <a:outerShdw dist="53882" dir="2700000" algn="ctr" rotWithShape="0">
                <a:srgbClr val="808080">
                  <a:alpha val="50000"/>
                </a:srgbClr>
              </a:outerShdw>
            </a:effectLst>
          </p:spPr>
          <p:txBody>
            <a:bodyPr vert="eaVert" wrap="none" anchor="ctr"/>
            <a:lstStyle/>
            <a:p>
              <a:pPr>
                <a:defRPr/>
              </a:pPr>
              <a:endParaRPr lang="es-CL" sz="1000">
                <a:solidFill>
                  <a:srgbClr val="000000"/>
                </a:solidFill>
                <a:latin typeface="Calibri" pitchFamily="34" charset="0"/>
              </a:endParaRPr>
            </a:p>
          </p:txBody>
        </p:sp>
        <p:sp>
          <p:nvSpPr>
            <p:cNvPr id="278678" name="AutoShape 157"/>
            <p:cNvSpPr>
              <a:spLocks noChangeArrowheads="1"/>
            </p:cNvSpPr>
            <p:nvPr/>
          </p:nvSpPr>
          <p:spPr bwMode="gray">
            <a:xfrm rot="5400000">
              <a:off x="3151628" y="1526303"/>
              <a:ext cx="879829" cy="652774"/>
            </a:xfrm>
            <a:prstGeom prst="homePlate">
              <a:avLst>
                <a:gd name="adj" fmla="val 43006"/>
              </a:avLst>
            </a:prstGeom>
            <a:solidFill>
              <a:srgbClr val="DDDDDD"/>
            </a:solidFill>
            <a:ln w="12700">
              <a:solidFill>
                <a:srgbClr val="FFFFFF"/>
              </a:solidFill>
              <a:miter lim="800000"/>
              <a:headEnd/>
              <a:tailEnd/>
            </a:ln>
            <a:effectLst>
              <a:outerShdw dist="53882" dir="2700000" algn="ctr" rotWithShape="0">
                <a:srgbClr val="808080">
                  <a:alpha val="50000"/>
                </a:srgbClr>
              </a:outerShdw>
            </a:effectLst>
          </p:spPr>
          <p:txBody>
            <a:bodyPr vert="eaVert" wrap="none" anchor="ctr"/>
            <a:lstStyle/>
            <a:p>
              <a:pPr>
                <a:defRPr/>
              </a:pPr>
              <a:endParaRPr lang="es-CL" sz="1000">
                <a:solidFill>
                  <a:srgbClr val="000000"/>
                </a:solidFill>
                <a:latin typeface="Calibri" pitchFamily="34" charset="0"/>
              </a:endParaRPr>
            </a:p>
          </p:txBody>
        </p:sp>
        <p:sp>
          <p:nvSpPr>
            <p:cNvPr id="278679" name="AutoShape 158"/>
            <p:cNvSpPr>
              <a:spLocks noChangeArrowheads="1"/>
            </p:cNvSpPr>
            <p:nvPr/>
          </p:nvSpPr>
          <p:spPr bwMode="gray">
            <a:xfrm rot="5400000">
              <a:off x="3905663" y="1526303"/>
              <a:ext cx="879829" cy="652773"/>
            </a:xfrm>
            <a:prstGeom prst="homePlate">
              <a:avLst>
                <a:gd name="adj" fmla="val 43006"/>
              </a:avLst>
            </a:prstGeom>
            <a:solidFill>
              <a:srgbClr val="DDDDDD"/>
            </a:solidFill>
            <a:ln w="12700">
              <a:solidFill>
                <a:srgbClr val="FFFFFF"/>
              </a:solidFill>
              <a:miter lim="800000"/>
              <a:headEnd/>
              <a:tailEnd/>
            </a:ln>
            <a:effectLst>
              <a:outerShdw dist="53882" dir="2700000" algn="ctr" rotWithShape="0">
                <a:srgbClr val="808080">
                  <a:alpha val="50000"/>
                </a:srgbClr>
              </a:outerShdw>
            </a:effectLst>
          </p:spPr>
          <p:txBody>
            <a:bodyPr vert="eaVert" wrap="none" anchor="ctr"/>
            <a:lstStyle/>
            <a:p>
              <a:pPr>
                <a:defRPr/>
              </a:pPr>
              <a:endParaRPr lang="es-CL" sz="1000">
                <a:solidFill>
                  <a:srgbClr val="000000"/>
                </a:solidFill>
                <a:latin typeface="Calibri" pitchFamily="34" charset="0"/>
              </a:endParaRPr>
            </a:p>
          </p:txBody>
        </p:sp>
        <p:sp>
          <p:nvSpPr>
            <p:cNvPr id="278680" name="AutoShape 159"/>
            <p:cNvSpPr>
              <a:spLocks noChangeArrowheads="1"/>
            </p:cNvSpPr>
            <p:nvPr/>
          </p:nvSpPr>
          <p:spPr bwMode="gray">
            <a:xfrm rot="5400000">
              <a:off x="4657889" y="1526303"/>
              <a:ext cx="879829" cy="652773"/>
            </a:xfrm>
            <a:prstGeom prst="homePlate">
              <a:avLst>
                <a:gd name="adj" fmla="val 43006"/>
              </a:avLst>
            </a:prstGeom>
            <a:solidFill>
              <a:srgbClr val="DDDDDD"/>
            </a:solidFill>
            <a:ln w="12700">
              <a:solidFill>
                <a:srgbClr val="FFFFFF"/>
              </a:solidFill>
              <a:miter lim="800000"/>
              <a:headEnd/>
              <a:tailEnd/>
            </a:ln>
            <a:effectLst>
              <a:outerShdw dist="53882" dir="2700000" algn="ctr" rotWithShape="0">
                <a:srgbClr val="808080">
                  <a:alpha val="50000"/>
                </a:srgbClr>
              </a:outerShdw>
            </a:effectLst>
          </p:spPr>
          <p:txBody>
            <a:bodyPr vert="eaVert" wrap="none" anchor="ctr"/>
            <a:lstStyle/>
            <a:p>
              <a:pPr>
                <a:defRPr/>
              </a:pPr>
              <a:endParaRPr lang="es-CL" sz="1000">
                <a:solidFill>
                  <a:srgbClr val="000000"/>
                </a:solidFill>
                <a:latin typeface="Calibri" pitchFamily="34" charset="0"/>
              </a:endParaRPr>
            </a:p>
          </p:txBody>
        </p:sp>
        <p:sp>
          <p:nvSpPr>
            <p:cNvPr id="279705" name="Line 146"/>
            <p:cNvSpPr>
              <a:spLocks noChangeShapeType="1"/>
            </p:cNvSpPr>
            <p:nvPr/>
          </p:nvSpPr>
          <p:spPr bwMode="gray">
            <a:xfrm rot="-5400000">
              <a:off x="2391139" y="2745473"/>
              <a:ext cx="920174" cy="14832"/>
            </a:xfrm>
            <a:prstGeom prst="line">
              <a:avLst/>
            </a:prstGeom>
            <a:noFill/>
            <a:ln w="19050">
              <a:solidFill>
                <a:srgbClr val="808080"/>
              </a:solidFill>
              <a:round/>
              <a:headEnd/>
              <a:tailEnd/>
            </a:ln>
          </p:spPr>
          <p:txBody>
            <a:bodyPr wrap="none" anchor="ctr"/>
            <a:lstStyle/>
            <a:p>
              <a:endParaRPr lang="es-CL"/>
            </a:p>
          </p:txBody>
        </p:sp>
        <p:sp>
          <p:nvSpPr>
            <p:cNvPr id="279706" name="Line 147"/>
            <p:cNvSpPr>
              <a:spLocks noChangeShapeType="1"/>
            </p:cNvSpPr>
            <p:nvPr/>
          </p:nvSpPr>
          <p:spPr bwMode="gray">
            <a:xfrm rot="16200000" flipV="1">
              <a:off x="3158847" y="2735925"/>
              <a:ext cx="920174" cy="33928"/>
            </a:xfrm>
            <a:prstGeom prst="line">
              <a:avLst/>
            </a:prstGeom>
            <a:noFill/>
            <a:ln w="19050">
              <a:solidFill>
                <a:srgbClr val="808080"/>
              </a:solidFill>
              <a:round/>
              <a:headEnd/>
              <a:tailEnd/>
            </a:ln>
          </p:spPr>
          <p:txBody>
            <a:bodyPr wrap="none" anchor="ctr"/>
            <a:lstStyle/>
            <a:p>
              <a:endParaRPr lang="es-CL"/>
            </a:p>
          </p:txBody>
        </p:sp>
        <p:sp>
          <p:nvSpPr>
            <p:cNvPr id="279707" name="Line 148"/>
            <p:cNvSpPr>
              <a:spLocks noChangeShapeType="1"/>
            </p:cNvSpPr>
            <p:nvPr/>
          </p:nvSpPr>
          <p:spPr bwMode="gray">
            <a:xfrm rot="16200000" flipV="1">
              <a:off x="3892210" y="2749208"/>
              <a:ext cx="920174" cy="7362"/>
            </a:xfrm>
            <a:prstGeom prst="line">
              <a:avLst/>
            </a:prstGeom>
            <a:noFill/>
            <a:ln w="19050">
              <a:solidFill>
                <a:srgbClr val="808080"/>
              </a:solidFill>
              <a:round/>
              <a:headEnd/>
              <a:tailEnd/>
            </a:ln>
          </p:spPr>
          <p:txBody>
            <a:bodyPr wrap="none" anchor="ctr"/>
            <a:lstStyle/>
            <a:p>
              <a:endParaRPr lang="es-CL"/>
            </a:p>
          </p:txBody>
        </p:sp>
        <p:sp>
          <p:nvSpPr>
            <p:cNvPr id="279708" name="Line 149"/>
            <p:cNvSpPr>
              <a:spLocks noChangeShapeType="1"/>
            </p:cNvSpPr>
            <p:nvPr/>
          </p:nvSpPr>
          <p:spPr bwMode="gray">
            <a:xfrm rot="-5400000">
              <a:off x="4628339" y="2740521"/>
              <a:ext cx="920174" cy="24735"/>
            </a:xfrm>
            <a:prstGeom prst="line">
              <a:avLst/>
            </a:prstGeom>
            <a:noFill/>
            <a:ln w="19050">
              <a:solidFill>
                <a:srgbClr val="808080"/>
              </a:solidFill>
              <a:round/>
              <a:headEnd/>
              <a:tailEnd/>
            </a:ln>
          </p:spPr>
          <p:txBody>
            <a:bodyPr wrap="none" anchor="ctr"/>
            <a:lstStyle/>
            <a:p>
              <a:endParaRPr lang="es-CL"/>
            </a:p>
          </p:txBody>
        </p:sp>
        <p:sp>
          <p:nvSpPr>
            <p:cNvPr id="279709" name="Rectangle 93"/>
            <p:cNvSpPr>
              <a:spLocks noChangeArrowheads="1"/>
            </p:cNvSpPr>
            <p:nvPr/>
          </p:nvSpPr>
          <p:spPr bwMode="gray">
            <a:xfrm rot="10800000">
              <a:off x="2512419" y="1412776"/>
              <a:ext cx="652624" cy="684945"/>
            </a:xfrm>
            <a:prstGeom prst="rect">
              <a:avLst/>
            </a:prstGeom>
            <a:noFill/>
            <a:ln w="9525">
              <a:noFill/>
              <a:miter lim="800000"/>
              <a:headEnd/>
              <a:tailEnd/>
            </a:ln>
          </p:spPr>
          <p:txBody>
            <a:bodyPr vert="eaVert" anchor="ctr"/>
            <a:lstStyle/>
            <a:p>
              <a:pPr algn="ctr"/>
              <a:r>
                <a:rPr lang="es-CL" sz="1000" noProof="1">
                  <a:solidFill>
                    <a:srgbClr val="000000"/>
                  </a:solidFill>
                  <a:latin typeface="Calibri" pitchFamily="34" charset="0"/>
                </a:rPr>
                <a:t>ZONA 5</a:t>
              </a:r>
            </a:p>
          </p:txBody>
        </p:sp>
        <p:sp>
          <p:nvSpPr>
            <p:cNvPr id="279710" name="Rectangle 98"/>
            <p:cNvSpPr>
              <a:spLocks noChangeArrowheads="1"/>
            </p:cNvSpPr>
            <p:nvPr/>
          </p:nvSpPr>
          <p:spPr bwMode="gray">
            <a:xfrm rot="10800000">
              <a:off x="3265702" y="1412776"/>
              <a:ext cx="652624" cy="684945"/>
            </a:xfrm>
            <a:prstGeom prst="rect">
              <a:avLst/>
            </a:prstGeom>
            <a:noFill/>
            <a:ln w="9525">
              <a:noFill/>
              <a:miter lim="800000"/>
              <a:headEnd/>
              <a:tailEnd/>
            </a:ln>
          </p:spPr>
          <p:txBody>
            <a:bodyPr vert="eaVert" anchor="ctr"/>
            <a:lstStyle/>
            <a:p>
              <a:pPr algn="ctr"/>
              <a:r>
                <a:rPr lang="es-CL" sz="1000" noProof="1">
                  <a:solidFill>
                    <a:srgbClr val="000000"/>
                  </a:solidFill>
                  <a:latin typeface="Calibri" pitchFamily="34" charset="0"/>
                </a:rPr>
                <a:t>ZONA 6</a:t>
              </a:r>
            </a:p>
          </p:txBody>
        </p:sp>
        <p:sp>
          <p:nvSpPr>
            <p:cNvPr id="279711" name="Rectangle 103"/>
            <p:cNvSpPr>
              <a:spLocks noChangeArrowheads="1"/>
            </p:cNvSpPr>
            <p:nvPr/>
          </p:nvSpPr>
          <p:spPr bwMode="gray">
            <a:xfrm rot="10800000">
              <a:off x="4018985" y="1412776"/>
              <a:ext cx="659261" cy="684945"/>
            </a:xfrm>
            <a:prstGeom prst="rect">
              <a:avLst/>
            </a:prstGeom>
            <a:noFill/>
            <a:ln w="9525">
              <a:noFill/>
              <a:miter lim="800000"/>
              <a:headEnd/>
              <a:tailEnd/>
            </a:ln>
          </p:spPr>
          <p:txBody>
            <a:bodyPr vert="eaVert" anchor="ctr"/>
            <a:lstStyle/>
            <a:p>
              <a:pPr algn="ctr"/>
              <a:r>
                <a:rPr lang="es-CL" sz="1000" noProof="1">
                  <a:solidFill>
                    <a:srgbClr val="000000"/>
                  </a:solidFill>
                  <a:latin typeface="Calibri" pitchFamily="34" charset="0"/>
                </a:rPr>
                <a:t>ZONA 7 </a:t>
              </a:r>
            </a:p>
          </p:txBody>
        </p:sp>
        <p:sp>
          <p:nvSpPr>
            <p:cNvPr id="279712" name="Rectangle 108"/>
            <p:cNvSpPr>
              <a:spLocks noChangeArrowheads="1"/>
            </p:cNvSpPr>
            <p:nvPr/>
          </p:nvSpPr>
          <p:spPr bwMode="gray">
            <a:xfrm rot="10800000">
              <a:off x="4772269" y="1412776"/>
              <a:ext cx="653730" cy="684945"/>
            </a:xfrm>
            <a:prstGeom prst="rect">
              <a:avLst/>
            </a:prstGeom>
            <a:noFill/>
            <a:ln w="9525">
              <a:noFill/>
              <a:miter lim="800000"/>
              <a:headEnd/>
              <a:tailEnd/>
            </a:ln>
          </p:spPr>
          <p:txBody>
            <a:bodyPr vert="eaVert" anchor="ctr"/>
            <a:lstStyle/>
            <a:p>
              <a:pPr algn="ctr"/>
              <a:r>
                <a:rPr lang="es-CL" sz="1000" noProof="1">
                  <a:solidFill>
                    <a:srgbClr val="000000"/>
                  </a:solidFill>
                  <a:latin typeface="Calibri" pitchFamily="34" charset="0"/>
                </a:rPr>
                <a:t>ZONA “n”</a:t>
              </a:r>
            </a:p>
          </p:txBody>
        </p:sp>
        <p:sp>
          <p:nvSpPr>
            <p:cNvPr id="279713" name="Line 126"/>
            <p:cNvSpPr>
              <a:spLocks noChangeShapeType="1"/>
            </p:cNvSpPr>
            <p:nvPr/>
          </p:nvSpPr>
          <p:spPr bwMode="gray">
            <a:xfrm flipV="1">
              <a:off x="2185639" y="2509555"/>
              <a:ext cx="2910729" cy="29586"/>
            </a:xfrm>
            <a:prstGeom prst="line">
              <a:avLst/>
            </a:prstGeom>
            <a:noFill/>
            <a:ln w="19050">
              <a:solidFill>
                <a:srgbClr val="808080"/>
              </a:solidFill>
              <a:round/>
              <a:headEnd/>
              <a:tailEnd/>
            </a:ln>
          </p:spPr>
          <p:txBody>
            <a:bodyPr wrap="none" anchor="ctr"/>
            <a:lstStyle/>
            <a:p>
              <a:endParaRPr lang="es-CL"/>
            </a:p>
          </p:txBody>
        </p:sp>
        <p:sp>
          <p:nvSpPr>
            <p:cNvPr id="278690" name="Oval 127"/>
            <p:cNvSpPr>
              <a:spLocks noChangeArrowheads="1"/>
            </p:cNvSpPr>
            <p:nvPr/>
          </p:nvSpPr>
          <p:spPr bwMode="gray">
            <a:xfrm>
              <a:off x="3496610" y="2422677"/>
              <a:ext cx="211564" cy="166612"/>
            </a:xfrm>
            <a:prstGeom prst="ellipse">
              <a:avLst/>
            </a:prstGeom>
            <a:solidFill>
              <a:srgbClr val="00853F"/>
            </a:solidFill>
            <a:ln w="19050">
              <a:solidFill>
                <a:srgbClr val="B2B2B2"/>
              </a:solidFill>
              <a:round/>
              <a:headEnd/>
              <a:tailEnd/>
            </a:ln>
            <a:effectLst>
              <a:outerShdw dist="53882" dir="2700000" algn="ctr" rotWithShape="0">
                <a:srgbClr val="808080">
                  <a:alpha val="50000"/>
                </a:srgbClr>
              </a:outerShdw>
            </a:effectLst>
          </p:spPr>
          <p:txBody>
            <a:bodyPr wrap="none" anchor="ctr"/>
            <a:lstStyle/>
            <a:p>
              <a:pPr>
                <a:defRPr/>
              </a:pPr>
              <a:endParaRPr lang="es-CL" sz="1000">
                <a:solidFill>
                  <a:srgbClr val="000000"/>
                </a:solidFill>
                <a:latin typeface="Calibri" pitchFamily="34" charset="0"/>
              </a:endParaRPr>
            </a:p>
          </p:txBody>
        </p:sp>
        <p:sp>
          <p:nvSpPr>
            <p:cNvPr id="278691" name="Oval 128"/>
            <p:cNvSpPr>
              <a:spLocks noChangeArrowheads="1"/>
            </p:cNvSpPr>
            <p:nvPr/>
          </p:nvSpPr>
          <p:spPr bwMode="gray">
            <a:xfrm>
              <a:off x="2755233" y="2422677"/>
              <a:ext cx="213372" cy="166612"/>
            </a:xfrm>
            <a:prstGeom prst="ellipse">
              <a:avLst/>
            </a:prstGeom>
            <a:solidFill>
              <a:srgbClr val="FEA501"/>
            </a:solidFill>
            <a:ln w="19050">
              <a:solidFill>
                <a:srgbClr val="B2B2B2"/>
              </a:solidFill>
              <a:round/>
              <a:headEnd/>
              <a:tailEnd/>
            </a:ln>
            <a:effectLst>
              <a:outerShdw dist="53882" dir="2700000" algn="ctr" rotWithShape="0">
                <a:srgbClr val="808080">
                  <a:alpha val="50000"/>
                </a:srgbClr>
              </a:outerShdw>
            </a:effectLst>
          </p:spPr>
          <p:txBody>
            <a:bodyPr wrap="none" anchor="ctr"/>
            <a:lstStyle/>
            <a:p>
              <a:pPr>
                <a:defRPr/>
              </a:pPr>
              <a:endParaRPr lang="es-CL" sz="1000">
                <a:solidFill>
                  <a:srgbClr val="000000"/>
                </a:solidFill>
                <a:latin typeface="Calibri" pitchFamily="34" charset="0"/>
              </a:endParaRPr>
            </a:p>
          </p:txBody>
        </p:sp>
        <p:sp>
          <p:nvSpPr>
            <p:cNvPr id="278692" name="Oval 129"/>
            <p:cNvSpPr>
              <a:spLocks noChangeArrowheads="1"/>
            </p:cNvSpPr>
            <p:nvPr/>
          </p:nvSpPr>
          <p:spPr bwMode="gray">
            <a:xfrm>
              <a:off x="4241603" y="2422677"/>
              <a:ext cx="211564" cy="166612"/>
            </a:xfrm>
            <a:prstGeom prst="ellipse">
              <a:avLst/>
            </a:prstGeom>
            <a:solidFill>
              <a:srgbClr val="FEA501"/>
            </a:solidFill>
            <a:ln w="19050">
              <a:solidFill>
                <a:srgbClr val="B2B2B2"/>
              </a:solidFill>
              <a:round/>
              <a:headEnd/>
              <a:tailEnd/>
            </a:ln>
            <a:effectLst>
              <a:outerShdw dist="53882" dir="2700000" algn="ctr" rotWithShape="0">
                <a:srgbClr val="808080">
                  <a:alpha val="50000"/>
                </a:srgbClr>
              </a:outerShdw>
            </a:effectLst>
          </p:spPr>
          <p:txBody>
            <a:bodyPr wrap="none" anchor="ctr"/>
            <a:lstStyle/>
            <a:p>
              <a:pPr>
                <a:defRPr/>
              </a:pPr>
              <a:endParaRPr lang="es-CL" sz="1000">
                <a:solidFill>
                  <a:srgbClr val="000000"/>
                </a:solidFill>
                <a:latin typeface="Calibri" pitchFamily="34" charset="0"/>
              </a:endParaRPr>
            </a:p>
          </p:txBody>
        </p:sp>
        <p:sp>
          <p:nvSpPr>
            <p:cNvPr id="278693" name="Oval 130"/>
            <p:cNvSpPr>
              <a:spLocks noChangeArrowheads="1"/>
            </p:cNvSpPr>
            <p:nvPr/>
          </p:nvSpPr>
          <p:spPr bwMode="gray">
            <a:xfrm>
              <a:off x="4997446" y="2422677"/>
              <a:ext cx="211564" cy="166612"/>
            </a:xfrm>
            <a:prstGeom prst="ellipse">
              <a:avLst/>
            </a:prstGeom>
            <a:solidFill>
              <a:srgbClr val="C00000"/>
            </a:solidFill>
            <a:ln w="19050">
              <a:solidFill>
                <a:srgbClr val="B2B2B2"/>
              </a:solidFill>
              <a:round/>
              <a:headEnd/>
              <a:tailEnd/>
            </a:ln>
            <a:effectLst>
              <a:outerShdw dist="53882" dir="2700000" algn="ctr" rotWithShape="0">
                <a:srgbClr val="808080">
                  <a:alpha val="50000"/>
                </a:srgbClr>
              </a:outerShdw>
            </a:effectLst>
          </p:spPr>
          <p:txBody>
            <a:bodyPr wrap="none" anchor="ctr"/>
            <a:lstStyle/>
            <a:p>
              <a:pPr>
                <a:defRPr/>
              </a:pPr>
              <a:endParaRPr lang="es-CL" sz="1000">
                <a:solidFill>
                  <a:srgbClr val="000000"/>
                </a:solidFill>
                <a:latin typeface="Calibri" pitchFamily="34" charset="0"/>
              </a:endParaRPr>
            </a:p>
          </p:txBody>
        </p:sp>
        <p:sp>
          <p:nvSpPr>
            <p:cNvPr id="279718" name="Line 131"/>
            <p:cNvSpPr>
              <a:spLocks noChangeShapeType="1"/>
            </p:cNvSpPr>
            <p:nvPr/>
          </p:nvSpPr>
          <p:spPr bwMode="gray">
            <a:xfrm flipV="1">
              <a:off x="2185639" y="2865900"/>
              <a:ext cx="2910729" cy="28936"/>
            </a:xfrm>
            <a:prstGeom prst="line">
              <a:avLst/>
            </a:prstGeom>
            <a:noFill/>
            <a:ln w="19050">
              <a:solidFill>
                <a:srgbClr val="808080"/>
              </a:solidFill>
              <a:round/>
              <a:headEnd/>
              <a:tailEnd/>
            </a:ln>
          </p:spPr>
          <p:txBody>
            <a:bodyPr wrap="none" anchor="ctr"/>
            <a:lstStyle/>
            <a:p>
              <a:endParaRPr lang="es-CL"/>
            </a:p>
          </p:txBody>
        </p:sp>
        <p:sp>
          <p:nvSpPr>
            <p:cNvPr id="278695" name="Oval 132"/>
            <p:cNvSpPr>
              <a:spLocks noChangeArrowheads="1"/>
            </p:cNvSpPr>
            <p:nvPr/>
          </p:nvSpPr>
          <p:spPr bwMode="gray">
            <a:xfrm>
              <a:off x="3496610" y="2779286"/>
              <a:ext cx="211564" cy="166612"/>
            </a:xfrm>
            <a:prstGeom prst="ellipse">
              <a:avLst/>
            </a:prstGeom>
            <a:solidFill>
              <a:srgbClr val="FFFFFF"/>
            </a:solidFill>
            <a:ln w="19050">
              <a:solidFill>
                <a:srgbClr val="B2B2B2"/>
              </a:solidFill>
              <a:round/>
              <a:headEnd/>
              <a:tailEnd/>
            </a:ln>
            <a:effectLst>
              <a:outerShdw dist="53882" dir="2700000" algn="ctr" rotWithShape="0">
                <a:srgbClr val="808080">
                  <a:alpha val="50000"/>
                </a:srgbClr>
              </a:outerShdw>
            </a:effectLst>
          </p:spPr>
          <p:txBody>
            <a:bodyPr wrap="none" anchor="ctr"/>
            <a:lstStyle/>
            <a:p>
              <a:pPr>
                <a:defRPr/>
              </a:pPr>
              <a:endParaRPr lang="es-CL" sz="1000">
                <a:solidFill>
                  <a:srgbClr val="000000"/>
                </a:solidFill>
                <a:latin typeface="Calibri" pitchFamily="34" charset="0"/>
              </a:endParaRPr>
            </a:p>
          </p:txBody>
        </p:sp>
        <p:sp>
          <p:nvSpPr>
            <p:cNvPr id="278696" name="Oval 133"/>
            <p:cNvSpPr>
              <a:spLocks noChangeArrowheads="1"/>
            </p:cNvSpPr>
            <p:nvPr/>
          </p:nvSpPr>
          <p:spPr bwMode="gray">
            <a:xfrm>
              <a:off x="2755233" y="2779286"/>
              <a:ext cx="213372" cy="166612"/>
            </a:xfrm>
            <a:prstGeom prst="ellipse">
              <a:avLst/>
            </a:prstGeom>
            <a:solidFill>
              <a:srgbClr val="FFFFFF"/>
            </a:solidFill>
            <a:ln w="19050">
              <a:solidFill>
                <a:srgbClr val="B2B2B2"/>
              </a:solidFill>
              <a:round/>
              <a:headEnd/>
              <a:tailEnd/>
            </a:ln>
            <a:effectLst>
              <a:outerShdw dist="53882" dir="2700000" algn="ctr" rotWithShape="0">
                <a:srgbClr val="808080">
                  <a:alpha val="50000"/>
                </a:srgbClr>
              </a:outerShdw>
            </a:effectLst>
          </p:spPr>
          <p:txBody>
            <a:bodyPr wrap="none" anchor="ctr"/>
            <a:lstStyle/>
            <a:p>
              <a:pPr>
                <a:defRPr/>
              </a:pPr>
              <a:endParaRPr lang="es-CL" sz="1000">
                <a:solidFill>
                  <a:srgbClr val="000000"/>
                </a:solidFill>
                <a:latin typeface="Calibri" pitchFamily="34" charset="0"/>
              </a:endParaRPr>
            </a:p>
          </p:txBody>
        </p:sp>
        <p:sp>
          <p:nvSpPr>
            <p:cNvPr id="278697" name="Oval 134"/>
            <p:cNvSpPr>
              <a:spLocks noChangeArrowheads="1"/>
            </p:cNvSpPr>
            <p:nvPr/>
          </p:nvSpPr>
          <p:spPr bwMode="gray">
            <a:xfrm>
              <a:off x="4241603" y="2779286"/>
              <a:ext cx="211564" cy="166612"/>
            </a:xfrm>
            <a:prstGeom prst="ellipse">
              <a:avLst/>
            </a:prstGeom>
            <a:solidFill>
              <a:srgbClr val="FFFFFF"/>
            </a:solidFill>
            <a:ln w="19050">
              <a:solidFill>
                <a:srgbClr val="B2B2B2"/>
              </a:solidFill>
              <a:round/>
              <a:headEnd/>
              <a:tailEnd/>
            </a:ln>
            <a:effectLst>
              <a:outerShdw dist="53882" dir="2700000" algn="ctr" rotWithShape="0">
                <a:srgbClr val="808080">
                  <a:alpha val="50000"/>
                </a:srgbClr>
              </a:outerShdw>
            </a:effectLst>
          </p:spPr>
          <p:txBody>
            <a:bodyPr wrap="none" anchor="ctr"/>
            <a:lstStyle/>
            <a:p>
              <a:pPr>
                <a:defRPr/>
              </a:pPr>
              <a:endParaRPr lang="es-CL" sz="1000">
                <a:solidFill>
                  <a:srgbClr val="000000"/>
                </a:solidFill>
                <a:latin typeface="Calibri" pitchFamily="34" charset="0"/>
              </a:endParaRPr>
            </a:p>
          </p:txBody>
        </p:sp>
        <p:sp>
          <p:nvSpPr>
            <p:cNvPr id="278698" name="Oval 135"/>
            <p:cNvSpPr>
              <a:spLocks noChangeArrowheads="1"/>
            </p:cNvSpPr>
            <p:nvPr/>
          </p:nvSpPr>
          <p:spPr bwMode="gray">
            <a:xfrm>
              <a:off x="4997446" y="2779286"/>
              <a:ext cx="211564" cy="166612"/>
            </a:xfrm>
            <a:prstGeom prst="ellipse">
              <a:avLst/>
            </a:prstGeom>
            <a:solidFill>
              <a:srgbClr val="FFFFFF"/>
            </a:solidFill>
            <a:ln w="19050">
              <a:solidFill>
                <a:srgbClr val="B2B2B2"/>
              </a:solidFill>
              <a:round/>
              <a:headEnd/>
              <a:tailEnd/>
            </a:ln>
            <a:effectLst>
              <a:outerShdw dist="53882" dir="2700000" algn="ctr" rotWithShape="0">
                <a:srgbClr val="808080">
                  <a:alpha val="50000"/>
                </a:srgbClr>
              </a:outerShdw>
            </a:effectLst>
          </p:spPr>
          <p:txBody>
            <a:bodyPr wrap="none" anchor="ctr"/>
            <a:lstStyle/>
            <a:p>
              <a:pPr>
                <a:defRPr/>
              </a:pPr>
              <a:endParaRPr lang="es-CL" sz="1000">
                <a:solidFill>
                  <a:srgbClr val="000000"/>
                </a:solidFill>
                <a:latin typeface="Calibri" pitchFamily="34" charset="0"/>
              </a:endParaRPr>
            </a:p>
          </p:txBody>
        </p:sp>
        <p:sp>
          <p:nvSpPr>
            <p:cNvPr id="279723" name="Line 136"/>
            <p:cNvSpPr>
              <a:spLocks noChangeShapeType="1"/>
            </p:cNvSpPr>
            <p:nvPr/>
          </p:nvSpPr>
          <p:spPr bwMode="gray">
            <a:xfrm flipV="1">
              <a:off x="2185639" y="3230047"/>
              <a:ext cx="2910729" cy="20484"/>
            </a:xfrm>
            <a:prstGeom prst="line">
              <a:avLst/>
            </a:prstGeom>
            <a:noFill/>
            <a:ln w="19050">
              <a:solidFill>
                <a:srgbClr val="808080"/>
              </a:solidFill>
              <a:round/>
              <a:headEnd/>
              <a:tailEnd/>
            </a:ln>
          </p:spPr>
          <p:txBody>
            <a:bodyPr wrap="none" anchor="ctr"/>
            <a:lstStyle/>
            <a:p>
              <a:endParaRPr lang="es-CL"/>
            </a:p>
          </p:txBody>
        </p:sp>
        <p:sp>
          <p:nvSpPr>
            <p:cNvPr id="278700" name="Oval 137"/>
            <p:cNvSpPr>
              <a:spLocks noChangeArrowheads="1"/>
            </p:cNvSpPr>
            <p:nvPr/>
          </p:nvSpPr>
          <p:spPr bwMode="gray">
            <a:xfrm>
              <a:off x="3496610" y="3143202"/>
              <a:ext cx="211564" cy="166612"/>
            </a:xfrm>
            <a:prstGeom prst="ellipse">
              <a:avLst/>
            </a:prstGeom>
            <a:solidFill>
              <a:srgbClr val="FEA501"/>
            </a:solidFill>
            <a:ln w="19050">
              <a:solidFill>
                <a:srgbClr val="B2B2B2"/>
              </a:solidFill>
              <a:round/>
              <a:headEnd/>
              <a:tailEnd/>
            </a:ln>
            <a:effectLst>
              <a:outerShdw dist="53882" dir="2700000" algn="ctr" rotWithShape="0">
                <a:srgbClr val="808080">
                  <a:alpha val="50000"/>
                </a:srgbClr>
              </a:outerShdw>
            </a:effectLst>
          </p:spPr>
          <p:txBody>
            <a:bodyPr wrap="none" anchor="ctr"/>
            <a:lstStyle/>
            <a:p>
              <a:pPr>
                <a:defRPr/>
              </a:pPr>
              <a:endParaRPr lang="es-CL" sz="1000">
                <a:solidFill>
                  <a:srgbClr val="000000"/>
                </a:solidFill>
                <a:latin typeface="Calibri" pitchFamily="34" charset="0"/>
              </a:endParaRPr>
            </a:p>
          </p:txBody>
        </p:sp>
        <p:sp>
          <p:nvSpPr>
            <p:cNvPr id="278701" name="Oval 138"/>
            <p:cNvSpPr>
              <a:spLocks noChangeArrowheads="1"/>
            </p:cNvSpPr>
            <p:nvPr/>
          </p:nvSpPr>
          <p:spPr bwMode="gray">
            <a:xfrm>
              <a:off x="2755233" y="3143202"/>
              <a:ext cx="213372" cy="166612"/>
            </a:xfrm>
            <a:prstGeom prst="ellipse">
              <a:avLst/>
            </a:prstGeom>
            <a:solidFill>
              <a:srgbClr val="00853F"/>
            </a:solidFill>
            <a:ln w="19050">
              <a:solidFill>
                <a:srgbClr val="B2B2B2"/>
              </a:solidFill>
              <a:round/>
              <a:headEnd/>
              <a:tailEnd/>
            </a:ln>
            <a:effectLst>
              <a:outerShdw dist="53882" dir="2700000" algn="ctr" rotWithShape="0">
                <a:srgbClr val="808080">
                  <a:alpha val="50000"/>
                </a:srgbClr>
              </a:outerShdw>
            </a:effectLst>
          </p:spPr>
          <p:txBody>
            <a:bodyPr wrap="none" anchor="ctr"/>
            <a:lstStyle/>
            <a:p>
              <a:pPr>
                <a:defRPr/>
              </a:pPr>
              <a:endParaRPr lang="es-CL" sz="1000">
                <a:solidFill>
                  <a:srgbClr val="000000"/>
                </a:solidFill>
                <a:latin typeface="Calibri" pitchFamily="34" charset="0"/>
              </a:endParaRPr>
            </a:p>
          </p:txBody>
        </p:sp>
        <p:sp>
          <p:nvSpPr>
            <p:cNvPr id="278702" name="Oval 139"/>
            <p:cNvSpPr>
              <a:spLocks noChangeArrowheads="1"/>
            </p:cNvSpPr>
            <p:nvPr/>
          </p:nvSpPr>
          <p:spPr bwMode="gray">
            <a:xfrm>
              <a:off x="4241603" y="3143202"/>
              <a:ext cx="211564" cy="166612"/>
            </a:xfrm>
            <a:prstGeom prst="ellipse">
              <a:avLst/>
            </a:prstGeom>
            <a:solidFill>
              <a:srgbClr val="00853F"/>
            </a:solidFill>
            <a:ln w="19050">
              <a:solidFill>
                <a:srgbClr val="B2B2B2"/>
              </a:solidFill>
              <a:round/>
              <a:headEnd/>
              <a:tailEnd/>
            </a:ln>
            <a:effectLst>
              <a:outerShdw dist="53882" dir="2700000" algn="ctr" rotWithShape="0">
                <a:srgbClr val="808080">
                  <a:alpha val="50000"/>
                </a:srgbClr>
              </a:outerShdw>
            </a:effectLst>
          </p:spPr>
          <p:txBody>
            <a:bodyPr wrap="none" anchor="ctr"/>
            <a:lstStyle/>
            <a:p>
              <a:pPr>
                <a:defRPr/>
              </a:pPr>
              <a:endParaRPr lang="es-CL" sz="1000">
                <a:solidFill>
                  <a:srgbClr val="000000"/>
                </a:solidFill>
                <a:latin typeface="Calibri" pitchFamily="34" charset="0"/>
              </a:endParaRPr>
            </a:p>
          </p:txBody>
        </p:sp>
        <p:sp>
          <p:nvSpPr>
            <p:cNvPr id="278703" name="Oval 140"/>
            <p:cNvSpPr>
              <a:spLocks noChangeArrowheads="1"/>
            </p:cNvSpPr>
            <p:nvPr/>
          </p:nvSpPr>
          <p:spPr bwMode="gray">
            <a:xfrm>
              <a:off x="4997446" y="3143202"/>
              <a:ext cx="211564" cy="166612"/>
            </a:xfrm>
            <a:prstGeom prst="ellipse">
              <a:avLst/>
            </a:prstGeom>
            <a:solidFill>
              <a:srgbClr val="C00000"/>
            </a:solidFill>
            <a:ln w="19050">
              <a:solidFill>
                <a:srgbClr val="B2B2B2"/>
              </a:solidFill>
              <a:round/>
              <a:headEnd/>
              <a:tailEnd/>
            </a:ln>
            <a:effectLst>
              <a:outerShdw dist="53882" dir="2700000" algn="ctr" rotWithShape="0">
                <a:srgbClr val="808080">
                  <a:alpha val="50000"/>
                </a:srgbClr>
              </a:outerShdw>
            </a:effectLst>
          </p:spPr>
          <p:txBody>
            <a:bodyPr wrap="none" anchor="ctr"/>
            <a:lstStyle/>
            <a:p>
              <a:pPr>
                <a:defRPr/>
              </a:pPr>
              <a:endParaRPr lang="es-CL" sz="1000">
                <a:solidFill>
                  <a:srgbClr val="000000"/>
                </a:solidFill>
                <a:latin typeface="Calibri" pitchFamily="34" charset="0"/>
              </a:endParaRPr>
            </a:p>
          </p:txBody>
        </p:sp>
      </p:grpSp>
      <p:sp>
        <p:nvSpPr>
          <p:cNvPr id="278542" name="AutoShape 124"/>
          <p:cNvSpPr>
            <a:spLocks noChangeArrowheads="1"/>
          </p:cNvSpPr>
          <p:nvPr/>
        </p:nvSpPr>
        <p:spPr bwMode="gray">
          <a:xfrm>
            <a:off x="1381125" y="3425825"/>
            <a:ext cx="1543050" cy="288925"/>
          </a:xfrm>
          <a:prstGeom prst="homePlate">
            <a:avLst>
              <a:gd name="adj" fmla="val 56176"/>
            </a:avLst>
          </a:prstGeom>
          <a:solidFill>
            <a:srgbClr val="EAEAEA"/>
          </a:solidFill>
          <a:ln w="12700">
            <a:solidFill>
              <a:srgbClr val="FFFFFF"/>
            </a:solidFill>
            <a:miter lim="800000"/>
            <a:headEnd/>
            <a:tailEnd/>
          </a:ln>
          <a:effectLst>
            <a:outerShdw dist="53882" dir="2700000" algn="ctr" rotWithShape="0">
              <a:srgbClr val="808080">
                <a:alpha val="50000"/>
              </a:srgbClr>
            </a:outerShdw>
          </a:effectLst>
        </p:spPr>
        <p:txBody>
          <a:bodyPr lIns="126000" anchor="ctr"/>
          <a:lstStyle/>
          <a:p>
            <a:pPr>
              <a:spcBef>
                <a:spcPct val="20000"/>
              </a:spcBef>
              <a:defRPr/>
            </a:pPr>
            <a:r>
              <a:rPr lang="es-CL" sz="1000" noProof="1">
                <a:solidFill>
                  <a:srgbClr val="080808"/>
                </a:solidFill>
                <a:latin typeface="Calibri" pitchFamily="34" charset="0"/>
                <a:cs typeface="Arial" pitchFamily="34" charset="0"/>
              </a:rPr>
              <a:t>RESULTADO MÉDICO / </a:t>
            </a:r>
          </a:p>
          <a:p>
            <a:pPr>
              <a:spcBef>
                <a:spcPct val="20000"/>
              </a:spcBef>
              <a:defRPr/>
            </a:pPr>
            <a:r>
              <a:rPr lang="es-CL" sz="1000" noProof="1">
                <a:solidFill>
                  <a:srgbClr val="080808"/>
                </a:solidFill>
                <a:latin typeface="Calibri" pitchFamily="34" charset="0"/>
                <a:cs typeface="Arial" pitchFamily="34" charset="0"/>
              </a:rPr>
              <a:t>ADMINISTRATIVO</a:t>
            </a:r>
          </a:p>
        </p:txBody>
      </p:sp>
      <p:sp>
        <p:nvSpPr>
          <p:cNvPr id="278543" name="Rectangle 120"/>
          <p:cNvSpPr>
            <a:spLocks noChangeArrowheads="1"/>
          </p:cNvSpPr>
          <p:nvPr/>
        </p:nvSpPr>
        <p:spPr bwMode="gray">
          <a:xfrm>
            <a:off x="1217613" y="3425825"/>
            <a:ext cx="163512" cy="288925"/>
          </a:xfrm>
          <a:prstGeom prst="rect">
            <a:avLst/>
          </a:prstGeom>
          <a:solidFill>
            <a:srgbClr val="0061B2"/>
          </a:solidFill>
          <a:ln w="12700">
            <a:solidFill>
              <a:srgbClr val="FFFFFF"/>
            </a:solidFill>
            <a:miter lim="800000"/>
            <a:headEnd/>
            <a:tailEnd/>
          </a:ln>
          <a:effectLst>
            <a:outerShdw dist="53882" dir="2700000" algn="ctr" rotWithShape="0">
              <a:srgbClr val="808080">
                <a:alpha val="50000"/>
              </a:srgbClr>
            </a:outerShdw>
          </a:effectLst>
        </p:spPr>
        <p:txBody>
          <a:bodyPr wrap="none" anchor="ctr"/>
          <a:lstStyle/>
          <a:p>
            <a:pPr algn="ctr">
              <a:defRPr/>
            </a:pPr>
            <a:r>
              <a:rPr lang="es-CL" sz="1000" b="1" noProof="1">
                <a:solidFill>
                  <a:srgbClr val="FFFFFF"/>
                </a:solidFill>
                <a:latin typeface="Calibri" pitchFamily="34" charset="0"/>
              </a:rPr>
              <a:t>D</a:t>
            </a:r>
          </a:p>
        </p:txBody>
      </p:sp>
      <p:sp>
        <p:nvSpPr>
          <p:cNvPr id="279568" name="Rectangle 109"/>
          <p:cNvSpPr>
            <a:spLocks noChangeArrowheads="1"/>
          </p:cNvSpPr>
          <p:nvPr/>
        </p:nvSpPr>
        <p:spPr bwMode="gray">
          <a:xfrm>
            <a:off x="3619500" y="3457575"/>
            <a:ext cx="1558925" cy="363538"/>
          </a:xfrm>
          <a:prstGeom prst="rect">
            <a:avLst/>
          </a:prstGeom>
          <a:solidFill>
            <a:srgbClr val="EAEAEA"/>
          </a:solidFill>
          <a:ln w="12700">
            <a:solidFill>
              <a:srgbClr val="FFFFFF"/>
            </a:solidFill>
            <a:miter lim="800000"/>
            <a:headEnd/>
            <a:tailEnd/>
          </a:ln>
        </p:spPr>
        <p:txBody>
          <a:bodyPr anchor="ctr"/>
          <a:lstStyle/>
          <a:p>
            <a:pPr algn="ctr"/>
            <a:r>
              <a:rPr lang="es-CL" sz="1000" noProof="1">
                <a:solidFill>
                  <a:srgbClr val="000000"/>
                </a:solidFill>
                <a:latin typeface="Calibri" pitchFamily="34" charset="0"/>
              </a:rPr>
              <a:t>RESULTADO GLOBAL MÉDICO</a:t>
            </a:r>
          </a:p>
        </p:txBody>
      </p:sp>
      <p:sp>
        <p:nvSpPr>
          <p:cNvPr id="279569" name="Rectangle 109"/>
          <p:cNvSpPr>
            <a:spLocks noChangeArrowheads="1"/>
          </p:cNvSpPr>
          <p:nvPr/>
        </p:nvSpPr>
        <p:spPr bwMode="gray">
          <a:xfrm>
            <a:off x="6359525" y="3457575"/>
            <a:ext cx="1558925" cy="363538"/>
          </a:xfrm>
          <a:prstGeom prst="rect">
            <a:avLst/>
          </a:prstGeom>
          <a:solidFill>
            <a:srgbClr val="EAEAEA"/>
          </a:solidFill>
          <a:ln w="12700">
            <a:solidFill>
              <a:srgbClr val="FFFFFF"/>
            </a:solidFill>
            <a:miter lim="800000"/>
            <a:headEnd/>
            <a:tailEnd/>
          </a:ln>
        </p:spPr>
        <p:txBody>
          <a:bodyPr anchor="ctr"/>
          <a:lstStyle/>
          <a:p>
            <a:pPr algn="ctr"/>
            <a:r>
              <a:rPr lang="es-CL" sz="1000" noProof="1">
                <a:solidFill>
                  <a:srgbClr val="000000"/>
                </a:solidFill>
                <a:latin typeface="Calibri" pitchFamily="34" charset="0"/>
              </a:rPr>
              <a:t>RESULTADO GLOBAL ADMINISTRATIVO</a:t>
            </a:r>
          </a:p>
        </p:txBody>
      </p:sp>
      <p:sp>
        <p:nvSpPr>
          <p:cNvPr id="278546" name="AutoShape 124"/>
          <p:cNvSpPr>
            <a:spLocks noChangeArrowheads="1"/>
          </p:cNvSpPr>
          <p:nvPr/>
        </p:nvSpPr>
        <p:spPr bwMode="gray">
          <a:xfrm>
            <a:off x="1381125" y="3835400"/>
            <a:ext cx="1543050" cy="288925"/>
          </a:xfrm>
          <a:prstGeom prst="homePlate">
            <a:avLst>
              <a:gd name="adj" fmla="val 56176"/>
            </a:avLst>
          </a:prstGeom>
          <a:solidFill>
            <a:srgbClr val="EAEAEA"/>
          </a:solidFill>
          <a:ln w="12700">
            <a:solidFill>
              <a:srgbClr val="FFFFFF"/>
            </a:solidFill>
            <a:miter lim="800000"/>
            <a:headEnd/>
            <a:tailEnd/>
          </a:ln>
          <a:effectLst>
            <a:outerShdw dist="53882" dir="2700000" algn="ctr" rotWithShape="0">
              <a:srgbClr val="808080">
                <a:alpha val="50000"/>
              </a:srgbClr>
            </a:outerShdw>
          </a:effectLst>
        </p:spPr>
        <p:txBody>
          <a:bodyPr lIns="126000" anchor="ctr"/>
          <a:lstStyle/>
          <a:p>
            <a:pPr>
              <a:spcBef>
                <a:spcPct val="20000"/>
              </a:spcBef>
              <a:defRPr/>
            </a:pPr>
            <a:r>
              <a:rPr lang="es-CL" sz="1000" noProof="1">
                <a:solidFill>
                  <a:srgbClr val="080808"/>
                </a:solidFill>
                <a:latin typeface="Calibri" pitchFamily="34" charset="0"/>
                <a:cs typeface="Arial" pitchFamily="34" charset="0"/>
              </a:rPr>
              <a:t>RESULTADO GLOBAL ZONAS</a:t>
            </a:r>
          </a:p>
        </p:txBody>
      </p:sp>
      <p:sp>
        <p:nvSpPr>
          <p:cNvPr id="278547" name="Rectangle 120"/>
          <p:cNvSpPr>
            <a:spLocks noChangeArrowheads="1"/>
          </p:cNvSpPr>
          <p:nvPr/>
        </p:nvSpPr>
        <p:spPr bwMode="gray">
          <a:xfrm>
            <a:off x="1217613" y="3835400"/>
            <a:ext cx="163512" cy="288925"/>
          </a:xfrm>
          <a:prstGeom prst="rect">
            <a:avLst/>
          </a:prstGeom>
          <a:solidFill>
            <a:srgbClr val="0061B2"/>
          </a:solidFill>
          <a:ln w="12700">
            <a:solidFill>
              <a:srgbClr val="FFFFFF"/>
            </a:solidFill>
            <a:miter lim="800000"/>
            <a:headEnd/>
            <a:tailEnd/>
          </a:ln>
          <a:effectLst>
            <a:outerShdw dist="53882" dir="2700000" algn="ctr" rotWithShape="0">
              <a:srgbClr val="808080">
                <a:alpha val="50000"/>
              </a:srgbClr>
            </a:outerShdw>
          </a:effectLst>
        </p:spPr>
        <p:txBody>
          <a:bodyPr wrap="none" anchor="ctr"/>
          <a:lstStyle/>
          <a:p>
            <a:pPr algn="ctr">
              <a:defRPr/>
            </a:pPr>
            <a:r>
              <a:rPr lang="es-CL" sz="1000" b="1" noProof="1">
                <a:solidFill>
                  <a:srgbClr val="FFFFFF"/>
                </a:solidFill>
                <a:latin typeface="Calibri" pitchFamily="34" charset="0"/>
              </a:rPr>
              <a:t>E</a:t>
            </a:r>
          </a:p>
        </p:txBody>
      </p:sp>
      <p:sp>
        <p:nvSpPr>
          <p:cNvPr id="172" name="Rectangle 109"/>
          <p:cNvSpPr>
            <a:spLocks noChangeArrowheads="1"/>
          </p:cNvSpPr>
          <p:nvPr/>
        </p:nvSpPr>
        <p:spPr bwMode="gray">
          <a:xfrm>
            <a:off x="3348038" y="3916363"/>
            <a:ext cx="4613275" cy="233362"/>
          </a:xfrm>
          <a:prstGeom prst="rect">
            <a:avLst/>
          </a:prstGeom>
          <a:solidFill>
            <a:schemeClr val="bg1"/>
          </a:solidFill>
          <a:ln w="28575">
            <a:solidFill>
              <a:schemeClr val="tx2">
                <a:lumMod val="60000"/>
                <a:lumOff val="40000"/>
              </a:schemeClr>
            </a:solidFill>
            <a:miter lim="800000"/>
            <a:headEnd/>
            <a:tailEnd/>
          </a:ln>
          <a:effectLst/>
        </p:spPr>
        <p:txBody>
          <a:bodyPr anchor="ctr"/>
          <a:lstStyle/>
          <a:p>
            <a:pPr algn="ctr">
              <a:defRPr/>
            </a:pPr>
            <a:r>
              <a:rPr lang="es-CL" sz="1000" noProof="1">
                <a:solidFill>
                  <a:prstClr val="black"/>
                </a:solidFill>
                <a:latin typeface="Calibri"/>
              </a:rPr>
              <a:t>ÍNDICE GLOBAL EXPERIENCIA PACIENTE</a:t>
            </a:r>
          </a:p>
        </p:txBody>
      </p:sp>
      <p:sp>
        <p:nvSpPr>
          <p:cNvPr id="278549" name="AutoShape 124"/>
          <p:cNvSpPr>
            <a:spLocks noChangeArrowheads="1"/>
          </p:cNvSpPr>
          <p:nvPr/>
        </p:nvSpPr>
        <p:spPr bwMode="gray">
          <a:xfrm>
            <a:off x="1408113" y="4294188"/>
            <a:ext cx="1543050" cy="290512"/>
          </a:xfrm>
          <a:prstGeom prst="homePlate">
            <a:avLst>
              <a:gd name="adj" fmla="val 56189"/>
            </a:avLst>
          </a:prstGeom>
          <a:solidFill>
            <a:srgbClr val="EAEAEA"/>
          </a:solidFill>
          <a:ln w="12700">
            <a:solidFill>
              <a:srgbClr val="FFFFFF"/>
            </a:solidFill>
            <a:miter lim="800000"/>
            <a:headEnd/>
            <a:tailEnd/>
          </a:ln>
          <a:effectLst>
            <a:outerShdw dist="53882" dir="2700000" algn="ctr" rotWithShape="0">
              <a:srgbClr val="808080">
                <a:alpha val="50000"/>
              </a:srgbClr>
            </a:outerShdw>
          </a:effectLst>
        </p:spPr>
        <p:txBody>
          <a:bodyPr lIns="126000" anchor="ctr"/>
          <a:lstStyle/>
          <a:p>
            <a:pPr>
              <a:spcBef>
                <a:spcPct val="20000"/>
              </a:spcBef>
              <a:defRPr/>
            </a:pPr>
            <a:r>
              <a:rPr lang="es-CL" sz="1000" noProof="1">
                <a:solidFill>
                  <a:srgbClr val="080808"/>
                </a:solidFill>
                <a:latin typeface="Calibri" pitchFamily="34" charset="0"/>
                <a:cs typeface="Arial" pitchFamily="34" charset="0"/>
              </a:rPr>
              <a:t>RESULTADO  ESTÁNDARES</a:t>
            </a:r>
          </a:p>
        </p:txBody>
      </p:sp>
      <p:sp>
        <p:nvSpPr>
          <p:cNvPr id="175" name="Rectangle 120"/>
          <p:cNvSpPr>
            <a:spLocks noChangeArrowheads="1"/>
          </p:cNvSpPr>
          <p:nvPr/>
        </p:nvSpPr>
        <p:spPr bwMode="gray">
          <a:xfrm>
            <a:off x="1244600" y="4294188"/>
            <a:ext cx="163513" cy="290512"/>
          </a:xfrm>
          <a:prstGeom prst="rect">
            <a:avLst/>
          </a:prstGeom>
          <a:solidFill>
            <a:schemeClr val="tx2">
              <a:lumMod val="60000"/>
              <a:lumOff val="40000"/>
            </a:schemeClr>
          </a:solidFill>
          <a:ln w="12700">
            <a:solidFill>
              <a:srgbClr val="FFFFFF"/>
            </a:solidFill>
            <a:miter lim="800000"/>
            <a:headEnd/>
            <a:tailEnd/>
          </a:ln>
          <a:effectLst>
            <a:outerShdw dist="53882" dir="2700000" algn="ctr" rotWithShape="0">
              <a:srgbClr val="808080">
                <a:alpha val="50000"/>
              </a:srgbClr>
            </a:outerShdw>
          </a:effectLst>
        </p:spPr>
        <p:txBody>
          <a:bodyPr wrap="none" anchor="ctr"/>
          <a:lstStyle/>
          <a:p>
            <a:pPr algn="ctr">
              <a:defRPr/>
            </a:pPr>
            <a:r>
              <a:rPr lang="es-CL" sz="1000" b="1" noProof="1">
                <a:solidFill>
                  <a:srgbClr val="FFFFFF"/>
                </a:solidFill>
                <a:latin typeface="Calibri"/>
              </a:rPr>
              <a:t>F</a:t>
            </a:r>
          </a:p>
        </p:txBody>
      </p:sp>
      <p:grpSp>
        <p:nvGrpSpPr>
          <p:cNvPr id="4" name="380 Grupo"/>
          <p:cNvGrpSpPr>
            <a:grpSpLocks/>
          </p:cNvGrpSpPr>
          <p:nvPr/>
        </p:nvGrpSpPr>
        <p:grpSpPr bwMode="auto">
          <a:xfrm>
            <a:off x="3240088" y="4359275"/>
            <a:ext cx="4946650" cy="193675"/>
            <a:chOff x="3024130" y="4378243"/>
            <a:chExt cx="5208349" cy="198843"/>
          </a:xfrm>
        </p:grpSpPr>
        <p:grpSp>
          <p:nvGrpSpPr>
            <p:cNvPr id="5" name="178 Grupo"/>
            <p:cNvGrpSpPr>
              <a:grpSpLocks/>
            </p:cNvGrpSpPr>
            <p:nvPr/>
          </p:nvGrpSpPr>
          <p:grpSpPr bwMode="auto">
            <a:xfrm>
              <a:off x="3024130" y="4378243"/>
              <a:ext cx="420119" cy="198843"/>
              <a:chOff x="1835696" y="5589240"/>
              <a:chExt cx="648072" cy="232792"/>
            </a:xfrm>
          </p:grpSpPr>
          <p:sp>
            <p:nvSpPr>
              <p:cNvPr id="279698" name="Oval 60"/>
              <p:cNvSpPr>
                <a:spLocks noChangeArrowheads="1"/>
              </p:cNvSpPr>
              <p:nvPr/>
            </p:nvSpPr>
            <p:spPr bwMode="gray">
              <a:xfrm>
                <a:off x="1835696"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M</a:t>
                </a:r>
              </a:p>
            </p:txBody>
          </p:sp>
          <p:sp>
            <p:nvSpPr>
              <p:cNvPr id="279699" name="Oval 60"/>
              <p:cNvSpPr>
                <a:spLocks noChangeArrowheads="1"/>
              </p:cNvSpPr>
              <p:nvPr/>
            </p:nvSpPr>
            <p:spPr bwMode="gray">
              <a:xfrm>
                <a:off x="2051720"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A</a:t>
                </a:r>
              </a:p>
            </p:txBody>
          </p:sp>
          <p:sp>
            <p:nvSpPr>
              <p:cNvPr id="279700" name="Oval 60"/>
              <p:cNvSpPr>
                <a:spLocks noChangeArrowheads="1"/>
              </p:cNvSpPr>
              <p:nvPr/>
            </p:nvSpPr>
            <p:spPr bwMode="gray">
              <a:xfrm>
                <a:off x="2267744"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T</a:t>
                </a:r>
              </a:p>
            </p:txBody>
          </p:sp>
        </p:grpSp>
        <p:grpSp>
          <p:nvGrpSpPr>
            <p:cNvPr id="6" name="179 Grupo"/>
            <p:cNvGrpSpPr>
              <a:grpSpLocks/>
            </p:cNvGrpSpPr>
            <p:nvPr/>
          </p:nvGrpSpPr>
          <p:grpSpPr bwMode="auto">
            <a:xfrm>
              <a:off x="3654308" y="4378243"/>
              <a:ext cx="420119" cy="198843"/>
              <a:chOff x="1835696" y="5589240"/>
              <a:chExt cx="648072" cy="232792"/>
            </a:xfrm>
          </p:grpSpPr>
          <p:sp>
            <p:nvSpPr>
              <p:cNvPr id="279695" name="Oval 60"/>
              <p:cNvSpPr>
                <a:spLocks noChangeArrowheads="1"/>
              </p:cNvSpPr>
              <p:nvPr/>
            </p:nvSpPr>
            <p:spPr bwMode="gray">
              <a:xfrm>
                <a:off x="1835696"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M</a:t>
                </a:r>
              </a:p>
            </p:txBody>
          </p:sp>
          <p:sp>
            <p:nvSpPr>
              <p:cNvPr id="279696" name="Oval 60"/>
              <p:cNvSpPr>
                <a:spLocks noChangeArrowheads="1"/>
              </p:cNvSpPr>
              <p:nvPr/>
            </p:nvSpPr>
            <p:spPr bwMode="gray">
              <a:xfrm>
                <a:off x="2051720"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A</a:t>
                </a:r>
              </a:p>
            </p:txBody>
          </p:sp>
          <p:sp>
            <p:nvSpPr>
              <p:cNvPr id="279697" name="Oval 60"/>
              <p:cNvSpPr>
                <a:spLocks noChangeArrowheads="1"/>
              </p:cNvSpPr>
              <p:nvPr/>
            </p:nvSpPr>
            <p:spPr bwMode="gray">
              <a:xfrm>
                <a:off x="2267744"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T</a:t>
                </a:r>
              </a:p>
            </p:txBody>
          </p:sp>
        </p:grpSp>
        <p:grpSp>
          <p:nvGrpSpPr>
            <p:cNvPr id="7" name="183 Grupo"/>
            <p:cNvGrpSpPr>
              <a:grpSpLocks/>
            </p:cNvGrpSpPr>
            <p:nvPr/>
          </p:nvGrpSpPr>
          <p:grpSpPr bwMode="auto">
            <a:xfrm>
              <a:off x="4367905" y="4378243"/>
              <a:ext cx="420119" cy="198843"/>
              <a:chOff x="1835696" y="5589240"/>
              <a:chExt cx="648072" cy="232792"/>
            </a:xfrm>
          </p:grpSpPr>
          <p:sp>
            <p:nvSpPr>
              <p:cNvPr id="279692" name="Oval 60"/>
              <p:cNvSpPr>
                <a:spLocks noChangeArrowheads="1"/>
              </p:cNvSpPr>
              <p:nvPr/>
            </p:nvSpPr>
            <p:spPr bwMode="gray">
              <a:xfrm>
                <a:off x="1835696"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M</a:t>
                </a:r>
              </a:p>
            </p:txBody>
          </p:sp>
          <p:sp>
            <p:nvSpPr>
              <p:cNvPr id="279693" name="Oval 60"/>
              <p:cNvSpPr>
                <a:spLocks noChangeArrowheads="1"/>
              </p:cNvSpPr>
              <p:nvPr/>
            </p:nvSpPr>
            <p:spPr bwMode="gray">
              <a:xfrm>
                <a:off x="2051720"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A</a:t>
                </a:r>
              </a:p>
            </p:txBody>
          </p:sp>
          <p:sp>
            <p:nvSpPr>
              <p:cNvPr id="279694" name="Oval 60"/>
              <p:cNvSpPr>
                <a:spLocks noChangeArrowheads="1"/>
              </p:cNvSpPr>
              <p:nvPr/>
            </p:nvSpPr>
            <p:spPr bwMode="gray">
              <a:xfrm>
                <a:off x="2267744"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T</a:t>
                </a:r>
              </a:p>
            </p:txBody>
          </p:sp>
        </p:grpSp>
        <p:grpSp>
          <p:nvGrpSpPr>
            <p:cNvPr id="8" name="187 Grupo"/>
            <p:cNvGrpSpPr>
              <a:grpSpLocks/>
            </p:cNvGrpSpPr>
            <p:nvPr/>
          </p:nvGrpSpPr>
          <p:grpSpPr bwMode="auto">
            <a:xfrm>
              <a:off x="5004048" y="4378243"/>
              <a:ext cx="420119" cy="198843"/>
              <a:chOff x="1835696" y="5589240"/>
              <a:chExt cx="648072" cy="232792"/>
            </a:xfrm>
          </p:grpSpPr>
          <p:sp>
            <p:nvSpPr>
              <p:cNvPr id="279689" name="Oval 60"/>
              <p:cNvSpPr>
                <a:spLocks noChangeArrowheads="1"/>
              </p:cNvSpPr>
              <p:nvPr/>
            </p:nvSpPr>
            <p:spPr bwMode="gray">
              <a:xfrm>
                <a:off x="1835696"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M</a:t>
                </a:r>
              </a:p>
            </p:txBody>
          </p:sp>
          <p:sp>
            <p:nvSpPr>
              <p:cNvPr id="279690" name="Oval 60"/>
              <p:cNvSpPr>
                <a:spLocks noChangeArrowheads="1"/>
              </p:cNvSpPr>
              <p:nvPr/>
            </p:nvSpPr>
            <p:spPr bwMode="gray">
              <a:xfrm>
                <a:off x="2051720"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A</a:t>
                </a:r>
              </a:p>
            </p:txBody>
          </p:sp>
          <p:sp>
            <p:nvSpPr>
              <p:cNvPr id="279691" name="Oval 60"/>
              <p:cNvSpPr>
                <a:spLocks noChangeArrowheads="1"/>
              </p:cNvSpPr>
              <p:nvPr/>
            </p:nvSpPr>
            <p:spPr bwMode="gray">
              <a:xfrm>
                <a:off x="2267744"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T</a:t>
                </a:r>
              </a:p>
            </p:txBody>
          </p:sp>
        </p:grpSp>
        <p:grpSp>
          <p:nvGrpSpPr>
            <p:cNvPr id="9" name="191 Grupo"/>
            <p:cNvGrpSpPr>
              <a:grpSpLocks/>
            </p:cNvGrpSpPr>
            <p:nvPr/>
          </p:nvGrpSpPr>
          <p:grpSpPr bwMode="auto">
            <a:xfrm>
              <a:off x="5736057" y="4378243"/>
              <a:ext cx="420119" cy="198843"/>
              <a:chOff x="1835696" y="5589240"/>
              <a:chExt cx="648072" cy="232792"/>
            </a:xfrm>
          </p:grpSpPr>
          <p:sp>
            <p:nvSpPr>
              <p:cNvPr id="279686" name="Oval 60"/>
              <p:cNvSpPr>
                <a:spLocks noChangeArrowheads="1"/>
              </p:cNvSpPr>
              <p:nvPr/>
            </p:nvSpPr>
            <p:spPr bwMode="gray">
              <a:xfrm>
                <a:off x="1835696"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M</a:t>
                </a:r>
              </a:p>
            </p:txBody>
          </p:sp>
          <p:sp>
            <p:nvSpPr>
              <p:cNvPr id="279687" name="Oval 60"/>
              <p:cNvSpPr>
                <a:spLocks noChangeArrowheads="1"/>
              </p:cNvSpPr>
              <p:nvPr/>
            </p:nvSpPr>
            <p:spPr bwMode="gray">
              <a:xfrm>
                <a:off x="2051720"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A</a:t>
                </a:r>
              </a:p>
            </p:txBody>
          </p:sp>
          <p:sp>
            <p:nvSpPr>
              <p:cNvPr id="279688" name="Oval 60"/>
              <p:cNvSpPr>
                <a:spLocks noChangeArrowheads="1"/>
              </p:cNvSpPr>
              <p:nvPr/>
            </p:nvSpPr>
            <p:spPr bwMode="gray">
              <a:xfrm>
                <a:off x="2267744"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T</a:t>
                </a:r>
              </a:p>
            </p:txBody>
          </p:sp>
        </p:grpSp>
        <p:grpSp>
          <p:nvGrpSpPr>
            <p:cNvPr id="10" name="195 Grupo"/>
            <p:cNvGrpSpPr>
              <a:grpSpLocks/>
            </p:cNvGrpSpPr>
            <p:nvPr/>
          </p:nvGrpSpPr>
          <p:grpSpPr bwMode="auto">
            <a:xfrm>
              <a:off x="6525119" y="4378243"/>
              <a:ext cx="420119" cy="198843"/>
              <a:chOff x="1835696" y="5589240"/>
              <a:chExt cx="648072" cy="232792"/>
            </a:xfrm>
          </p:grpSpPr>
          <p:sp>
            <p:nvSpPr>
              <p:cNvPr id="279683" name="Oval 60"/>
              <p:cNvSpPr>
                <a:spLocks noChangeArrowheads="1"/>
              </p:cNvSpPr>
              <p:nvPr/>
            </p:nvSpPr>
            <p:spPr bwMode="gray">
              <a:xfrm>
                <a:off x="1835696"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M</a:t>
                </a:r>
              </a:p>
            </p:txBody>
          </p:sp>
          <p:sp>
            <p:nvSpPr>
              <p:cNvPr id="279684" name="Oval 60"/>
              <p:cNvSpPr>
                <a:spLocks noChangeArrowheads="1"/>
              </p:cNvSpPr>
              <p:nvPr/>
            </p:nvSpPr>
            <p:spPr bwMode="gray">
              <a:xfrm>
                <a:off x="2051720"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A</a:t>
                </a:r>
              </a:p>
            </p:txBody>
          </p:sp>
          <p:sp>
            <p:nvSpPr>
              <p:cNvPr id="279685" name="Oval 60"/>
              <p:cNvSpPr>
                <a:spLocks noChangeArrowheads="1"/>
              </p:cNvSpPr>
              <p:nvPr/>
            </p:nvSpPr>
            <p:spPr bwMode="gray">
              <a:xfrm>
                <a:off x="2267744"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T</a:t>
                </a:r>
              </a:p>
            </p:txBody>
          </p:sp>
        </p:grpSp>
        <p:grpSp>
          <p:nvGrpSpPr>
            <p:cNvPr id="11" name="199 Grupo"/>
            <p:cNvGrpSpPr>
              <a:grpSpLocks/>
            </p:cNvGrpSpPr>
            <p:nvPr/>
          </p:nvGrpSpPr>
          <p:grpSpPr bwMode="auto">
            <a:xfrm>
              <a:off x="7225317" y="4378243"/>
              <a:ext cx="420119" cy="198843"/>
              <a:chOff x="1835696" y="5589240"/>
              <a:chExt cx="648072" cy="232792"/>
            </a:xfrm>
          </p:grpSpPr>
          <p:sp>
            <p:nvSpPr>
              <p:cNvPr id="279680" name="Oval 60"/>
              <p:cNvSpPr>
                <a:spLocks noChangeArrowheads="1"/>
              </p:cNvSpPr>
              <p:nvPr/>
            </p:nvSpPr>
            <p:spPr bwMode="gray">
              <a:xfrm>
                <a:off x="1835696"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M</a:t>
                </a:r>
              </a:p>
            </p:txBody>
          </p:sp>
          <p:sp>
            <p:nvSpPr>
              <p:cNvPr id="279681" name="Oval 60"/>
              <p:cNvSpPr>
                <a:spLocks noChangeArrowheads="1"/>
              </p:cNvSpPr>
              <p:nvPr/>
            </p:nvSpPr>
            <p:spPr bwMode="gray">
              <a:xfrm>
                <a:off x="2051720"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A</a:t>
                </a:r>
              </a:p>
            </p:txBody>
          </p:sp>
          <p:sp>
            <p:nvSpPr>
              <p:cNvPr id="279682" name="Oval 60"/>
              <p:cNvSpPr>
                <a:spLocks noChangeArrowheads="1"/>
              </p:cNvSpPr>
              <p:nvPr/>
            </p:nvSpPr>
            <p:spPr bwMode="gray">
              <a:xfrm>
                <a:off x="2267744"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T</a:t>
                </a:r>
              </a:p>
            </p:txBody>
          </p:sp>
        </p:grpSp>
        <p:grpSp>
          <p:nvGrpSpPr>
            <p:cNvPr id="12" name="203 Grupo"/>
            <p:cNvGrpSpPr>
              <a:grpSpLocks/>
            </p:cNvGrpSpPr>
            <p:nvPr/>
          </p:nvGrpSpPr>
          <p:grpSpPr bwMode="auto">
            <a:xfrm>
              <a:off x="7812360" y="4378243"/>
              <a:ext cx="420119" cy="198843"/>
              <a:chOff x="1835696" y="5589240"/>
              <a:chExt cx="648072" cy="232792"/>
            </a:xfrm>
          </p:grpSpPr>
          <p:sp>
            <p:nvSpPr>
              <p:cNvPr id="279677" name="Oval 60"/>
              <p:cNvSpPr>
                <a:spLocks noChangeArrowheads="1"/>
              </p:cNvSpPr>
              <p:nvPr/>
            </p:nvSpPr>
            <p:spPr bwMode="gray">
              <a:xfrm>
                <a:off x="1835696"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M</a:t>
                </a:r>
              </a:p>
            </p:txBody>
          </p:sp>
          <p:sp>
            <p:nvSpPr>
              <p:cNvPr id="279678" name="Oval 60"/>
              <p:cNvSpPr>
                <a:spLocks noChangeArrowheads="1"/>
              </p:cNvSpPr>
              <p:nvPr/>
            </p:nvSpPr>
            <p:spPr bwMode="gray">
              <a:xfrm>
                <a:off x="2051720"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A</a:t>
                </a:r>
              </a:p>
            </p:txBody>
          </p:sp>
          <p:sp>
            <p:nvSpPr>
              <p:cNvPr id="279679" name="Oval 60"/>
              <p:cNvSpPr>
                <a:spLocks noChangeArrowheads="1"/>
              </p:cNvSpPr>
              <p:nvPr/>
            </p:nvSpPr>
            <p:spPr bwMode="gray">
              <a:xfrm>
                <a:off x="2267744"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T</a:t>
                </a:r>
              </a:p>
            </p:txBody>
          </p:sp>
        </p:grpSp>
      </p:grpSp>
      <p:sp>
        <p:nvSpPr>
          <p:cNvPr id="278552" name="AutoShape 124"/>
          <p:cNvSpPr>
            <a:spLocks noChangeArrowheads="1"/>
          </p:cNvSpPr>
          <p:nvPr/>
        </p:nvSpPr>
        <p:spPr bwMode="gray">
          <a:xfrm>
            <a:off x="1381125" y="4606925"/>
            <a:ext cx="1543050" cy="290513"/>
          </a:xfrm>
          <a:prstGeom prst="homePlate">
            <a:avLst>
              <a:gd name="adj" fmla="val 56188"/>
            </a:avLst>
          </a:prstGeom>
          <a:solidFill>
            <a:srgbClr val="EAEAEA"/>
          </a:solidFill>
          <a:ln w="12700">
            <a:solidFill>
              <a:srgbClr val="FFFFFF"/>
            </a:solidFill>
            <a:miter lim="800000"/>
            <a:headEnd/>
            <a:tailEnd/>
          </a:ln>
          <a:effectLst>
            <a:outerShdw dist="53882" dir="2700000" algn="ctr" rotWithShape="0">
              <a:srgbClr val="808080">
                <a:alpha val="50000"/>
              </a:srgbClr>
            </a:outerShdw>
          </a:effectLst>
        </p:spPr>
        <p:txBody>
          <a:bodyPr lIns="126000" anchor="ctr"/>
          <a:lstStyle/>
          <a:p>
            <a:pPr>
              <a:spcBef>
                <a:spcPct val="20000"/>
              </a:spcBef>
              <a:defRPr/>
            </a:pPr>
            <a:r>
              <a:rPr lang="es-CL" sz="900" noProof="1">
                <a:solidFill>
                  <a:srgbClr val="080808"/>
                </a:solidFill>
                <a:latin typeface="Calibri" pitchFamily="34" charset="0"/>
                <a:cs typeface="Arial" pitchFamily="34" charset="0"/>
              </a:rPr>
              <a:t>RESULTADOS GLOBALES ESTÁNDARES</a:t>
            </a:r>
          </a:p>
        </p:txBody>
      </p:sp>
      <p:sp>
        <p:nvSpPr>
          <p:cNvPr id="280" name="Rectangle 120"/>
          <p:cNvSpPr>
            <a:spLocks noChangeArrowheads="1"/>
          </p:cNvSpPr>
          <p:nvPr/>
        </p:nvSpPr>
        <p:spPr bwMode="gray">
          <a:xfrm>
            <a:off x="1217613" y="4606925"/>
            <a:ext cx="163512" cy="290513"/>
          </a:xfrm>
          <a:prstGeom prst="rect">
            <a:avLst/>
          </a:prstGeom>
          <a:solidFill>
            <a:schemeClr val="bg1">
              <a:lumMod val="95000"/>
            </a:schemeClr>
          </a:solidFill>
          <a:ln w="12700">
            <a:solidFill>
              <a:srgbClr val="FFFFFF"/>
            </a:solidFill>
            <a:miter lim="800000"/>
            <a:headEnd/>
            <a:tailEnd/>
          </a:ln>
          <a:effectLst>
            <a:outerShdw dist="53882" dir="2700000" algn="ctr" rotWithShape="0">
              <a:srgbClr val="808080">
                <a:alpha val="50000"/>
              </a:srgbClr>
            </a:outerShdw>
          </a:effectLst>
        </p:spPr>
        <p:txBody>
          <a:bodyPr wrap="none" anchor="ctr"/>
          <a:lstStyle/>
          <a:p>
            <a:pPr algn="ctr">
              <a:defRPr/>
            </a:pPr>
            <a:r>
              <a:rPr lang="es-CL" sz="1000" b="1" noProof="1">
                <a:solidFill>
                  <a:srgbClr val="4F81BD">
                    <a:lumMod val="50000"/>
                  </a:srgbClr>
                </a:solidFill>
                <a:latin typeface="Calibri"/>
              </a:rPr>
              <a:t>F</a:t>
            </a:r>
          </a:p>
        </p:txBody>
      </p:sp>
      <p:sp>
        <p:nvSpPr>
          <p:cNvPr id="279578" name="Rectangle 109"/>
          <p:cNvSpPr>
            <a:spLocks noChangeArrowheads="1"/>
          </p:cNvSpPr>
          <p:nvPr/>
        </p:nvSpPr>
        <p:spPr bwMode="gray">
          <a:xfrm>
            <a:off x="3240088" y="4616450"/>
            <a:ext cx="1558925" cy="258763"/>
          </a:xfrm>
          <a:prstGeom prst="rect">
            <a:avLst/>
          </a:prstGeom>
          <a:solidFill>
            <a:srgbClr val="EAEAEA"/>
          </a:solidFill>
          <a:ln w="12700">
            <a:solidFill>
              <a:srgbClr val="FFFFFF"/>
            </a:solidFill>
            <a:miter lim="800000"/>
            <a:headEnd/>
            <a:tailEnd/>
          </a:ln>
        </p:spPr>
        <p:txBody>
          <a:bodyPr anchor="ctr"/>
          <a:lstStyle/>
          <a:p>
            <a:pPr algn="ctr"/>
            <a:r>
              <a:rPr lang="es-CL" sz="900" noProof="1">
                <a:solidFill>
                  <a:srgbClr val="000000"/>
                </a:solidFill>
                <a:latin typeface="Calibri" pitchFamily="34" charset="0"/>
              </a:rPr>
              <a:t>RESULTADO GLOBAL MÉDICO</a:t>
            </a:r>
          </a:p>
        </p:txBody>
      </p:sp>
      <p:sp>
        <p:nvSpPr>
          <p:cNvPr id="279579" name="Rectangle 109"/>
          <p:cNvSpPr>
            <a:spLocks noChangeArrowheads="1"/>
          </p:cNvSpPr>
          <p:nvPr/>
        </p:nvSpPr>
        <p:spPr bwMode="gray">
          <a:xfrm>
            <a:off x="4946650" y="4616450"/>
            <a:ext cx="1558925" cy="258763"/>
          </a:xfrm>
          <a:prstGeom prst="rect">
            <a:avLst/>
          </a:prstGeom>
          <a:solidFill>
            <a:srgbClr val="EAEAEA"/>
          </a:solidFill>
          <a:ln w="12700">
            <a:solidFill>
              <a:srgbClr val="FFFFFF"/>
            </a:solidFill>
            <a:miter lim="800000"/>
            <a:headEnd/>
            <a:tailEnd/>
          </a:ln>
        </p:spPr>
        <p:txBody>
          <a:bodyPr anchor="ctr"/>
          <a:lstStyle/>
          <a:p>
            <a:pPr algn="ctr"/>
            <a:r>
              <a:rPr lang="es-CL" sz="900" noProof="1">
                <a:solidFill>
                  <a:srgbClr val="000000"/>
                </a:solidFill>
                <a:latin typeface="Calibri" pitchFamily="34" charset="0"/>
              </a:rPr>
              <a:t>RESULTADO GLOBAL ADMINISTRATIVO</a:t>
            </a:r>
          </a:p>
        </p:txBody>
      </p:sp>
      <p:sp>
        <p:nvSpPr>
          <p:cNvPr id="279580" name="Rectangle 109"/>
          <p:cNvSpPr>
            <a:spLocks noChangeArrowheads="1"/>
          </p:cNvSpPr>
          <p:nvPr/>
        </p:nvSpPr>
        <p:spPr bwMode="gray">
          <a:xfrm>
            <a:off x="6613525" y="4616450"/>
            <a:ext cx="1557338" cy="258763"/>
          </a:xfrm>
          <a:prstGeom prst="rect">
            <a:avLst/>
          </a:prstGeom>
          <a:solidFill>
            <a:srgbClr val="EAEAEA"/>
          </a:solidFill>
          <a:ln w="12700">
            <a:solidFill>
              <a:srgbClr val="FFFFFF"/>
            </a:solidFill>
            <a:miter lim="800000"/>
            <a:headEnd/>
            <a:tailEnd/>
          </a:ln>
        </p:spPr>
        <p:txBody>
          <a:bodyPr anchor="ctr"/>
          <a:lstStyle/>
          <a:p>
            <a:pPr algn="ctr"/>
            <a:r>
              <a:rPr lang="es-CL" sz="900" noProof="1">
                <a:solidFill>
                  <a:srgbClr val="000000"/>
                </a:solidFill>
                <a:latin typeface="Calibri" pitchFamily="34" charset="0"/>
              </a:rPr>
              <a:t>RESULTADO GLOBAL ESÁTANDARES</a:t>
            </a:r>
          </a:p>
        </p:txBody>
      </p:sp>
      <p:cxnSp>
        <p:nvCxnSpPr>
          <p:cNvPr id="285" name="284 Conector recto"/>
          <p:cNvCxnSpPr/>
          <p:nvPr/>
        </p:nvCxnSpPr>
        <p:spPr>
          <a:xfrm>
            <a:off x="1155700" y="4230688"/>
            <a:ext cx="7519988" cy="0"/>
          </a:xfrm>
          <a:prstGeom prst="line">
            <a:avLst/>
          </a:prstGeom>
        </p:spPr>
        <p:style>
          <a:lnRef idx="1">
            <a:schemeClr val="accent1"/>
          </a:lnRef>
          <a:fillRef idx="0">
            <a:schemeClr val="accent1"/>
          </a:fillRef>
          <a:effectRef idx="0">
            <a:schemeClr val="accent1"/>
          </a:effectRef>
          <a:fontRef idx="minor">
            <a:schemeClr val="tx1"/>
          </a:fontRef>
        </p:style>
      </p:cxnSp>
      <p:sp>
        <p:nvSpPr>
          <p:cNvPr id="278558" name="AutoShape 124"/>
          <p:cNvSpPr>
            <a:spLocks noChangeArrowheads="1"/>
          </p:cNvSpPr>
          <p:nvPr/>
        </p:nvSpPr>
        <p:spPr bwMode="gray">
          <a:xfrm>
            <a:off x="1390650" y="5013325"/>
            <a:ext cx="1544638" cy="288925"/>
          </a:xfrm>
          <a:prstGeom prst="homePlate">
            <a:avLst>
              <a:gd name="adj" fmla="val 56184"/>
            </a:avLst>
          </a:prstGeom>
          <a:solidFill>
            <a:srgbClr val="EAEAEA"/>
          </a:solidFill>
          <a:ln w="12700">
            <a:solidFill>
              <a:srgbClr val="FFFFFF"/>
            </a:solidFill>
            <a:miter lim="800000"/>
            <a:headEnd/>
            <a:tailEnd/>
          </a:ln>
          <a:effectLst>
            <a:outerShdw dist="53882" dir="2700000" algn="ctr" rotWithShape="0">
              <a:srgbClr val="808080">
                <a:alpha val="50000"/>
              </a:srgbClr>
            </a:outerShdw>
          </a:effectLst>
        </p:spPr>
        <p:txBody>
          <a:bodyPr lIns="126000" anchor="ctr"/>
          <a:lstStyle/>
          <a:p>
            <a:pPr>
              <a:spcBef>
                <a:spcPct val="20000"/>
              </a:spcBef>
              <a:defRPr/>
            </a:pPr>
            <a:r>
              <a:rPr lang="es-CL" sz="1000" noProof="1">
                <a:solidFill>
                  <a:srgbClr val="080808"/>
                </a:solidFill>
                <a:latin typeface="Calibri" pitchFamily="34" charset="0"/>
                <a:cs typeface="Arial" pitchFamily="34" charset="0"/>
              </a:rPr>
              <a:t>RESULTADO  SERVICIOS</a:t>
            </a:r>
          </a:p>
        </p:txBody>
      </p:sp>
      <p:sp>
        <p:nvSpPr>
          <p:cNvPr id="289" name="Rectangle 120"/>
          <p:cNvSpPr>
            <a:spLocks noChangeArrowheads="1"/>
          </p:cNvSpPr>
          <p:nvPr/>
        </p:nvSpPr>
        <p:spPr bwMode="gray">
          <a:xfrm>
            <a:off x="1228725" y="5013325"/>
            <a:ext cx="161925" cy="288925"/>
          </a:xfrm>
          <a:prstGeom prst="rect">
            <a:avLst/>
          </a:prstGeom>
          <a:solidFill>
            <a:schemeClr val="tx2">
              <a:lumMod val="60000"/>
              <a:lumOff val="40000"/>
            </a:schemeClr>
          </a:solidFill>
          <a:ln w="12700">
            <a:solidFill>
              <a:srgbClr val="FFFFFF"/>
            </a:solidFill>
            <a:miter lim="800000"/>
            <a:headEnd/>
            <a:tailEnd/>
          </a:ln>
          <a:effectLst>
            <a:outerShdw dist="53882" dir="2700000" algn="ctr" rotWithShape="0">
              <a:srgbClr val="808080">
                <a:alpha val="50000"/>
              </a:srgbClr>
            </a:outerShdw>
          </a:effectLst>
        </p:spPr>
        <p:txBody>
          <a:bodyPr wrap="none" anchor="ctr"/>
          <a:lstStyle/>
          <a:p>
            <a:pPr algn="ctr">
              <a:defRPr/>
            </a:pPr>
            <a:r>
              <a:rPr lang="es-CL" sz="1000" b="1" noProof="1">
                <a:solidFill>
                  <a:srgbClr val="FFFFFF"/>
                </a:solidFill>
                <a:latin typeface="Calibri"/>
              </a:rPr>
              <a:t>G</a:t>
            </a:r>
          </a:p>
        </p:txBody>
      </p:sp>
      <p:sp>
        <p:nvSpPr>
          <p:cNvPr id="278560" name="AutoShape 124"/>
          <p:cNvSpPr>
            <a:spLocks noChangeArrowheads="1"/>
          </p:cNvSpPr>
          <p:nvPr/>
        </p:nvSpPr>
        <p:spPr bwMode="gray">
          <a:xfrm>
            <a:off x="1363663" y="5326063"/>
            <a:ext cx="1544637" cy="288925"/>
          </a:xfrm>
          <a:prstGeom prst="homePlate">
            <a:avLst>
              <a:gd name="adj" fmla="val 56184"/>
            </a:avLst>
          </a:prstGeom>
          <a:solidFill>
            <a:srgbClr val="EAEAEA"/>
          </a:solidFill>
          <a:ln w="12700">
            <a:solidFill>
              <a:srgbClr val="FFFFFF"/>
            </a:solidFill>
            <a:miter lim="800000"/>
            <a:headEnd/>
            <a:tailEnd/>
          </a:ln>
          <a:effectLst>
            <a:outerShdw dist="53882" dir="2700000" algn="ctr" rotWithShape="0">
              <a:srgbClr val="808080">
                <a:alpha val="50000"/>
              </a:srgbClr>
            </a:outerShdw>
          </a:effectLst>
        </p:spPr>
        <p:txBody>
          <a:bodyPr lIns="126000" anchor="ctr"/>
          <a:lstStyle/>
          <a:p>
            <a:pPr>
              <a:spcBef>
                <a:spcPct val="20000"/>
              </a:spcBef>
              <a:defRPr/>
            </a:pPr>
            <a:r>
              <a:rPr lang="es-CL" sz="900" noProof="1">
                <a:solidFill>
                  <a:srgbClr val="080808"/>
                </a:solidFill>
                <a:latin typeface="Calibri" pitchFamily="34" charset="0"/>
                <a:cs typeface="Arial" pitchFamily="34" charset="0"/>
              </a:rPr>
              <a:t>RESULTADOS GLOBALES SERVICIOS</a:t>
            </a:r>
          </a:p>
        </p:txBody>
      </p:sp>
      <p:sp>
        <p:nvSpPr>
          <p:cNvPr id="324" name="Rectangle 120"/>
          <p:cNvSpPr>
            <a:spLocks noChangeArrowheads="1"/>
          </p:cNvSpPr>
          <p:nvPr/>
        </p:nvSpPr>
        <p:spPr bwMode="gray">
          <a:xfrm>
            <a:off x="1201738" y="5326063"/>
            <a:ext cx="161925" cy="288925"/>
          </a:xfrm>
          <a:prstGeom prst="rect">
            <a:avLst/>
          </a:prstGeom>
          <a:solidFill>
            <a:schemeClr val="bg1">
              <a:lumMod val="95000"/>
            </a:schemeClr>
          </a:solidFill>
          <a:ln w="12700">
            <a:solidFill>
              <a:srgbClr val="FFFFFF"/>
            </a:solidFill>
            <a:miter lim="800000"/>
            <a:headEnd/>
            <a:tailEnd/>
          </a:ln>
          <a:effectLst>
            <a:outerShdw dist="53882" dir="2700000" algn="ctr" rotWithShape="0">
              <a:srgbClr val="808080">
                <a:alpha val="50000"/>
              </a:srgbClr>
            </a:outerShdw>
          </a:effectLst>
        </p:spPr>
        <p:txBody>
          <a:bodyPr wrap="none" anchor="ctr"/>
          <a:lstStyle/>
          <a:p>
            <a:pPr algn="ctr">
              <a:defRPr/>
            </a:pPr>
            <a:r>
              <a:rPr lang="es-CL" sz="1000" b="1" noProof="1">
                <a:solidFill>
                  <a:srgbClr val="4F81BD">
                    <a:lumMod val="50000"/>
                  </a:srgbClr>
                </a:solidFill>
                <a:latin typeface="Calibri"/>
              </a:rPr>
              <a:t>G</a:t>
            </a:r>
          </a:p>
        </p:txBody>
      </p:sp>
      <p:sp>
        <p:nvSpPr>
          <p:cNvPr id="279586" name="Rectangle 109"/>
          <p:cNvSpPr>
            <a:spLocks noChangeArrowheads="1"/>
          </p:cNvSpPr>
          <p:nvPr/>
        </p:nvSpPr>
        <p:spPr bwMode="gray">
          <a:xfrm>
            <a:off x="3224213" y="5335588"/>
            <a:ext cx="1557337" cy="257175"/>
          </a:xfrm>
          <a:prstGeom prst="rect">
            <a:avLst/>
          </a:prstGeom>
          <a:solidFill>
            <a:srgbClr val="EAEAEA"/>
          </a:solidFill>
          <a:ln w="12700">
            <a:solidFill>
              <a:srgbClr val="FFFFFF"/>
            </a:solidFill>
            <a:miter lim="800000"/>
            <a:headEnd/>
            <a:tailEnd/>
          </a:ln>
        </p:spPr>
        <p:txBody>
          <a:bodyPr anchor="ctr"/>
          <a:lstStyle/>
          <a:p>
            <a:pPr algn="ctr"/>
            <a:r>
              <a:rPr lang="es-CL" sz="900" noProof="1">
                <a:solidFill>
                  <a:srgbClr val="000000"/>
                </a:solidFill>
                <a:latin typeface="Calibri" pitchFamily="34" charset="0"/>
              </a:rPr>
              <a:t>RESULTADO GLOBAL MÉDICO</a:t>
            </a:r>
          </a:p>
        </p:txBody>
      </p:sp>
      <p:sp>
        <p:nvSpPr>
          <p:cNvPr id="279587" name="Rectangle 109"/>
          <p:cNvSpPr>
            <a:spLocks noChangeArrowheads="1"/>
          </p:cNvSpPr>
          <p:nvPr/>
        </p:nvSpPr>
        <p:spPr bwMode="gray">
          <a:xfrm>
            <a:off x="4930775" y="5335588"/>
            <a:ext cx="1557338" cy="257175"/>
          </a:xfrm>
          <a:prstGeom prst="rect">
            <a:avLst/>
          </a:prstGeom>
          <a:solidFill>
            <a:srgbClr val="EAEAEA"/>
          </a:solidFill>
          <a:ln w="12700">
            <a:solidFill>
              <a:srgbClr val="FFFFFF"/>
            </a:solidFill>
            <a:miter lim="800000"/>
            <a:headEnd/>
            <a:tailEnd/>
          </a:ln>
        </p:spPr>
        <p:txBody>
          <a:bodyPr anchor="ctr"/>
          <a:lstStyle/>
          <a:p>
            <a:pPr algn="ctr"/>
            <a:r>
              <a:rPr lang="es-CL" sz="900" noProof="1">
                <a:solidFill>
                  <a:srgbClr val="000000"/>
                </a:solidFill>
                <a:latin typeface="Calibri" pitchFamily="34" charset="0"/>
              </a:rPr>
              <a:t>RESULTADO GLOBAL ADMINISTRATIVO</a:t>
            </a:r>
          </a:p>
        </p:txBody>
      </p:sp>
      <p:sp>
        <p:nvSpPr>
          <p:cNvPr id="279588" name="Rectangle 109"/>
          <p:cNvSpPr>
            <a:spLocks noChangeArrowheads="1"/>
          </p:cNvSpPr>
          <p:nvPr/>
        </p:nvSpPr>
        <p:spPr bwMode="gray">
          <a:xfrm>
            <a:off x="6596063" y="5335588"/>
            <a:ext cx="1557337" cy="257175"/>
          </a:xfrm>
          <a:prstGeom prst="rect">
            <a:avLst/>
          </a:prstGeom>
          <a:solidFill>
            <a:srgbClr val="EAEAEA"/>
          </a:solidFill>
          <a:ln w="12700">
            <a:solidFill>
              <a:srgbClr val="FFFFFF"/>
            </a:solidFill>
            <a:miter lim="800000"/>
            <a:headEnd/>
            <a:tailEnd/>
          </a:ln>
        </p:spPr>
        <p:txBody>
          <a:bodyPr anchor="ctr"/>
          <a:lstStyle/>
          <a:p>
            <a:pPr algn="ctr"/>
            <a:r>
              <a:rPr lang="es-CL" sz="900" noProof="1">
                <a:solidFill>
                  <a:srgbClr val="000000"/>
                </a:solidFill>
                <a:latin typeface="Calibri" pitchFamily="34" charset="0"/>
              </a:rPr>
              <a:t>RESULTADO GLOBAL</a:t>
            </a:r>
          </a:p>
          <a:p>
            <a:pPr algn="ctr"/>
            <a:r>
              <a:rPr lang="es-CL" sz="900" noProof="1">
                <a:solidFill>
                  <a:srgbClr val="000000"/>
                </a:solidFill>
                <a:latin typeface="Calibri" pitchFamily="34" charset="0"/>
              </a:rPr>
              <a:t>SERVICIOS</a:t>
            </a:r>
          </a:p>
        </p:txBody>
      </p:sp>
      <p:sp>
        <p:nvSpPr>
          <p:cNvPr id="278565" name="AutoShape 124"/>
          <p:cNvSpPr>
            <a:spLocks noChangeArrowheads="1"/>
          </p:cNvSpPr>
          <p:nvPr/>
        </p:nvSpPr>
        <p:spPr bwMode="gray">
          <a:xfrm>
            <a:off x="1377950" y="5707063"/>
            <a:ext cx="1543050" cy="288925"/>
          </a:xfrm>
          <a:prstGeom prst="homePlate">
            <a:avLst>
              <a:gd name="adj" fmla="val 56176"/>
            </a:avLst>
          </a:prstGeom>
          <a:solidFill>
            <a:srgbClr val="EAEAEA"/>
          </a:solidFill>
          <a:ln w="12700">
            <a:solidFill>
              <a:srgbClr val="FFFFFF"/>
            </a:solidFill>
            <a:miter lim="800000"/>
            <a:headEnd/>
            <a:tailEnd/>
          </a:ln>
          <a:effectLst>
            <a:outerShdw dist="53882" dir="2700000" algn="ctr" rotWithShape="0">
              <a:srgbClr val="808080">
                <a:alpha val="50000"/>
              </a:srgbClr>
            </a:outerShdw>
          </a:effectLst>
        </p:spPr>
        <p:txBody>
          <a:bodyPr lIns="126000" anchor="ctr"/>
          <a:lstStyle/>
          <a:p>
            <a:pPr>
              <a:spcBef>
                <a:spcPct val="20000"/>
              </a:spcBef>
              <a:defRPr/>
            </a:pPr>
            <a:r>
              <a:rPr lang="es-CL" sz="1000" noProof="1">
                <a:solidFill>
                  <a:srgbClr val="080808"/>
                </a:solidFill>
                <a:latin typeface="Calibri" pitchFamily="34" charset="0"/>
                <a:cs typeface="Arial" pitchFamily="34" charset="0"/>
              </a:rPr>
              <a:t>RESULTADOS LEALTAD</a:t>
            </a:r>
          </a:p>
        </p:txBody>
      </p:sp>
      <p:sp>
        <p:nvSpPr>
          <p:cNvPr id="329" name="Rectangle 120"/>
          <p:cNvSpPr>
            <a:spLocks noChangeArrowheads="1"/>
          </p:cNvSpPr>
          <p:nvPr/>
        </p:nvSpPr>
        <p:spPr bwMode="gray">
          <a:xfrm>
            <a:off x="1214438" y="5707063"/>
            <a:ext cx="163512" cy="288925"/>
          </a:xfrm>
          <a:prstGeom prst="rect">
            <a:avLst/>
          </a:prstGeom>
          <a:solidFill>
            <a:schemeClr val="tx2">
              <a:lumMod val="60000"/>
              <a:lumOff val="40000"/>
            </a:schemeClr>
          </a:solidFill>
          <a:ln w="12700">
            <a:solidFill>
              <a:srgbClr val="FFFFFF"/>
            </a:solidFill>
            <a:miter lim="800000"/>
            <a:headEnd/>
            <a:tailEnd/>
          </a:ln>
          <a:effectLst>
            <a:outerShdw dist="53882" dir="2700000" algn="ctr" rotWithShape="0">
              <a:srgbClr val="808080">
                <a:alpha val="50000"/>
              </a:srgbClr>
            </a:outerShdw>
          </a:effectLst>
        </p:spPr>
        <p:txBody>
          <a:bodyPr wrap="none" anchor="ctr"/>
          <a:lstStyle/>
          <a:p>
            <a:pPr algn="ctr">
              <a:defRPr/>
            </a:pPr>
            <a:r>
              <a:rPr lang="es-CL" sz="1000" b="1" noProof="1">
                <a:solidFill>
                  <a:srgbClr val="FFFFFF"/>
                </a:solidFill>
                <a:latin typeface="Calibri"/>
              </a:rPr>
              <a:t>H</a:t>
            </a:r>
          </a:p>
        </p:txBody>
      </p:sp>
      <p:sp>
        <p:nvSpPr>
          <p:cNvPr id="278567" name="AutoShape 124"/>
          <p:cNvSpPr>
            <a:spLocks noChangeArrowheads="1"/>
          </p:cNvSpPr>
          <p:nvPr/>
        </p:nvSpPr>
        <p:spPr bwMode="gray">
          <a:xfrm>
            <a:off x="1350963" y="6019800"/>
            <a:ext cx="1543050" cy="288925"/>
          </a:xfrm>
          <a:prstGeom prst="homePlate">
            <a:avLst>
              <a:gd name="adj" fmla="val 56176"/>
            </a:avLst>
          </a:prstGeom>
          <a:solidFill>
            <a:srgbClr val="EAEAEA"/>
          </a:solidFill>
          <a:ln w="12700">
            <a:solidFill>
              <a:srgbClr val="FFFFFF"/>
            </a:solidFill>
            <a:miter lim="800000"/>
            <a:headEnd/>
            <a:tailEnd/>
          </a:ln>
          <a:effectLst>
            <a:outerShdw dist="53882" dir="2700000" algn="ctr" rotWithShape="0">
              <a:srgbClr val="808080">
                <a:alpha val="50000"/>
              </a:srgbClr>
            </a:outerShdw>
          </a:effectLst>
        </p:spPr>
        <p:txBody>
          <a:bodyPr lIns="126000" anchor="ctr"/>
          <a:lstStyle/>
          <a:p>
            <a:pPr>
              <a:spcBef>
                <a:spcPct val="20000"/>
              </a:spcBef>
              <a:defRPr/>
            </a:pPr>
            <a:r>
              <a:rPr lang="es-CL" sz="900" noProof="1">
                <a:solidFill>
                  <a:srgbClr val="080808"/>
                </a:solidFill>
                <a:latin typeface="Calibri" pitchFamily="34" charset="0"/>
                <a:cs typeface="Arial" pitchFamily="34" charset="0"/>
              </a:rPr>
              <a:t>RESULTADOS GLOBALES LEALTAD</a:t>
            </a:r>
          </a:p>
        </p:txBody>
      </p:sp>
      <p:sp>
        <p:nvSpPr>
          <p:cNvPr id="364" name="Rectangle 120"/>
          <p:cNvSpPr>
            <a:spLocks noChangeArrowheads="1"/>
          </p:cNvSpPr>
          <p:nvPr/>
        </p:nvSpPr>
        <p:spPr bwMode="gray">
          <a:xfrm>
            <a:off x="1187450" y="6019800"/>
            <a:ext cx="163513" cy="288925"/>
          </a:xfrm>
          <a:prstGeom prst="rect">
            <a:avLst/>
          </a:prstGeom>
          <a:solidFill>
            <a:schemeClr val="bg1">
              <a:lumMod val="95000"/>
            </a:schemeClr>
          </a:solidFill>
          <a:ln w="12700">
            <a:solidFill>
              <a:srgbClr val="FFFFFF"/>
            </a:solidFill>
            <a:miter lim="800000"/>
            <a:headEnd/>
            <a:tailEnd/>
          </a:ln>
          <a:effectLst>
            <a:outerShdw dist="53882" dir="2700000" algn="ctr" rotWithShape="0">
              <a:srgbClr val="808080">
                <a:alpha val="50000"/>
              </a:srgbClr>
            </a:outerShdw>
          </a:effectLst>
        </p:spPr>
        <p:txBody>
          <a:bodyPr wrap="none" anchor="ctr"/>
          <a:lstStyle/>
          <a:p>
            <a:pPr algn="ctr">
              <a:defRPr/>
            </a:pPr>
            <a:r>
              <a:rPr lang="es-CL" sz="1000" b="1" noProof="1">
                <a:solidFill>
                  <a:srgbClr val="4F81BD">
                    <a:lumMod val="50000"/>
                  </a:srgbClr>
                </a:solidFill>
                <a:latin typeface="Calibri"/>
              </a:rPr>
              <a:t>H</a:t>
            </a:r>
          </a:p>
        </p:txBody>
      </p:sp>
      <p:sp>
        <p:nvSpPr>
          <p:cNvPr id="279593" name="Rectangle 109"/>
          <p:cNvSpPr>
            <a:spLocks noChangeArrowheads="1"/>
          </p:cNvSpPr>
          <p:nvPr/>
        </p:nvSpPr>
        <p:spPr bwMode="gray">
          <a:xfrm>
            <a:off x="3209925" y="6029325"/>
            <a:ext cx="1558925" cy="257175"/>
          </a:xfrm>
          <a:prstGeom prst="rect">
            <a:avLst/>
          </a:prstGeom>
          <a:solidFill>
            <a:srgbClr val="EAEAEA"/>
          </a:solidFill>
          <a:ln w="12700">
            <a:solidFill>
              <a:srgbClr val="FFFFFF"/>
            </a:solidFill>
            <a:miter lim="800000"/>
            <a:headEnd/>
            <a:tailEnd/>
          </a:ln>
        </p:spPr>
        <p:txBody>
          <a:bodyPr anchor="ctr"/>
          <a:lstStyle/>
          <a:p>
            <a:pPr algn="ctr"/>
            <a:r>
              <a:rPr lang="es-CL" sz="900" noProof="1">
                <a:solidFill>
                  <a:srgbClr val="000000"/>
                </a:solidFill>
                <a:latin typeface="Calibri" pitchFamily="34" charset="0"/>
              </a:rPr>
              <a:t>RESULTADO GLOBAL MÉDICO</a:t>
            </a:r>
          </a:p>
        </p:txBody>
      </p:sp>
      <p:sp>
        <p:nvSpPr>
          <p:cNvPr id="279594" name="Rectangle 109"/>
          <p:cNvSpPr>
            <a:spLocks noChangeArrowheads="1"/>
          </p:cNvSpPr>
          <p:nvPr/>
        </p:nvSpPr>
        <p:spPr bwMode="gray">
          <a:xfrm>
            <a:off x="4916488" y="6029325"/>
            <a:ext cx="1558925" cy="257175"/>
          </a:xfrm>
          <a:prstGeom prst="rect">
            <a:avLst/>
          </a:prstGeom>
          <a:solidFill>
            <a:srgbClr val="EAEAEA"/>
          </a:solidFill>
          <a:ln w="12700">
            <a:solidFill>
              <a:srgbClr val="FFFFFF"/>
            </a:solidFill>
            <a:miter lim="800000"/>
            <a:headEnd/>
            <a:tailEnd/>
          </a:ln>
        </p:spPr>
        <p:txBody>
          <a:bodyPr anchor="ctr"/>
          <a:lstStyle/>
          <a:p>
            <a:pPr algn="ctr"/>
            <a:r>
              <a:rPr lang="es-CL" sz="900" noProof="1">
                <a:solidFill>
                  <a:srgbClr val="000000"/>
                </a:solidFill>
                <a:latin typeface="Calibri" pitchFamily="34" charset="0"/>
              </a:rPr>
              <a:t>RESULTADO GLOBAL ADMINISTRATIVO</a:t>
            </a:r>
          </a:p>
        </p:txBody>
      </p:sp>
      <p:sp>
        <p:nvSpPr>
          <p:cNvPr id="279595" name="Rectangle 109"/>
          <p:cNvSpPr>
            <a:spLocks noChangeArrowheads="1"/>
          </p:cNvSpPr>
          <p:nvPr/>
        </p:nvSpPr>
        <p:spPr bwMode="gray">
          <a:xfrm>
            <a:off x="6581775" y="6029325"/>
            <a:ext cx="1558925" cy="257175"/>
          </a:xfrm>
          <a:prstGeom prst="rect">
            <a:avLst/>
          </a:prstGeom>
          <a:solidFill>
            <a:srgbClr val="EAEAEA"/>
          </a:solidFill>
          <a:ln w="12700">
            <a:solidFill>
              <a:srgbClr val="FFFFFF"/>
            </a:solidFill>
            <a:miter lim="800000"/>
            <a:headEnd/>
            <a:tailEnd/>
          </a:ln>
        </p:spPr>
        <p:txBody>
          <a:bodyPr anchor="ctr"/>
          <a:lstStyle/>
          <a:p>
            <a:pPr algn="ctr"/>
            <a:r>
              <a:rPr lang="es-CL" sz="900" noProof="1">
                <a:solidFill>
                  <a:srgbClr val="000000"/>
                </a:solidFill>
                <a:latin typeface="Calibri" pitchFamily="34" charset="0"/>
              </a:rPr>
              <a:t>RESULTADO GLOBAL LEALTAD</a:t>
            </a:r>
          </a:p>
        </p:txBody>
      </p:sp>
      <p:sp>
        <p:nvSpPr>
          <p:cNvPr id="279596" name="368 CuadroTexto"/>
          <p:cNvSpPr txBox="1">
            <a:spLocks noChangeArrowheads="1"/>
          </p:cNvSpPr>
          <p:nvPr/>
        </p:nvSpPr>
        <p:spPr bwMode="auto">
          <a:xfrm>
            <a:off x="539750" y="3017838"/>
            <a:ext cx="573088" cy="238125"/>
          </a:xfrm>
          <a:prstGeom prst="rect">
            <a:avLst/>
          </a:prstGeom>
          <a:noFill/>
          <a:ln w="9525">
            <a:noFill/>
            <a:miter lim="800000"/>
            <a:headEnd/>
            <a:tailEnd/>
          </a:ln>
        </p:spPr>
        <p:txBody>
          <a:bodyPr wrap="none">
            <a:spAutoFit/>
          </a:bodyPr>
          <a:lstStyle/>
          <a:p>
            <a:r>
              <a:rPr lang="es-CL" sz="1000">
                <a:solidFill>
                  <a:srgbClr val="254061"/>
                </a:solidFill>
                <a:latin typeface="Calibri" pitchFamily="34" charset="0"/>
              </a:rPr>
              <a:t>GLOBAL</a:t>
            </a:r>
          </a:p>
        </p:txBody>
      </p:sp>
      <p:cxnSp>
        <p:nvCxnSpPr>
          <p:cNvPr id="371" name="370 Conector recto de flecha"/>
          <p:cNvCxnSpPr/>
          <p:nvPr/>
        </p:nvCxnSpPr>
        <p:spPr>
          <a:xfrm>
            <a:off x="608013" y="3297238"/>
            <a:ext cx="47783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9598" name="371 CuadroTexto"/>
          <p:cNvSpPr txBox="1">
            <a:spLocks noChangeArrowheads="1"/>
          </p:cNvSpPr>
          <p:nvPr/>
        </p:nvSpPr>
        <p:spPr bwMode="auto">
          <a:xfrm>
            <a:off x="539750" y="4625975"/>
            <a:ext cx="601663" cy="239713"/>
          </a:xfrm>
          <a:prstGeom prst="rect">
            <a:avLst/>
          </a:prstGeom>
          <a:noFill/>
          <a:ln w="9525">
            <a:noFill/>
            <a:miter lim="800000"/>
            <a:headEnd/>
            <a:tailEnd/>
          </a:ln>
        </p:spPr>
        <p:txBody>
          <a:bodyPr wrap="none">
            <a:spAutoFit/>
          </a:bodyPr>
          <a:lstStyle/>
          <a:p>
            <a:r>
              <a:rPr lang="es-CL" sz="1000">
                <a:solidFill>
                  <a:srgbClr val="254061"/>
                </a:solidFill>
                <a:latin typeface="Calibri" pitchFamily="34" charset="0"/>
              </a:rPr>
              <a:t>DETALLE</a:t>
            </a:r>
          </a:p>
        </p:txBody>
      </p:sp>
      <p:cxnSp>
        <p:nvCxnSpPr>
          <p:cNvPr id="373" name="372 Conector recto de flecha"/>
          <p:cNvCxnSpPr/>
          <p:nvPr/>
        </p:nvCxnSpPr>
        <p:spPr>
          <a:xfrm>
            <a:off x="608013" y="4906963"/>
            <a:ext cx="47783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9600" name="373 CuadroTexto"/>
          <p:cNvSpPr txBox="1">
            <a:spLocks noChangeArrowheads="1"/>
          </p:cNvSpPr>
          <p:nvPr/>
        </p:nvSpPr>
        <p:spPr bwMode="auto">
          <a:xfrm>
            <a:off x="1223963" y="1338263"/>
            <a:ext cx="1503362" cy="628650"/>
          </a:xfrm>
          <a:prstGeom prst="rect">
            <a:avLst/>
          </a:prstGeom>
          <a:noFill/>
          <a:ln w="9525">
            <a:noFill/>
            <a:miter lim="800000"/>
            <a:headEnd/>
            <a:tailEnd/>
          </a:ln>
        </p:spPr>
        <p:txBody>
          <a:bodyPr>
            <a:spAutoFit/>
          </a:bodyPr>
          <a:lstStyle/>
          <a:p>
            <a:pPr algn="ctr"/>
            <a:r>
              <a:rPr lang="es-CL" sz="1200" b="1">
                <a:solidFill>
                  <a:srgbClr val="254061"/>
                </a:solidFill>
                <a:latin typeface="Calibri" pitchFamily="34" charset="0"/>
              </a:rPr>
              <a:t>CUADRO DE MANDO EXPERIENCIA PACIENTE</a:t>
            </a:r>
          </a:p>
        </p:txBody>
      </p:sp>
      <p:grpSp>
        <p:nvGrpSpPr>
          <p:cNvPr id="13" name="381 Grupo"/>
          <p:cNvGrpSpPr>
            <a:grpSpLocks/>
          </p:cNvGrpSpPr>
          <p:nvPr/>
        </p:nvGrpSpPr>
        <p:grpSpPr bwMode="auto">
          <a:xfrm>
            <a:off x="3206750" y="5048250"/>
            <a:ext cx="4945063" cy="193675"/>
            <a:chOff x="3024130" y="4378243"/>
            <a:chExt cx="5208349" cy="198843"/>
          </a:xfrm>
        </p:grpSpPr>
        <p:grpSp>
          <p:nvGrpSpPr>
            <p:cNvPr id="14" name="178 Grupo"/>
            <p:cNvGrpSpPr>
              <a:grpSpLocks/>
            </p:cNvGrpSpPr>
            <p:nvPr/>
          </p:nvGrpSpPr>
          <p:grpSpPr bwMode="auto">
            <a:xfrm>
              <a:off x="3024130" y="4378243"/>
              <a:ext cx="420119" cy="198843"/>
              <a:chOff x="1835696" y="5589240"/>
              <a:chExt cx="648072" cy="232792"/>
            </a:xfrm>
          </p:grpSpPr>
          <p:sp>
            <p:nvSpPr>
              <p:cNvPr id="279666" name="Oval 60"/>
              <p:cNvSpPr>
                <a:spLocks noChangeArrowheads="1"/>
              </p:cNvSpPr>
              <p:nvPr/>
            </p:nvSpPr>
            <p:spPr bwMode="gray">
              <a:xfrm>
                <a:off x="1835696"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M</a:t>
                </a:r>
              </a:p>
            </p:txBody>
          </p:sp>
          <p:sp>
            <p:nvSpPr>
              <p:cNvPr id="279667" name="Oval 60"/>
              <p:cNvSpPr>
                <a:spLocks noChangeArrowheads="1"/>
              </p:cNvSpPr>
              <p:nvPr/>
            </p:nvSpPr>
            <p:spPr bwMode="gray">
              <a:xfrm>
                <a:off x="2051720"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A</a:t>
                </a:r>
              </a:p>
            </p:txBody>
          </p:sp>
          <p:sp>
            <p:nvSpPr>
              <p:cNvPr id="279668" name="Oval 60"/>
              <p:cNvSpPr>
                <a:spLocks noChangeArrowheads="1"/>
              </p:cNvSpPr>
              <p:nvPr/>
            </p:nvSpPr>
            <p:spPr bwMode="gray">
              <a:xfrm>
                <a:off x="2267744"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T</a:t>
                </a:r>
              </a:p>
            </p:txBody>
          </p:sp>
        </p:grpSp>
        <p:grpSp>
          <p:nvGrpSpPr>
            <p:cNvPr id="15" name="179 Grupo"/>
            <p:cNvGrpSpPr>
              <a:grpSpLocks/>
            </p:cNvGrpSpPr>
            <p:nvPr/>
          </p:nvGrpSpPr>
          <p:grpSpPr bwMode="auto">
            <a:xfrm>
              <a:off x="3654308" y="4378243"/>
              <a:ext cx="420119" cy="198843"/>
              <a:chOff x="1835696" y="5589240"/>
              <a:chExt cx="648072" cy="232792"/>
            </a:xfrm>
          </p:grpSpPr>
          <p:sp>
            <p:nvSpPr>
              <p:cNvPr id="279663" name="Oval 60"/>
              <p:cNvSpPr>
                <a:spLocks noChangeArrowheads="1"/>
              </p:cNvSpPr>
              <p:nvPr/>
            </p:nvSpPr>
            <p:spPr bwMode="gray">
              <a:xfrm>
                <a:off x="1835696"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M</a:t>
                </a:r>
              </a:p>
            </p:txBody>
          </p:sp>
          <p:sp>
            <p:nvSpPr>
              <p:cNvPr id="279664" name="Oval 60"/>
              <p:cNvSpPr>
                <a:spLocks noChangeArrowheads="1"/>
              </p:cNvSpPr>
              <p:nvPr/>
            </p:nvSpPr>
            <p:spPr bwMode="gray">
              <a:xfrm>
                <a:off x="2051720"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A</a:t>
                </a:r>
              </a:p>
            </p:txBody>
          </p:sp>
          <p:sp>
            <p:nvSpPr>
              <p:cNvPr id="279665" name="Oval 60"/>
              <p:cNvSpPr>
                <a:spLocks noChangeArrowheads="1"/>
              </p:cNvSpPr>
              <p:nvPr/>
            </p:nvSpPr>
            <p:spPr bwMode="gray">
              <a:xfrm>
                <a:off x="2267744"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T</a:t>
                </a:r>
              </a:p>
            </p:txBody>
          </p:sp>
        </p:grpSp>
        <p:grpSp>
          <p:nvGrpSpPr>
            <p:cNvPr id="16" name="183 Grupo"/>
            <p:cNvGrpSpPr>
              <a:grpSpLocks/>
            </p:cNvGrpSpPr>
            <p:nvPr/>
          </p:nvGrpSpPr>
          <p:grpSpPr bwMode="auto">
            <a:xfrm>
              <a:off x="4367905" y="4378243"/>
              <a:ext cx="420119" cy="198843"/>
              <a:chOff x="1835696" y="5589240"/>
              <a:chExt cx="648072" cy="232792"/>
            </a:xfrm>
          </p:grpSpPr>
          <p:sp>
            <p:nvSpPr>
              <p:cNvPr id="279660" name="Oval 60"/>
              <p:cNvSpPr>
                <a:spLocks noChangeArrowheads="1"/>
              </p:cNvSpPr>
              <p:nvPr/>
            </p:nvSpPr>
            <p:spPr bwMode="gray">
              <a:xfrm>
                <a:off x="1835696"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M</a:t>
                </a:r>
              </a:p>
            </p:txBody>
          </p:sp>
          <p:sp>
            <p:nvSpPr>
              <p:cNvPr id="279661" name="Oval 60"/>
              <p:cNvSpPr>
                <a:spLocks noChangeArrowheads="1"/>
              </p:cNvSpPr>
              <p:nvPr/>
            </p:nvSpPr>
            <p:spPr bwMode="gray">
              <a:xfrm>
                <a:off x="2051720"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A</a:t>
                </a:r>
              </a:p>
            </p:txBody>
          </p:sp>
          <p:sp>
            <p:nvSpPr>
              <p:cNvPr id="279662" name="Oval 60"/>
              <p:cNvSpPr>
                <a:spLocks noChangeArrowheads="1"/>
              </p:cNvSpPr>
              <p:nvPr/>
            </p:nvSpPr>
            <p:spPr bwMode="gray">
              <a:xfrm>
                <a:off x="2267744"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T</a:t>
                </a:r>
              </a:p>
            </p:txBody>
          </p:sp>
        </p:grpSp>
        <p:grpSp>
          <p:nvGrpSpPr>
            <p:cNvPr id="17" name="187 Grupo"/>
            <p:cNvGrpSpPr>
              <a:grpSpLocks/>
            </p:cNvGrpSpPr>
            <p:nvPr/>
          </p:nvGrpSpPr>
          <p:grpSpPr bwMode="auto">
            <a:xfrm>
              <a:off x="5004048" y="4378243"/>
              <a:ext cx="420119" cy="198843"/>
              <a:chOff x="1835696" y="5589240"/>
              <a:chExt cx="648072" cy="232792"/>
            </a:xfrm>
          </p:grpSpPr>
          <p:sp>
            <p:nvSpPr>
              <p:cNvPr id="279657" name="Oval 60"/>
              <p:cNvSpPr>
                <a:spLocks noChangeArrowheads="1"/>
              </p:cNvSpPr>
              <p:nvPr/>
            </p:nvSpPr>
            <p:spPr bwMode="gray">
              <a:xfrm>
                <a:off x="1835696"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M</a:t>
                </a:r>
              </a:p>
            </p:txBody>
          </p:sp>
          <p:sp>
            <p:nvSpPr>
              <p:cNvPr id="279658" name="Oval 60"/>
              <p:cNvSpPr>
                <a:spLocks noChangeArrowheads="1"/>
              </p:cNvSpPr>
              <p:nvPr/>
            </p:nvSpPr>
            <p:spPr bwMode="gray">
              <a:xfrm>
                <a:off x="2051720"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A</a:t>
                </a:r>
              </a:p>
            </p:txBody>
          </p:sp>
          <p:sp>
            <p:nvSpPr>
              <p:cNvPr id="279659" name="Oval 60"/>
              <p:cNvSpPr>
                <a:spLocks noChangeArrowheads="1"/>
              </p:cNvSpPr>
              <p:nvPr/>
            </p:nvSpPr>
            <p:spPr bwMode="gray">
              <a:xfrm>
                <a:off x="2267744"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T</a:t>
                </a:r>
              </a:p>
            </p:txBody>
          </p:sp>
        </p:grpSp>
        <p:grpSp>
          <p:nvGrpSpPr>
            <p:cNvPr id="18" name="191 Grupo"/>
            <p:cNvGrpSpPr>
              <a:grpSpLocks/>
            </p:cNvGrpSpPr>
            <p:nvPr/>
          </p:nvGrpSpPr>
          <p:grpSpPr bwMode="auto">
            <a:xfrm>
              <a:off x="5736057" y="4378243"/>
              <a:ext cx="420119" cy="198843"/>
              <a:chOff x="1835696" y="5589240"/>
              <a:chExt cx="648072" cy="232792"/>
            </a:xfrm>
          </p:grpSpPr>
          <p:sp>
            <p:nvSpPr>
              <p:cNvPr id="279654" name="Oval 60"/>
              <p:cNvSpPr>
                <a:spLocks noChangeArrowheads="1"/>
              </p:cNvSpPr>
              <p:nvPr/>
            </p:nvSpPr>
            <p:spPr bwMode="gray">
              <a:xfrm>
                <a:off x="1835696"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M</a:t>
                </a:r>
              </a:p>
            </p:txBody>
          </p:sp>
          <p:sp>
            <p:nvSpPr>
              <p:cNvPr id="279655" name="Oval 60"/>
              <p:cNvSpPr>
                <a:spLocks noChangeArrowheads="1"/>
              </p:cNvSpPr>
              <p:nvPr/>
            </p:nvSpPr>
            <p:spPr bwMode="gray">
              <a:xfrm>
                <a:off x="2051720"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A</a:t>
                </a:r>
              </a:p>
            </p:txBody>
          </p:sp>
          <p:sp>
            <p:nvSpPr>
              <p:cNvPr id="279656" name="Oval 60"/>
              <p:cNvSpPr>
                <a:spLocks noChangeArrowheads="1"/>
              </p:cNvSpPr>
              <p:nvPr/>
            </p:nvSpPr>
            <p:spPr bwMode="gray">
              <a:xfrm>
                <a:off x="2267744"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T</a:t>
                </a:r>
              </a:p>
            </p:txBody>
          </p:sp>
        </p:grpSp>
        <p:grpSp>
          <p:nvGrpSpPr>
            <p:cNvPr id="19" name="195 Grupo"/>
            <p:cNvGrpSpPr>
              <a:grpSpLocks/>
            </p:cNvGrpSpPr>
            <p:nvPr/>
          </p:nvGrpSpPr>
          <p:grpSpPr bwMode="auto">
            <a:xfrm>
              <a:off x="6525119" y="4378243"/>
              <a:ext cx="420119" cy="198843"/>
              <a:chOff x="1835696" y="5589240"/>
              <a:chExt cx="648072" cy="232792"/>
            </a:xfrm>
          </p:grpSpPr>
          <p:sp>
            <p:nvSpPr>
              <p:cNvPr id="279651" name="Oval 60"/>
              <p:cNvSpPr>
                <a:spLocks noChangeArrowheads="1"/>
              </p:cNvSpPr>
              <p:nvPr/>
            </p:nvSpPr>
            <p:spPr bwMode="gray">
              <a:xfrm>
                <a:off x="1835696"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M</a:t>
                </a:r>
              </a:p>
            </p:txBody>
          </p:sp>
          <p:sp>
            <p:nvSpPr>
              <p:cNvPr id="279652" name="Oval 60"/>
              <p:cNvSpPr>
                <a:spLocks noChangeArrowheads="1"/>
              </p:cNvSpPr>
              <p:nvPr/>
            </p:nvSpPr>
            <p:spPr bwMode="gray">
              <a:xfrm>
                <a:off x="2051720"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A</a:t>
                </a:r>
              </a:p>
            </p:txBody>
          </p:sp>
          <p:sp>
            <p:nvSpPr>
              <p:cNvPr id="279653" name="Oval 60"/>
              <p:cNvSpPr>
                <a:spLocks noChangeArrowheads="1"/>
              </p:cNvSpPr>
              <p:nvPr/>
            </p:nvSpPr>
            <p:spPr bwMode="gray">
              <a:xfrm>
                <a:off x="2267744"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T</a:t>
                </a:r>
              </a:p>
            </p:txBody>
          </p:sp>
        </p:grpSp>
        <p:grpSp>
          <p:nvGrpSpPr>
            <p:cNvPr id="20" name="199 Grupo"/>
            <p:cNvGrpSpPr>
              <a:grpSpLocks/>
            </p:cNvGrpSpPr>
            <p:nvPr/>
          </p:nvGrpSpPr>
          <p:grpSpPr bwMode="auto">
            <a:xfrm>
              <a:off x="7225317" y="4378243"/>
              <a:ext cx="420119" cy="198843"/>
              <a:chOff x="1835696" y="5589240"/>
              <a:chExt cx="648072" cy="232792"/>
            </a:xfrm>
          </p:grpSpPr>
          <p:sp>
            <p:nvSpPr>
              <p:cNvPr id="279648" name="Oval 60"/>
              <p:cNvSpPr>
                <a:spLocks noChangeArrowheads="1"/>
              </p:cNvSpPr>
              <p:nvPr/>
            </p:nvSpPr>
            <p:spPr bwMode="gray">
              <a:xfrm>
                <a:off x="1835696"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M</a:t>
                </a:r>
              </a:p>
            </p:txBody>
          </p:sp>
          <p:sp>
            <p:nvSpPr>
              <p:cNvPr id="279649" name="Oval 60"/>
              <p:cNvSpPr>
                <a:spLocks noChangeArrowheads="1"/>
              </p:cNvSpPr>
              <p:nvPr/>
            </p:nvSpPr>
            <p:spPr bwMode="gray">
              <a:xfrm>
                <a:off x="2051720"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A</a:t>
                </a:r>
              </a:p>
            </p:txBody>
          </p:sp>
          <p:sp>
            <p:nvSpPr>
              <p:cNvPr id="279650" name="Oval 60"/>
              <p:cNvSpPr>
                <a:spLocks noChangeArrowheads="1"/>
              </p:cNvSpPr>
              <p:nvPr/>
            </p:nvSpPr>
            <p:spPr bwMode="gray">
              <a:xfrm>
                <a:off x="2267744"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T</a:t>
                </a:r>
              </a:p>
            </p:txBody>
          </p:sp>
        </p:grpSp>
        <p:grpSp>
          <p:nvGrpSpPr>
            <p:cNvPr id="21" name="203 Grupo"/>
            <p:cNvGrpSpPr>
              <a:grpSpLocks/>
            </p:cNvGrpSpPr>
            <p:nvPr/>
          </p:nvGrpSpPr>
          <p:grpSpPr bwMode="auto">
            <a:xfrm>
              <a:off x="7812360" y="4378243"/>
              <a:ext cx="420119" cy="198843"/>
              <a:chOff x="1835696" y="5589240"/>
              <a:chExt cx="648072" cy="232792"/>
            </a:xfrm>
          </p:grpSpPr>
          <p:sp>
            <p:nvSpPr>
              <p:cNvPr id="279645" name="Oval 60"/>
              <p:cNvSpPr>
                <a:spLocks noChangeArrowheads="1"/>
              </p:cNvSpPr>
              <p:nvPr/>
            </p:nvSpPr>
            <p:spPr bwMode="gray">
              <a:xfrm>
                <a:off x="1835696"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M</a:t>
                </a:r>
              </a:p>
            </p:txBody>
          </p:sp>
          <p:sp>
            <p:nvSpPr>
              <p:cNvPr id="279646" name="Oval 60"/>
              <p:cNvSpPr>
                <a:spLocks noChangeArrowheads="1"/>
              </p:cNvSpPr>
              <p:nvPr/>
            </p:nvSpPr>
            <p:spPr bwMode="gray">
              <a:xfrm>
                <a:off x="2051720"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A</a:t>
                </a:r>
              </a:p>
            </p:txBody>
          </p:sp>
          <p:sp>
            <p:nvSpPr>
              <p:cNvPr id="279647" name="Oval 60"/>
              <p:cNvSpPr>
                <a:spLocks noChangeArrowheads="1"/>
              </p:cNvSpPr>
              <p:nvPr/>
            </p:nvSpPr>
            <p:spPr bwMode="gray">
              <a:xfrm>
                <a:off x="2267744"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T</a:t>
                </a:r>
              </a:p>
            </p:txBody>
          </p:sp>
        </p:grpSp>
      </p:grpSp>
      <p:grpSp>
        <p:nvGrpSpPr>
          <p:cNvPr id="22" name="414 Grupo"/>
          <p:cNvGrpSpPr>
            <a:grpSpLocks/>
          </p:cNvGrpSpPr>
          <p:nvPr/>
        </p:nvGrpSpPr>
        <p:grpSpPr bwMode="auto">
          <a:xfrm>
            <a:off x="3203575" y="5805488"/>
            <a:ext cx="4946650" cy="193675"/>
            <a:chOff x="3024130" y="4378243"/>
            <a:chExt cx="5208349" cy="198843"/>
          </a:xfrm>
        </p:grpSpPr>
        <p:grpSp>
          <p:nvGrpSpPr>
            <p:cNvPr id="23" name="178 Grupo"/>
            <p:cNvGrpSpPr>
              <a:grpSpLocks/>
            </p:cNvGrpSpPr>
            <p:nvPr/>
          </p:nvGrpSpPr>
          <p:grpSpPr bwMode="auto">
            <a:xfrm>
              <a:off x="3024130" y="4378243"/>
              <a:ext cx="420119" cy="198843"/>
              <a:chOff x="1835696" y="5589240"/>
              <a:chExt cx="648072" cy="232792"/>
            </a:xfrm>
          </p:grpSpPr>
          <p:sp>
            <p:nvSpPr>
              <p:cNvPr id="279634" name="Oval 60"/>
              <p:cNvSpPr>
                <a:spLocks noChangeArrowheads="1"/>
              </p:cNvSpPr>
              <p:nvPr/>
            </p:nvSpPr>
            <p:spPr bwMode="gray">
              <a:xfrm>
                <a:off x="1835696"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M</a:t>
                </a:r>
              </a:p>
            </p:txBody>
          </p:sp>
          <p:sp>
            <p:nvSpPr>
              <p:cNvPr id="279635" name="Oval 60"/>
              <p:cNvSpPr>
                <a:spLocks noChangeArrowheads="1"/>
              </p:cNvSpPr>
              <p:nvPr/>
            </p:nvSpPr>
            <p:spPr bwMode="gray">
              <a:xfrm>
                <a:off x="2051720"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A</a:t>
                </a:r>
              </a:p>
            </p:txBody>
          </p:sp>
          <p:sp>
            <p:nvSpPr>
              <p:cNvPr id="279636" name="Oval 60"/>
              <p:cNvSpPr>
                <a:spLocks noChangeArrowheads="1"/>
              </p:cNvSpPr>
              <p:nvPr/>
            </p:nvSpPr>
            <p:spPr bwMode="gray">
              <a:xfrm>
                <a:off x="2267744"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T</a:t>
                </a:r>
              </a:p>
            </p:txBody>
          </p:sp>
        </p:grpSp>
        <p:grpSp>
          <p:nvGrpSpPr>
            <p:cNvPr id="24" name="179 Grupo"/>
            <p:cNvGrpSpPr>
              <a:grpSpLocks/>
            </p:cNvGrpSpPr>
            <p:nvPr/>
          </p:nvGrpSpPr>
          <p:grpSpPr bwMode="auto">
            <a:xfrm>
              <a:off x="3654308" y="4378243"/>
              <a:ext cx="420119" cy="198843"/>
              <a:chOff x="1835696" y="5589240"/>
              <a:chExt cx="648072" cy="232792"/>
            </a:xfrm>
          </p:grpSpPr>
          <p:sp>
            <p:nvSpPr>
              <p:cNvPr id="279631" name="Oval 60"/>
              <p:cNvSpPr>
                <a:spLocks noChangeArrowheads="1"/>
              </p:cNvSpPr>
              <p:nvPr/>
            </p:nvSpPr>
            <p:spPr bwMode="gray">
              <a:xfrm>
                <a:off x="1835696"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M</a:t>
                </a:r>
              </a:p>
            </p:txBody>
          </p:sp>
          <p:sp>
            <p:nvSpPr>
              <p:cNvPr id="279632" name="Oval 60"/>
              <p:cNvSpPr>
                <a:spLocks noChangeArrowheads="1"/>
              </p:cNvSpPr>
              <p:nvPr/>
            </p:nvSpPr>
            <p:spPr bwMode="gray">
              <a:xfrm>
                <a:off x="2051720"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A</a:t>
                </a:r>
              </a:p>
            </p:txBody>
          </p:sp>
          <p:sp>
            <p:nvSpPr>
              <p:cNvPr id="279633" name="Oval 60"/>
              <p:cNvSpPr>
                <a:spLocks noChangeArrowheads="1"/>
              </p:cNvSpPr>
              <p:nvPr/>
            </p:nvSpPr>
            <p:spPr bwMode="gray">
              <a:xfrm>
                <a:off x="2267744"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T</a:t>
                </a:r>
              </a:p>
            </p:txBody>
          </p:sp>
        </p:grpSp>
        <p:grpSp>
          <p:nvGrpSpPr>
            <p:cNvPr id="25" name="183 Grupo"/>
            <p:cNvGrpSpPr>
              <a:grpSpLocks/>
            </p:cNvGrpSpPr>
            <p:nvPr/>
          </p:nvGrpSpPr>
          <p:grpSpPr bwMode="auto">
            <a:xfrm>
              <a:off x="4367905" y="4378243"/>
              <a:ext cx="420119" cy="198843"/>
              <a:chOff x="1835696" y="5589240"/>
              <a:chExt cx="648072" cy="232792"/>
            </a:xfrm>
          </p:grpSpPr>
          <p:sp>
            <p:nvSpPr>
              <p:cNvPr id="279628" name="Oval 60"/>
              <p:cNvSpPr>
                <a:spLocks noChangeArrowheads="1"/>
              </p:cNvSpPr>
              <p:nvPr/>
            </p:nvSpPr>
            <p:spPr bwMode="gray">
              <a:xfrm>
                <a:off x="1835696"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M</a:t>
                </a:r>
              </a:p>
            </p:txBody>
          </p:sp>
          <p:sp>
            <p:nvSpPr>
              <p:cNvPr id="279629" name="Oval 60"/>
              <p:cNvSpPr>
                <a:spLocks noChangeArrowheads="1"/>
              </p:cNvSpPr>
              <p:nvPr/>
            </p:nvSpPr>
            <p:spPr bwMode="gray">
              <a:xfrm>
                <a:off x="2051720"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A</a:t>
                </a:r>
              </a:p>
            </p:txBody>
          </p:sp>
          <p:sp>
            <p:nvSpPr>
              <p:cNvPr id="279630" name="Oval 60"/>
              <p:cNvSpPr>
                <a:spLocks noChangeArrowheads="1"/>
              </p:cNvSpPr>
              <p:nvPr/>
            </p:nvSpPr>
            <p:spPr bwMode="gray">
              <a:xfrm>
                <a:off x="2267744"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T</a:t>
                </a:r>
              </a:p>
            </p:txBody>
          </p:sp>
        </p:grpSp>
        <p:grpSp>
          <p:nvGrpSpPr>
            <p:cNvPr id="26" name="187 Grupo"/>
            <p:cNvGrpSpPr>
              <a:grpSpLocks/>
            </p:cNvGrpSpPr>
            <p:nvPr/>
          </p:nvGrpSpPr>
          <p:grpSpPr bwMode="auto">
            <a:xfrm>
              <a:off x="5004048" y="4378243"/>
              <a:ext cx="420119" cy="198843"/>
              <a:chOff x="1835696" y="5589240"/>
              <a:chExt cx="648072" cy="232792"/>
            </a:xfrm>
          </p:grpSpPr>
          <p:sp>
            <p:nvSpPr>
              <p:cNvPr id="279625" name="Oval 60"/>
              <p:cNvSpPr>
                <a:spLocks noChangeArrowheads="1"/>
              </p:cNvSpPr>
              <p:nvPr/>
            </p:nvSpPr>
            <p:spPr bwMode="gray">
              <a:xfrm>
                <a:off x="1835696"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M</a:t>
                </a:r>
              </a:p>
            </p:txBody>
          </p:sp>
          <p:sp>
            <p:nvSpPr>
              <p:cNvPr id="279626" name="Oval 60"/>
              <p:cNvSpPr>
                <a:spLocks noChangeArrowheads="1"/>
              </p:cNvSpPr>
              <p:nvPr/>
            </p:nvSpPr>
            <p:spPr bwMode="gray">
              <a:xfrm>
                <a:off x="2051720"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A</a:t>
                </a:r>
              </a:p>
            </p:txBody>
          </p:sp>
          <p:sp>
            <p:nvSpPr>
              <p:cNvPr id="279627" name="Oval 60"/>
              <p:cNvSpPr>
                <a:spLocks noChangeArrowheads="1"/>
              </p:cNvSpPr>
              <p:nvPr/>
            </p:nvSpPr>
            <p:spPr bwMode="gray">
              <a:xfrm>
                <a:off x="2267744"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T</a:t>
                </a:r>
              </a:p>
            </p:txBody>
          </p:sp>
        </p:grpSp>
        <p:grpSp>
          <p:nvGrpSpPr>
            <p:cNvPr id="27" name="191 Grupo"/>
            <p:cNvGrpSpPr>
              <a:grpSpLocks/>
            </p:cNvGrpSpPr>
            <p:nvPr/>
          </p:nvGrpSpPr>
          <p:grpSpPr bwMode="auto">
            <a:xfrm>
              <a:off x="5736057" y="4378243"/>
              <a:ext cx="420119" cy="198843"/>
              <a:chOff x="1835696" y="5589240"/>
              <a:chExt cx="648072" cy="232792"/>
            </a:xfrm>
          </p:grpSpPr>
          <p:sp>
            <p:nvSpPr>
              <p:cNvPr id="279622" name="Oval 60"/>
              <p:cNvSpPr>
                <a:spLocks noChangeArrowheads="1"/>
              </p:cNvSpPr>
              <p:nvPr/>
            </p:nvSpPr>
            <p:spPr bwMode="gray">
              <a:xfrm>
                <a:off x="1835696"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M</a:t>
                </a:r>
              </a:p>
            </p:txBody>
          </p:sp>
          <p:sp>
            <p:nvSpPr>
              <p:cNvPr id="279623" name="Oval 60"/>
              <p:cNvSpPr>
                <a:spLocks noChangeArrowheads="1"/>
              </p:cNvSpPr>
              <p:nvPr/>
            </p:nvSpPr>
            <p:spPr bwMode="gray">
              <a:xfrm>
                <a:off x="2051720"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A</a:t>
                </a:r>
              </a:p>
            </p:txBody>
          </p:sp>
          <p:sp>
            <p:nvSpPr>
              <p:cNvPr id="279624" name="Oval 60"/>
              <p:cNvSpPr>
                <a:spLocks noChangeArrowheads="1"/>
              </p:cNvSpPr>
              <p:nvPr/>
            </p:nvSpPr>
            <p:spPr bwMode="gray">
              <a:xfrm>
                <a:off x="2267744"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T</a:t>
                </a:r>
              </a:p>
            </p:txBody>
          </p:sp>
        </p:grpSp>
        <p:grpSp>
          <p:nvGrpSpPr>
            <p:cNvPr id="28" name="195 Grupo"/>
            <p:cNvGrpSpPr>
              <a:grpSpLocks/>
            </p:cNvGrpSpPr>
            <p:nvPr/>
          </p:nvGrpSpPr>
          <p:grpSpPr bwMode="auto">
            <a:xfrm>
              <a:off x="6525119" y="4378243"/>
              <a:ext cx="420119" cy="198843"/>
              <a:chOff x="1835696" y="5589240"/>
              <a:chExt cx="648072" cy="232792"/>
            </a:xfrm>
          </p:grpSpPr>
          <p:sp>
            <p:nvSpPr>
              <p:cNvPr id="279619" name="Oval 60"/>
              <p:cNvSpPr>
                <a:spLocks noChangeArrowheads="1"/>
              </p:cNvSpPr>
              <p:nvPr/>
            </p:nvSpPr>
            <p:spPr bwMode="gray">
              <a:xfrm>
                <a:off x="1835696"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M</a:t>
                </a:r>
              </a:p>
            </p:txBody>
          </p:sp>
          <p:sp>
            <p:nvSpPr>
              <p:cNvPr id="279620" name="Oval 60"/>
              <p:cNvSpPr>
                <a:spLocks noChangeArrowheads="1"/>
              </p:cNvSpPr>
              <p:nvPr/>
            </p:nvSpPr>
            <p:spPr bwMode="gray">
              <a:xfrm>
                <a:off x="2051720"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A</a:t>
                </a:r>
              </a:p>
            </p:txBody>
          </p:sp>
          <p:sp>
            <p:nvSpPr>
              <p:cNvPr id="279621" name="Oval 60"/>
              <p:cNvSpPr>
                <a:spLocks noChangeArrowheads="1"/>
              </p:cNvSpPr>
              <p:nvPr/>
            </p:nvSpPr>
            <p:spPr bwMode="gray">
              <a:xfrm>
                <a:off x="2267744"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T</a:t>
                </a:r>
              </a:p>
            </p:txBody>
          </p:sp>
        </p:grpSp>
        <p:grpSp>
          <p:nvGrpSpPr>
            <p:cNvPr id="29" name="199 Grupo"/>
            <p:cNvGrpSpPr>
              <a:grpSpLocks/>
            </p:cNvGrpSpPr>
            <p:nvPr/>
          </p:nvGrpSpPr>
          <p:grpSpPr bwMode="auto">
            <a:xfrm>
              <a:off x="7225317" y="4378243"/>
              <a:ext cx="420119" cy="198843"/>
              <a:chOff x="1835696" y="5589240"/>
              <a:chExt cx="648072" cy="232792"/>
            </a:xfrm>
          </p:grpSpPr>
          <p:sp>
            <p:nvSpPr>
              <p:cNvPr id="279616" name="Oval 60"/>
              <p:cNvSpPr>
                <a:spLocks noChangeArrowheads="1"/>
              </p:cNvSpPr>
              <p:nvPr/>
            </p:nvSpPr>
            <p:spPr bwMode="gray">
              <a:xfrm>
                <a:off x="1835696"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M</a:t>
                </a:r>
              </a:p>
            </p:txBody>
          </p:sp>
          <p:sp>
            <p:nvSpPr>
              <p:cNvPr id="279617" name="Oval 60"/>
              <p:cNvSpPr>
                <a:spLocks noChangeArrowheads="1"/>
              </p:cNvSpPr>
              <p:nvPr/>
            </p:nvSpPr>
            <p:spPr bwMode="gray">
              <a:xfrm>
                <a:off x="2051720"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A</a:t>
                </a:r>
              </a:p>
            </p:txBody>
          </p:sp>
          <p:sp>
            <p:nvSpPr>
              <p:cNvPr id="279618" name="Oval 60"/>
              <p:cNvSpPr>
                <a:spLocks noChangeArrowheads="1"/>
              </p:cNvSpPr>
              <p:nvPr/>
            </p:nvSpPr>
            <p:spPr bwMode="gray">
              <a:xfrm>
                <a:off x="2267744"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T</a:t>
                </a:r>
              </a:p>
            </p:txBody>
          </p:sp>
        </p:grpSp>
        <p:grpSp>
          <p:nvGrpSpPr>
            <p:cNvPr id="30" name="203 Grupo"/>
            <p:cNvGrpSpPr>
              <a:grpSpLocks/>
            </p:cNvGrpSpPr>
            <p:nvPr/>
          </p:nvGrpSpPr>
          <p:grpSpPr bwMode="auto">
            <a:xfrm>
              <a:off x="7812360" y="4378243"/>
              <a:ext cx="420119" cy="198843"/>
              <a:chOff x="1835696" y="5589240"/>
              <a:chExt cx="648072" cy="232792"/>
            </a:xfrm>
          </p:grpSpPr>
          <p:sp>
            <p:nvSpPr>
              <p:cNvPr id="279613" name="Oval 60"/>
              <p:cNvSpPr>
                <a:spLocks noChangeArrowheads="1"/>
              </p:cNvSpPr>
              <p:nvPr/>
            </p:nvSpPr>
            <p:spPr bwMode="gray">
              <a:xfrm>
                <a:off x="1835696"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M</a:t>
                </a:r>
              </a:p>
            </p:txBody>
          </p:sp>
          <p:sp>
            <p:nvSpPr>
              <p:cNvPr id="279614" name="Oval 60"/>
              <p:cNvSpPr>
                <a:spLocks noChangeArrowheads="1"/>
              </p:cNvSpPr>
              <p:nvPr/>
            </p:nvSpPr>
            <p:spPr bwMode="gray">
              <a:xfrm>
                <a:off x="2051720"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A</a:t>
                </a:r>
              </a:p>
            </p:txBody>
          </p:sp>
          <p:sp>
            <p:nvSpPr>
              <p:cNvPr id="279615" name="Oval 60"/>
              <p:cNvSpPr>
                <a:spLocks noChangeArrowheads="1"/>
              </p:cNvSpPr>
              <p:nvPr/>
            </p:nvSpPr>
            <p:spPr bwMode="gray">
              <a:xfrm>
                <a:off x="2267744" y="5589240"/>
                <a:ext cx="216024" cy="232792"/>
              </a:xfrm>
              <a:prstGeom prst="ellipse">
                <a:avLst/>
              </a:prstGeom>
              <a:solidFill>
                <a:srgbClr val="FFFFFF"/>
              </a:solidFill>
              <a:ln w="19050">
                <a:solidFill>
                  <a:srgbClr val="B2B2B2"/>
                </a:solidFill>
                <a:round/>
                <a:headEnd/>
                <a:tailEnd/>
              </a:ln>
            </p:spPr>
            <p:txBody>
              <a:bodyPr wrap="none" anchor="ctr"/>
              <a:lstStyle/>
              <a:p>
                <a:pPr algn="ctr"/>
                <a:r>
                  <a:rPr lang="es-CL" sz="900">
                    <a:solidFill>
                      <a:srgbClr val="000000"/>
                    </a:solidFill>
                    <a:latin typeface="Calibri" pitchFamily="34" charset="0"/>
                  </a:rPr>
                  <a:t>T</a:t>
                </a:r>
              </a:p>
            </p:txBody>
          </p:sp>
        </p:grpSp>
      </p:grpSp>
      <p:cxnSp>
        <p:nvCxnSpPr>
          <p:cNvPr id="450" name="449 Conector recto"/>
          <p:cNvCxnSpPr/>
          <p:nvPr/>
        </p:nvCxnSpPr>
        <p:spPr>
          <a:xfrm>
            <a:off x="1308100" y="5013325"/>
            <a:ext cx="751998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51" name="450 Conector recto"/>
          <p:cNvCxnSpPr/>
          <p:nvPr/>
        </p:nvCxnSpPr>
        <p:spPr>
          <a:xfrm>
            <a:off x="1460500" y="5732463"/>
            <a:ext cx="751998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3" name="202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3851275" y="973138"/>
          <a:ext cx="4752976" cy="2757485"/>
        </p:xfrm>
        <a:graphic>
          <a:graphicData uri="http://schemas.openxmlformats.org/drawingml/2006/table">
            <a:tbl>
              <a:tblPr firstRow="1" bandRow="1">
                <a:tableStyleId>{5C22544A-7EE6-4342-B048-85BDC9FD1C3A}</a:tableStyleId>
              </a:tblPr>
              <a:tblGrid>
                <a:gridCol w="2751721"/>
                <a:gridCol w="667085"/>
                <a:gridCol w="667085"/>
                <a:gridCol w="667085"/>
              </a:tblGrid>
              <a:tr h="288092">
                <a:tc>
                  <a:txBody>
                    <a:bodyPr/>
                    <a:lstStyle/>
                    <a:p>
                      <a:pPr algn="ctr"/>
                      <a:r>
                        <a:rPr lang="es-MX" sz="1200" b="1" dirty="0" smtClean="0"/>
                        <a:t>NIVELES</a:t>
                      </a:r>
                      <a:endParaRPr lang="es-ES" sz="1200" b="1" dirty="0"/>
                    </a:p>
                  </a:txBody>
                  <a:tcPr marL="91449" marR="91449" marT="45730" marB="45730" anchor="ctr"/>
                </a:tc>
                <a:tc>
                  <a:txBody>
                    <a:bodyPr/>
                    <a:lstStyle/>
                    <a:p>
                      <a:pPr algn="ctr"/>
                      <a:r>
                        <a:rPr lang="es-MX" sz="1200" dirty="0" smtClean="0"/>
                        <a:t>1</a:t>
                      </a:r>
                      <a:endParaRPr lang="es-ES" sz="1200" dirty="0"/>
                    </a:p>
                  </a:txBody>
                  <a:tcPr marL="91449" marR="91449" marT="45730" marB="45730" anchor="ctr"/>
                </a:tc>
                <a:tc>
                  <a:txBody>
                    <a:bodyPr/>
                    <a:lstStyle/>
                    <a:p>
                      <a:pPr algn="ctr"/>
                      <a:r>
                        <a:rPr lang="es-MX" sz="1200" dirty="0" smtClean="0"/>
                        <a:t>2</a:t>
                      </a:r>
                      <a:endParaRPr lang="es-ES" sz="1200" dirty="0"/>
                    </a:p>
                  </a:txBody>
                  <a:tcPr marL="91449" marR="91449" marT="45730" marB="45730" anchor="ctr"/>
                </a:tc>
                <a:tc>
                  <a:txBody>
                    <a:bodyPr/>
                    <a:lstStyle/>
                    <a:p>
                      <a:pPr algn="ctr"/>
                      <a:r>
                        <a:rPr lang="es-MX" sz="1200" dirty="0" smtClean="0"/>
                        <a:t>3</a:t>
                      </a:r>
                      <a:endParaRPr lang="es-ES" sz="1200" dirty="0"/>
                    </a:p>
                  </a:txBody>
                  <a:tcPr marL="91449" marR="91449" marT="45730" marB="45730" anchor="ctr"/>
                </a:tc>
              </a:tr>
              <a:tr h="274377">
                <a:tc>
                  <a:txBody>
                    <a:bodyPr/>
                    <a:lstStyle/>
                    <a:p>
                      <a:pPr algn="l"/>
                      <a:r>
                        <a:rPr lang="es-MX" sz="1200" b="1" dirty="0" smtClean="0">
                          <a:solidFill>
                            <a:schemeClr val="tx2"/>
                          </a:solidFill>
                          <a:latin typeface="+mn-lt"/>
                        </a:rPr>
                        <a:t>Médico</a:t>
                      </a:r>
                      <a:endParaRPr lang="es-ES" sz="1200" b="1" dirty="0">
                        <a:solidFill>
                          <a:schemeClr val="tx2"/>
                        </a:solidFill>
                        <a:latin typeface="+mn-lt"/>
                      </a:endParaRPr>
                    </a:p>
                  </a:txBody>
                  <a:tcPr marL="91449" marR="91449" marT="45730" marB="45730" anchor="ctr"/>
                </a:tc>
                <a:tc>
                  <a:txBody>
                    <a:bodyPr/>
                    <a:lstStyle/>
                    <a:p>
                      <a:endParaRPr lang="es-ES" sz="1200" dirty="0"/>
                    </a:p>
                  </a:txBody>
                  <a:tcPr marL="91449" marR="91449" marT="45730" marB="45730"/>
                </a:tc>
                <a:tc>
                  <a:txBody>
                    <a:bodyPr/>
                    <a:lstStyle/>
                    <a:p>
                      <a:endParaRPr lang="es-ES" sz="1200" dirty="0"/>
                    </a:p>
                  </a:txBody>
                  <a:tcPr marL="91449" marR="91449" marT="45730" marB="45730"/>
                </a:tc>
                <a:tc>
                  <a:txBody>
                    <a:bodyPr/>
                    <a:lstStyle/>
                    <a:p>
                      <a:endParaRPr lang="es-ES" sz="1200"/>
                    </a:p>
                  </a:txBody>
                  <a:tcPr marL="91449" marR="91449" marT="45730" marB="45730"/>
                </a:tc>
              </a:tr>
              <a:tr h="274377">
                <a:tc>
                  <a:txBody>
                    <a:bodyPr/>
                    <a:lstStyle/>
                    <a:p>
                      <a:pPr algn="l"/>
                      <a:r>
                        <a:rPr lang="es-MX" sz="1200" b="1" dirty="0" smtClean="0">
                          <a:solidFill>
                            <a:schemeClr val="tx2"/>
                          </a:solidFill>
                          <a:latin typeface="+mn-lt"/>
                        </a:rPr>
                        <a:t>Auxiliar Paramédico</a:t>
                      </a:r>
                      <a:endParaRPr lang="es-MX" sz="1200" b="1" baseline="0" dirty="0" smtClean="0">
                        <a:solidFill>
                          <a:schemeClr val="tx2"/>
                        </a:solidFill>
                        <a:latin typeface="+mn-lt"/>
                      </a:endParaRPr>
                    </a:p>
                  </a:txBody>
                  <a:tcPr marL="91449" marR="91449" marT="45730" marB="45730" anchor="ctr"/>
                </a:tc>
                <a:tc>
                  <a:txBody>
                    <a:bodyPr/>
                    <a:lstStyle/>
                    <a:p>
                      <a:endParaRPr lang="es-ES" sz="1200" dirty="0"/>
                    </a:p>
                  </a:txBody>
                  <a:tcPr marL="91449" marR="91449" marT="45730" marB="45730"/>
                </a:tc>
                <a:tc>
                  <a:txBody>
                    <a:bodyPr/>
                    <a:lstStyle/>
                    <a:p>
                      <a:endParaRPr lang="es-ES" sz="1200" dirty="0"/>
                    </a:p>
                  </a:txBody>
                  <a:tcPr marL="91449" marR="91449" marT="45730" marB="45730"/>
                </a:tc>
                <a:tc>
                  <a:txBody>
                    <a:bodyPr/>
                    <a:lstStyle/>
                    <a:p>
                      <a:endParaRPr lang="es-ES" sz="1200" dirty="0"/>
                    </a:p>
                  </a:txBody>
                  <a:tcPr marL="91449" marR="91449" marT="45730" marB="45730"/>
                </a:tc>
              </a:tr>
              <a:tr h="274377">
                <a:tc>
                  <a:txBody>
                    <a:bodyPr/>
                    <a:lstStyle/>
                    <a:p>
                      <a:r>
                        <a:rPr lang="es-CL" sz="1200" b="1" dirty="0" smtClean="0">
                          <a:solidFill>
                            <a:schemeClr val="tx2"/>
                          </a:solidFill>
                          <a:latin typeface="+mn-lt"/>
                        </a:rPr>
                        <a:t>Enfermera</a:t>
                      </a:r>
                      <a:endParaRPr lang="es-CL" sz="1200" b="1" dirty="0">
                        <a:solidFill>
                          <a:schemeClr val="tx2"/>
                        </a:solidFill>
                        <a:latin typeface="+mn-lt"/>
                      </a:endParaRPr>
                    </a:p>
                  </a:txBody>
                  <a:tcPr marL="91449" marR="91449" marT="45730" marB="45730" anchor="ctr"/>
                </a:tc>
                <a:tc>
                  <a:txBody>
                    <a:bodyPr/>
                    <a:lstStyle/>
                    <a:p>
                      <a:endParaRPr lang="es-ES" sz="1200" dirty="0"/>
                    </a:p>
                  </a:txBody>
                  <a:tcPr marL="91449" marR="91449" marT="45730" marB="45730"/>
                </a:tc>
                <a:tc>
                  <a:txBody>
                    <a:bodyPr/>
                    <a:lstStyle/>
                    <a:p>
                      <a:endParaRPr lang="es-ES" sz="1200" dirty="0"/>
                    </a:p>
                  </a:txBody>
                  <a:tcPr marL="91449" marR="91449" marT="45730" marB="45730"/>
                </a:tc>
                <a:tc>
                  <a:txBody>
                    <a:bodyPr/>
                    <a:lstStyle/>
                    <a:p>
                      <a:endParaRPr lang="es-ES" sz="1200" dirty="0"/>
                    </a:p>
                  </a:txBody>
                  <a:tcPr marL="91449" marR="91449" marT="45730" marB="45730"/>
                </a:tc>
              </a:tr>
              <a:tr h="274377">
                <a:tc>
                  <a:txBody>
                    <a:bodyPr/>
                    <a:lstStyle/>
                    <a:p>
                      <a:pPr algn="l"/>
                      <a:r>
                        <a:rPr lang="es-MX" sz="1200" b="1" dirty="0" smtClean="0">
                          <a:solidFill>
                            <a:schemeClr val="tx2"/>
                          </a:solidFill>
                          <a:latin typeface="+mn-lt"/>
                        </a:rPr>
                        <a:t>Nutricionista</a:t>
                      </a:r>
                      <a:endParaRPr lang="es-ES" sz="1200" b="1" dirty="0">
                        <a:solidFill>
                          <a:schemeClr val="tx2"/>
                        </a:solidFill>
                        <a:latin typeface="+mn-lt"/>
                      </a:endParaRPr>
                    </a:p>
                  </a:txBody>
                  <a:tcPr marL="91449" marR="91449" marT="45730" marB="45730" anchor="ctr"/>
                </a:tc>
                <a:tc>
                  <a:txBody>
                    <a:bodyPr/>
                    <a:lstStyle/>
                    <a:p>
                      <a:endParaRPr lang="es-ES" sz="1200"/>
                    </a:p>
                  </a:txBody>
                  <a:tcPr marL="91449" marR="91449" marT="45730" marB="45730"/>
                </a:tc>
                <a:tc>
                  <a:txBody>
                    <a:bodyPr/>
                    <a:lstStyle/>
                    <a:p>
                      <a:endParaRPr lang="es-ES" sz="1200" dirty="0"/>
                    </a:p>
                  </a:txBody>
                  <a:tcPr marL="91449" marR="91449" marT="45730" marB="45730"/>
                </a:tc>
                <a:tc>
                  <a:txBody>
                    <a:bodyPr/>
                    <a:lstStyle/>
                    <a:p>
                      <a:endParaRPr lang="es-ES" sz="1200"/>
                    </a:p>
                  </a:txBody>
                  <a:tcPr marL="91449" marR="91449" marT="45730" marB="45730"/>
                </a:tc>
              </a:tr>
              <a:tr h="274377">
                <a:tc>
                  <a:txBody>
                    <a:bodyPr/>
                    <a:lstStyle/>
                    <a:p>
                      <a:pPr algn="l"/>
                      <a:r>
                        <a:rPr lang="es-CL" sz="1200" b="1" dirty="0" smtClean="0">
                          <a:solidFill>
                            <a:schemeClr val="tx2"/>
                          </a:solidFill>
                        </a:rPr>
                        <a:t>Auxiliar de Nutrición</a:t>
                      </a:r>
                      <a:endParaRPr lang="es-CL" sz="1200" b="1" dirty="0">
                        <a:solidFill>
                          <a:schemeClr val="tx2"/>
                        </a:solidFill>
                      </a:endParaRPr>
                    </a:p>
                  </a:txBody>
                  <a:tcPr marL="91449" marR="91449" marT="45730" marB="45730" anchor="ctr"/>
                </a:tc>
                <a:tc>
                  <a:txBody>
                    <a:bodyPr/>
                    <a:lstStyle/>
                    <a:p>
                      <a:endParaRPr lang="es-ES" sz="1200" dirty="0"/>
                    </a:p>
                  </a:txBody>
                  <a:tcPr marL="91449" marR="91449" marT="45730" marB="45730"/>
                </a:tc>
                <a:tc>
                  <a:txBody>
                    <a:bodyPr/>
                    <a:lstStyle/>
                    <a:p>
                      <a:endParaRPr lang="es-ES" sz="1200" dirty="0"/>
                    </a:p>
                  </a:txBody>
                  <a:tcPr marL="91449" marR="91449" marT="45730" marB="45730"/>
                </a:tc>
                <a:tc>
                  <a:txBody>
                    <a:bodyPr/>
                    <a:lstStyle/>
                    <a:p>
                      <a:endParaRPr lang="es-ES" sz="1200" dirty="0"/>
                    </a:p>
                  </a:txBody>
                  <a:tcPr marL="91449" marR="91449" marT="45730" marB="45730"/>
                </a:tc>
              </a:tr>
              <a:tr h="274377">
                <a:tc>
                  <a:txBody>
                    <a:bodyPr/>
                    <a:lstStyle/>
                    <a:p>
                      <a:pPr algn="l"/>
                      <a:r>
                        <a:rPr lang="es-CL" sz="1200" b="1" dirty="0" smtClean="0">
                          <a:solidFill>
                            <a:schemeClr val="tx2"/>
                          </a:solidFill>
                        </a:rPr>
                        <a:t>Movilizador</a:t>
                      </a:r>
                      <a:endParaRPr lang="es-CL" sz="1200" b="1" dirty="0">
                        <a:solidFill>
                          <a:schemeClr val="tx2"/>
                        </a:solidFill>
                      </a:endParaRPr>
                    </a:p>
                  </a:txBody>
                  <a:tcPr marL="91449" marR="91449" marT="45730" marB="45730" anchor="ctr"/>
                </a:tc>
                <a:tc>
                  <a:txBody>
                    <a:bodyPr/>
                    <a:lstStyle/>
                    <a:p>
                      <a:endParaRPr lang="es-ES" sz="1200" dirty="0"/>
                    </a:p>
                  </a:txBody>
                  <a:tcPr marL="91449" marR="91449" marT="45730" marB="45730"/>
                </a:tc>
                <a:tc>
                  <a:txBody>
                    <a:bodyPr/>
                    <a:lstStyle/>
                    <a:p>
                      <a:endParaRPr lang="es-ES" sz="1200" dirty="0"/>
                    </a:p>
                  </a:txBody>
                  <a:tcPr marL="91449" marR="91449" marT="45730" marB="45730"/>
                </a:tc>
                <a:tc>
                  <a:txBody>
                    <a:bodyPr/>
                    <a:lstStyle/>
                    <a:p>
                      <a:endParaRPr lang="es-ES" sz="1200" dirty="0"/>
                    </a:p>
                  </a:txBody>
                  <a:tcPr marL="91449" marR="91449" marT="45730" marB="45730"/>
                </a:tc>
              </a:tr>
              <a:tr h="274377">
                <a:tc>
                  <a:txBody>
                    <a:bodyPr/>
                    <a:lstStyle/>
                    <a:p>
                      <a:pPr algn="l"/>
                      <a:r>
                        <a:rPr lang="es-CL" sz="1200" b="1" dirty="0" smtClean="0">
                          <a:solidFill>
                            <a:schemeClr val="tx2"/>
                          </a:solidFill>
                        </a:rPr>
                        <a:t>Personal de Aseo</a:t>
                      </a:r>
                      <a:endParaRPr lang="es-CL" sz="1200" b="1" dirty="0">
                        <a:solidFill>
                          <a:schemeClr val="tx2"/>
                        </a:solidFill>
                      </a:endParaRPr>
                    </a:p>
                  </a:txBody>
                  <a:tcPr marL="91449" marR="91449" marT="45730" marB="45730" anchor="ctr"/>
                </a:tc>
                <a:tc>
                  <a:txBody>
                    <a:bodyPr/>
                    <a:lstStyle/>
                    <a:p>
                      <a:endParaRPr lang="es-ES" sz="1200" dirty="0"/>
                    </a:p>
                  </a:txBody>
                  <a:tcPr marL="91449" marR="91449" marT="45730" marB="45730"/>
                </a:tc>
                <a:tc>
                  <a:txBody>
                    <a:bodyPr/>
                    <a:lstStyle/>
                    <a:p>
                      <a:endParaRPr lang="es-ES" sz="1200" dirty="0"/>
                    </a:p>
                  </a:txBody>
                  <a:tcPr marL="91449" marR="91449" marT="45730" marB="45730"/>
                </a:tc>
                <a:tc>
                  <a:txBody>
                    <a:bodyPr/>
                    <a:lstStyle/>
                    <a:p>
                      <a:endParaRPr lang="es-ES" sz="1200" dirty="0"/>
                    </a:p>
                  </a:txBody>
                  <a:tcPr marL="91449" marR="91449" marT="45730" marB="45730"/>
                </a:tc>
              </a:tr>
              <a:tr h="274377">
                <a:tc>
                  <a:txBody>
                    <a:bodyPr/>
                    <a:lstStyle/>
                    <a:p>
                      <a:pPr algn="l"/>
                      <a:r>
                        <a:rPr lang="es-CL" sz="1200" b="1" dirty="0" smtClean="0">
                          <a:solidFill>
                            <a:schemeClr val="tx2"/>
                          </a:solidFill>
                        </a:rPr>
                        <a:t>Recepcionista</a:t>
                      </a:r>
                      <a:endParaRPr lang="es-CL" sz="1200" b="1" dirty="0">
                        <a:solidFill>
                          <a:schemeClr val="tx2"/>
                        </a:solidFill>
                      </a:endParaRPr>
                    </a:p>
                  </a:txBody>
                  <a:tcPr marL="91449" marR="91449" marT="45730" marB="45730" anchor="ctr"/>
                </a:tc>
                <a:tc>
                  <a:txBody>
                    <a:bodyPr/>
                    <a:lstStyle/>
                    <a:p>
                      <a:endParaRPr lang="es-ES" sz="1200" dirty="0"/>
                    </a:p>
                  </a:txBody>
                  <a:tcPr marL="91449" marR="91449" marT="45730" marB="45730"/>
                </a:tc>
                <a:tc>
                  <a:txBody>
                    <a:bodyPr/>
                    <a:lstStyle/>
                    <a:p>
                      <a:endParaRPr lang="es-ES" sz="1200" dirty="0"/>
                    </a:p>
                  </a:txBody>
                  <a:tcPr marL="91449" marR="91449" marT="45730" marB="45730"/>
                </a:tc>
                <a:tc>
                  <a:txBody>
                    <a:bodyPr/>
                    <a:lstStyle/>
                    <a:p>
                      <a:endParaRPr lang="es-ES" sz="1200" dirty="0"/>
                    </a:p>
                  </a:txBody>
                  <a:tcPr marL="91449" marR="91449" marT="45730" marB="45730"/>
                </a:tc>
              </a:tr>
              <a:tr h="274377">
                <a:tc>
                  <a:txBody>
                    <a:bodyPr/>
                    <a:lstStyle/>
                    <a:p>
                      <a:pPr algn="l"/>
                      <a:r>
                        <a:rPr lang="es-CL" sz="1200" b="1" dirty="0" smtClean="0">
                          <a:solidFill>
                            <a:schemeClr val="tx2"/>
                          </a:solidFill>
                        </a:rPr>
                        <a:t>Ejecutivos</a:t>
                      </a:r>
                      <a:endParaRPr lang="es-CL" sz="1200" b="1" dirty="0">
                        <a:solidFill>
                          <a:schemeClr val="tx2"/>
                        </a:solidFill>
                      </a:endParaRPr>
                    </a:p>
                  </a:txBody>
                  <a:tcPr marL="91449" marR="91449" marT="45730" marB="45730" anchor="ctr"/>
                </a:tc>
                <a:tc>
                  <a:txBody>
                    <a:bodyPr/>
                    <a:lstStyle/>
                    <a:p>
                      <a:endParaRPr lang="es-ES" sz="1200" dirty="0"/>
                    </a:p>
                  </a:txBody>
                  <a:tcPr marL="91449" marR="91449" marT="45730" marB="45730"/>
                </a:tc>
                <a:tc>
                  <a:txBody>
                    <a:bodyPr/>
                    <a:lstStyle/>
                    <a:p>
                      <a:endParaRPr lang="es-ES" sz="1200" dirty="0"/>
                    </a:p>
                  </a:txBody>
                  <a:tcPr marL="91449" marR="91449" marT="45730" marB="45730"/>
                </a:tc>
                <a:tc>
                  <a:txBody>
                    <a:bodyPr/>
                    <a:lstStyle/>
                    <a:p>
                      <a:endParaRPr lang="es-ES" sz="1200" dirty="0"/>
                    </a:p>
                  </a:txBody>
                  <a:tcPr marL="91449" marR="91449" marT="45730" marB="45730"/>
                </a:tc>
              </a:tr>
            </a:tbl>
          </a:graphicData>
        </a:graphic>
      </p:graphicFrame>
      <p:cxnSp>
        <p:nvCxnSpPr>
          <p:cNvPr id="44" name="43 Conector recto"/>
          <p:cNvCxnSpPr>
            <a:endCxn id="25" idx="6"/>
          </p:cNvCxnSpPr>
          <p:nvPr/>
        </p:nvCxnSpPr>
        <p:spPr>
          <a:xfrm flipH="1">
            <a:off x="7596188" y="1341438"/>
            <a:ext cx="647700" cy="323850"/>
          </a:xfrm>
          <a:prstGeom prst="line">
            <a:avLst/>
          </a:prstGeom>
        </p:spPr>
        <p:style>
          <a:lnRef idx="3">
            <a:schemeClr val="accent6"/>
          </a:lnRef>
          <a:fillRef idx="0">
            <a:schemeClr val="accent6"/>
          </a:fillRef>
          <a:effectRef idx="2">
            <a:schemeClr val="accent6"/>
          </a:effectRef>
          <a:fontRef idx="minor">
            <a:schemeClr val="tx1"/>
          </a:fontRef>
        </p:style>
      </p:cxnSp>
      <p:sp>
        <p:nvSpPr>
          <p:cNvPr id="62" name="61 Elipse"/>
          <p:cNvSpPr/>
          <p:nvPr/>
        </p:nvSpPr>
        <p:spPr>
          <a:xfrm>
            <a:off x="971550" y="1125538"/>
            <a:ext cx="2520950" cy="2232025"/>
          </a:xfrm>
          <a:prstGeom prst="ellipse">
            <a:avLst/>
          </a:prstGeom>
          <a:solidFill>
            <a:schemeClr val="bg2"/>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1600" b="1" dirty="0">
                <a:solidFill>
                  <a:schemeClr val="tx2"/>
                </a:solidFill>
              </a:rPr>
              <a:t>TRABAJO EN RED</a:t>
            </a:r>
          </a:p>
        </p:txBody>
      </p:sp>
      <p:sp>
        <p:nvSpPr>
          <p:cNvPr id="260159" name="3 CuadroTexto"/>
          <p:cNvSpPr txBox="1">
            <a:spLocks noChangeArrowheads="1"/>
          </p:cNvSpPr>
          <p:nvPr/>
        </p:nvSpPr>
        <p:spPr bwMode="auto">
          <a:xfrm>
            <a:off x="2843213" y="220663"/>
            <a:ext cx="4968875" cy="400050"/>
          </a:xfrm>
          <a:prstGeom prst="rect">
            <a:avLst/>
          </a:prstGeom>
          <a:noFill/>
          <a:ln w="9525">
            <a:noFill/>
            <a:miter lim="800000"/>
            <a:headEnd/>
            <a:tailEnd/>
          </a:ln>
        </p:spPr>
        <p:txBody>
          <a:bodyPr>
            <a:spAutoFit/>
          </a:bodyPr>
          <a:lstStyle/>
          <a:p>
            <a:pPr algn="ctr"/>
            <a:r>
              <a:rPr lang="es-CL" sz="2000" b="1" dirty="0" smtClean="0">
                <a:solidFill>
                  <a:schemeClr val="accent1">
                    <a:lumMod val="50000"/>
                  </a:schemeClr>
                </a:solidFill>
                <a:latin typeface="Calibri" pitchFamily="34" charset="0"/>
              </a:rPr>
              <a:t>COMPETENCIAS </a:t>
            </a:r>
            <a:r>
              <a:rPr lang="es-CL" sz="2000" b="1" dirty="0">
                <a:solidFill>
                  <a:schemeClr val="accent1">
                    <a:lumMod val="50000"/>
                  </a:schemeClr>
                </a:solidFill>
                <a:latin typeface="Calibri" pitchFamily="34" charset="0"/>
              </a:rPr>
              <a:t>TRANSVERSALES</a:t>
            </a:r>
          </a:p>
        </p:txBody>
      </p:sp>
      <p:sp>
        <p:nvSpPr>
          <p:cNvPr id="66" name="65 Elipse"/>
          <p:cNvSpPr/>
          <p:nvPr/>
        </p:nvSpPr>
        <p:spPr>
          <a:xfrm>
            <a:off x="900113" y="4149725"/>
            <a:ext cx="2519362" cy="2232025"/>
          </a:xfrm>
          <a:prstGeom prst="ellipse">
            <a:avLst/>
          </a:prstGeom>
          <a:solidFill>
            <a:schemeClr val="bg2"/>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1600" b="1" dirty="0">
                <a:solidFill>
                  <a:schemeClr val="tx2"/>
                </a:solidFill>
              </a:rPr>
              <a:t>PEDAGOGÍA AL PACIENTE</a:t>
            </a:r>
          </a:p>
        </p:txBody>
      </p:sp>
      <p:cxnSp>
        <p:nvCxnSpPr>
          <p:cNvPr id="79" name="78 Conector recto"/>
          <p:cNvCxnSpPr>
            <a:stCxn id="25" idx="4"/>
          </p:cNvCxnSpPr>
          <p:nvPr/>
        </p:nvCxnSpPr>
        <p:spPr>
          <a:xfrm>
            <a:off x="7561263" y="1701800"/>
            <a:ext cx="682625" cy="214313"/>
          </a:xfrm>
          <a:prstGeom prst="line">
            <a:avLst/>
          </a:prstGeom>
        </p:spPr>
        <p:style>
          <a:lnRef idx="3">
            <a:schemeClr val="accent6"/>
          </a:lnRef>
          <a:fillRef idx="0">
            <a:schemeClr val="accent6"/>
          </a:fillRef>
          <a:effectRef idx="2">
            <a:schemeClr val="accent6"/>
          </a:effectRef>
          <a:fontRef idx="minor">
            <a:schemeClr val="tx1"/>
          </a:fontRef>
        </p:style>
      </p:cxnSp>
      <p:cxnSp>
        <p:nvCxnSpPr>
          <p:cNvPr id="82" name="81 Conector recto"/>
          <p:cNvCxnSpPr>
            <a:endCxn id="29" idx="0"/>
          </p:cNvCxnSpPr>
          <p:nvPr/>
        </p:nvCxnSpPr>
        <p:spPr>
          <a:xfrm flipH="1">
            <a:off x="6985000" y="1916113"/>
            <a:ext cx="1187450" cy="287337"/>
          </a:xfrm>
          <a:prstGeom prst="line">
            <a:avLst/>
          </a:prstGeom>
        </p:spPr>
        <p:style>
          <a:lnRef idx="3">
            <a:schemeClr val="accent6"/>
          </a:lnRef>
          <a:fillRef idx="0">
            <a:schemeClr val="accent6"/>
          </a:fillRef>
          <a:effectRef idx="2">
            <a:schemeClr val="accent6"/>
          </a:effectRef>
          <a:fontRef idx="minor">
            <a:schemeClr val="tx1"/>
          </a:fontRef>
        </p:style>
      </p:cxnSp>
      <p:graphicFrame>
        <p:nvGraphicFramePr>
          <p:cNvPr id="16" name="15 Tabla"/>
          <p:cNvGraphicFramePr>
            <a:graphicFrameLocks noGrp="1"/>
          </p:cNvGraphicFramePr>
          <p:nvPr/>
        </p:nvGraphicFramePr>
        <p:xfrm>
          <a:off x="3851275" y="3840163"/>
          <a:ext cx="4752976" cy="2757485"/>
        </p:xfrm>
        <a:graphic>
          <a:graphicData uri="http://schemas.openxmlformats.org/drawingml/2006/table">
            <a:tbl>
              <a:tblPr firstRow="1" bandRow="1">
                <a:tableStyleId>{5C22544A-7EE6-4342-B048-85BDC9FD1C3A}</a:tableStyleId>
              </a:tblPr>
              <a:tblGrid>
                <a:gridCol w="2751721"/>
                <a:gridCol w="667085"/>
                <a:gridCol w="667085"/>
                <a:gridCol w="667085"/>
              </a:tblGrid>
              <a:tr h="288092">
                <a:tc>
                  <a:txBody>
                    <a:bodyPr/>
                    <a:lstStyle/>
                    <a:p>
                      <a:pPr algn="ctr"/>
                      <a:r>
                        <a:rPr lang="es-MX" sz="1200" b="1" dirty="0" smtClean="0"/>
                        <a:t>NIVELES</a:t>
                      </a:r>
                      <a:endParaRPr lang="es-ES" sz="1200" b="1" dirty="0"/>
                    </a:p>
                  </a:txBody>
                  <a:tcPr marL="91449" marR="91449" marT="45730" marB="45730" anchor="ctr"/>
                </a:tc>
                <a:tc>
                  <a:txBody>
                    <a:bodyPr/>
                    <a:lstStyle/>
                    <a:p>
                      <a:pPr algn="ctr"/>
                      <a:r>
                        <a:rPr lang="es-MX" sz="1200" dirty="0" smtClean="0"/>
                        <a:t>1</a:t>
                      </a:r>
                      <a:endParaRPr lang="es-ES" sz="1200" dirty="0"/>
                    </a:p>
                  </a:txBody>
                  <a:tcPr marL="91449" marR="91449" marT="45730" marB="45730" anchor="ctr"/>
                </a:tc>
                <a:tc>
                  <a:txBody>
                    <a:bodyPr/>
                    <a:lstStyle/>
                    <a:p>
                      <a:pPr algn="ctr"/>
                      <a:r>
                        <a:rPr lang="es-MX" sz="1200" dirty="0" smtClean="0"/>
                        <a:t>2</a:t>
                      </a:r>
                      <a:endParaRPr lang="es-ES" sz="1200" dirty="0"/>
                    </a:p>
                  </a:txBody>
                  <a:tcPr marL="91449" marR="91449" marT="45730" marB="45730" anchor="ctr"/>
                </a:tc>
                <a:tc>
                  <a:txBody>
                    <a:bodyPr/>
                    <a:lstStyle/>
                    <a:p>
                      <a:pPr algn="ctr"/>
                      <a:r>
                        <a:rPr lang="es-MX" sz="1200" dirty="0" smtClean="0"/>
                        <a:t>3</a:t>
                      </a:r>
                      <a:endParaRPr lang="es-ES" sz="1200" dirty="0"/>
                    </a:p>
                  </a:txBody>
                  <a:tcPr marL="91449" marR="91449" marT="45730" marB="45730" anchor="ctr"/>
                </a:tc>
              </a:tr>
              <a:tr h="274377">
                <a:tc>
                  <a:txBody>
                    <a:bodyPr/>
                    <a:lstStyle/>
                    <a:p>
                      <a:pPr algn="l"/>
                      <a:r>
                        <a:rPr lang="es-MX" sz="1200" b="1" dirty="0" smtClean="0">
                          <a:solidFill>
                            <a:schemeClr val="tx2"/>
                          </a:solidFill>
                          <a:latin typeface="+mn-lt"/>
                        </a:rPr>
                        <a:t>Médico</a:t>
                      </a:r>
                      <a:endParaRPr lang="es-ES" sz="1200" b="1" dirty="0">
                        <a:solidFill>
                          <a:schemeClr val="tx2"/>
                        </a:solidFill>
                        <a:latin typeface="+mn-lt"/>
                      </a:endParaRPr>
                    </a:p>
                  </a:txBody>
                  <a:tcPr marL="91449" marR="91449" marT="45730" marB="45730" anchor="ctr"/>
                </a:tc>
                <a:tc>
                  <a:txBody>
                    <a:bodyPr/>
                    <a:lstStyle/>
                    <a:p>
                      <a:endParaRPr lang="es-ES" sz="1200" dirty="0"/>
                    </a:p>
                  </a:txBody>
                  <a:tcPr marL="91449" marR="91449" marT="45730" marB="45730"/>
                </a:tc>
                <a:tc>
                  <a:txBody>
                    <a:bodyPr/>
                    <a:lstStyle/>
                    <a:p>
                      <a:endParaRPr lang="es-ES" sz="1200" dirty="0"/>
                    </a:p>
                  </a:txBody>
                  <a:tcPr marL="91449" marR="91449" marT="45730" marB="45730"/>
                </a:tc>
                <a:tc>
                  <a:txBody>
                    <a:bodyPr/>
                    <a:lstStyle/>
                    <a:p>
                      <a:endParaRPr lang="es-ES" sz="1200"/>
                    </a:p>
                  </a:txBody>
                  <a:tcPr marL="91449" marR="91449" marT="45730" marB="45730"/>
                </a:tc>
              </a:tr>
              <a:tr h="274377">
                <a:tc>
                  <a:txBody>
                    <a:bodyPr/>
                    <a:lstStyle/>
                    <a:p>
                      <a:pPr algn="l"/>
                      <a:r>
                        <a:rPr lang="es-MX" sz="1200" b="1" dirty="0" smtClean="0">
                          <a:solidFill>
                            <a:schemeClr val="tx2"/>
                          </a:solidFill>
                          <a:latin typeface="+mn-lt"/>
                        </a:rPr>
                        <a:t>Auxiliar Paramédico</a:t>
                      </a:r>
                      <a:endParaRPr lang="es-MX" sz="1200" b="1" baseline="0" dirty="0" smtClean="0">
                        <a:solidFill>
                          <a:schemeClr val="tx2"/>
                        </a:solidFill>
                        <a:latin typeface="+mn-lt"/>
                      </a:endParaRPr>
                    </a:p>
                  </a:txBody>
                  <a:tcPr marL="91449" marR="91449" marT="45730" marB="45730" anchor="ctr"/>
                </a:tc>
                <a:tc>
                  <a:txBody>
                    <a:bodyPr/>
                    <a:lstStyle/>
                    <a:p>
                      <a:endParaRPr lang="es-ES" sz="1200" dirty="0"/>
                    </a:p>
                  </a:txBody>
                  <a:tcPr marL="91449" marR="91449" marT="45730" marB="45730"/>
                </a:tc>
                <a:tc>
                  <a:txBody>
                    <a:bodyPr/>
                    <a:lstStyle/>
                    <a:p>
                      <a:endParaRPr lang="es-ES" sz="1200" dirty="0"/>
                    </a:p>
                  </a:txBody>
                  <a:tcPr marL="91449" marR="91449" marT="45730" marB="45730"/>
                </a:tc>
                <a:tc>
                  <a:txBody>
                    <a:bodyPr/>
                    <a:lstStyle/>
                    <a:p>
                      <a:endParaRPr lang="es-ES" sz="1200" dirty="0"/>
                    </a:p>
                  </a:txBody>
                  <a:tcPr marL="91449" marR="91449" marT="45730" marB="45730"/>
                </a:tc>
              </a:tr>
              <a:tr h="274377">
                <a:tc>
                  <a:txBody>
                    <a:bodyPr/>
                    <a:lstStyle/>
                    <a:p>
                      <a:r>
                        <a:rPr lang="es-CL" sz="1200" b="1" dirty="0" smtClean="0">
                          <a:solidFill>
                            <a:schemeClr val="tx2"/>
                          </a:solidFill>
                          <a:latin typeface="+mn-lt"/>
                        </a:rPr>
                        <a:t>Enfermera</a:t>
                      </a:r>
                      <a:endParaRPr lang="es-CL" sz="1200" b="1" dirty="0">
                        <a:solidFill>
                          <a:schemeClr val="tx2"/>
                        </a:solidFill>
                        <a:latin typeface="+mn-lt"/>
                      </a:endParaRPr>
                    </a:p>
                  </a:txBody>
                  <a:tcPr marL="91449" marR="91449" marT="45730" marB="45730" anchor="ctr"/>
                </a:tc>
                <a:tc>
                  <a:txBody>
                    <a:bodyPr/>
                    <a:lstStyle/>
                    <a:p>
                      <a:endParaRPr lang="es-ES" sz="1200" dirty="0"/>
                    </a:p>
                  </a:txBody>
                  <a:tcPr marL="91449" marR="91449" marT="45730" marB="45730"/>
                </a:tc>
                <a:tc>
                  <a:txBody>
                    <a:bodyPr/>
                    <a:lstStyle/>
                    <a:p>
                      <a:endParaRPr lang="es-ES" sz="1200" dirty="0"/>
                    </a:p>
                  </a:txBody>
                  <a:tcPr marL="91449" marR="91449" marT="45730" marB="45730"/>
                </a:tc>
                <a:tc>
                  <a:txBody>
                    <a:bodyPr/>
                    <a:lstStyle/>
                    <a:p>
                      <a:endParaRPr lang="es-ES" sz="1200" dirty="0"/>
                    </a:p>
                  </a:txBody>
                  <a:tcPr marL="91449" marR="91449" marT="45730" marB="45730"/>
                </a:tc>
              </a:tr>
              <a:tr h="274377">
                <a:tc>
                  <a:txBody>
                    <a:bodyPr/>
                    <a:lstStyle/>
                    <a:p>
                      <a:pPr algn="l"/>
                      <a:r>
                        <a:rPr lang="es-MX" sz="1200" b="1" dirty="0" smtClean="0">
                          <a:solidFill>
                            <a:schemeClr val="tx2"/>
                          </a:solidFill>
                          <a:latin typeface="+mn-lt"/>
                        </a:rPr>
                        <a:t>Nutricionista</a:t>
                      </a:r>
                      <a:endParaRPr lang="es-ES" sz="1200" b="1" dirty="0">
                        <a:solidFill>
                          <a:schemeClr val="tx2"/>
                        </a:solidFill>
                        <a:latin typeface="+mn-lt"/>
                      </a:endParaRPr>
                    </a:p>
                  </a:txBody>
                  <a:tcPr marL="91449" marR="91449" marT="45730" marB="45730" anchor="ctr"/>
                </a:tc>
                <a:tc>
                  <a:txBody>
                    <a:bodyPr/>
                    <a:lstStyle/>
                    <a:p>
                      <a:endParaRPr lang="es-ES" sz="1200"/>
                    </a:p>
                  </a:txBody>
                  <a:tcPr marL="91449" marR="91449" marT="45730" marB="45730"/>
                </a:tc>
                <a:tc>
                  <a:txBody>
                    <a:bodyPr/>
                    <a:lstStyle/>
                    <a:p>
                      <a:endParaRPr lang="es-ES" sz="1200" dirty="0"/>
                    </a:p>
                  </a:txBody>
                  <a:tcPr marL="91449" marR="91449" marT="45730" marB="45730"/>
                </a:tc>
                <a:tc>
                  <a:txBody>
                    <a:bodyPr/>
                    <a:lstStyle/>
                    <a:p>
                      <a:endParaRPr lang="es-ES" sz="1200"/>
                    </a:p>
                  </a:txBody>
                  <a:tcPr marL="91449" marR="91449" marT="45730" marB="45730"/>
                </a:tc>
              </a:tr>
              <a:tr h="274377">
                <a:tc>
                  <a:txBody>
                    <a:bodyPr/>
                    <a:lstStyle/>
                    <a:p>
                      <a:pPr algn="l"/>
                      <a:r>
                        <a:rPr lang="es-CL" sz="1200" b="1" dirty="0" smtClean="0">
                          <a:solidFill>
                            <a:schemeClr val="tx2"/>
                          </a:solidFill>
                        </a:rPr>
                        <a:t>Auxiliar de Nutrición</a:t>
                      </a:r>
                      <a:endParaRPr lang="es-CL" sz="1200" b="1" dirty="0">
                        <a:solidFill>
                          <a:schemeClr val="tx2"/>
                        </a:solidFill>
                      </a:endParaRPr>
                    </a:p>
                  </a:txBody>
                  <a:tcPr marL="91449" marR="91449" marT="45730" marB="45730" anchor="ctr"/>
                </a:tc>
                <a:tc>
                  <a:txBody>
                    <a:bodyPr/>
                    <a:lstStyle/>
                    <a:p>
                      <a:endParaRPr lang="es-ES" sz="1200" dirty="0"/>
                    </a:p>
                  </a:txBody>
                  <a:tcPr marL="91449" marR="91449" marT="45730" marB="45730"/>
                </a:tc>
                <a:tc>
                  <a:txBody>
                    <a:bodyPr/>
                    <a:lstStyle/>
                    <a:p>
                      <a:endParaRPr lang="es-ES" sz="1200" dirty="0"/>
                    </a:p>
                  </a:txBody>
                  <a:tcPr marL="91449" marR="91449" marT="45730" marB="45730"/>
                </a:tc>
                <a:tc>
                  <a:txBody>
                    <a:bodyPr/>
                    <a:lstStyle/>
                    <a:p>
                      <a:endParaRPr lang="es-ES" sz="1200" dirty="0"/>
                    </a:p>
                  </a:txBody>
                  <a:tcPr marL="91449" marR="91449" marT="45730" marB="45730"/>
                </a:tc>
              </a:tr>
              <a:tr h="274377">
                <a:tc>
                  <a:txBody>
                    <a:bodyPr/>
                    <a:lstStyle/>
                    <a:p>
                      <a:pPr algn="l"/>
                      <a:r>
                        <a:rPr lang="es-CL" sz="1200" b="1" dirty="0" smtClean="0">
                          <a:solidFill>
                            <a:schemeClr val="tx2"/>
                          </a:solidFill>
                        </a:rPr>
                        <a:t>Movilizador</a:t>
                      </a:r>
                      <a:endParaRPr lang="es-CL" sz="1200" b="1" dirty="0">
                        <a:solidFill>
                          <a:schemeClr val="tx2"/>
                        </a:solidFill>
                      </a:endParaRPr>
                    </a:p>
                  </a:txBody>
                  <a:tcPr marL="91449" marR="91449" marT="45730" marB="45730" anchor="ctr"/>
                </a:tc>
                <a:tc>
                  <a:txBody>
                    <a:bodyPr/>
                    <a:lstStyle/>
                    <a:p>
                      <a:endParaRPr lang="es-ES" sz="1200" dirty="0"/>
                    </a:p>
                  </a:txBody>
                  <a:tcPr marL="91449" marR="91449" marT="45730" marB="45730"/>
                </a:tc>
                <a:tc>
                  <a:txBody>
                    <a:bodyPr/>
                    <a:lstStyle/>
                    <a:p>
                      <a:endParaRPr lang="es-ES" sz="1200" dirty="0"/>
                    </a:p>
                  </a:txBody>
                  <a:tcPr marL="91449" marR="91449" marT="45730" marB="45730"/>
                </a:tc>
                <a:tc>
                  <a:txBody>
                    <a:bodyPr/>
                    <a:lstStyle/>
                    <a:p>
                      <a:endParaRPr lang="es-ES" sz="1200" dirty="0"/>
                    </a:p>
                  </a:txBody>
                  <a:tcPr marL="91449" marR="91449" marT="45730" marB="45730"/>
                </a:tc>
              </a:tr>
              <a:tr h="274377">
                <a:tc>
                  <a:txBody>
                    <a:bodyPr/>
                    <a:lstStyle/>
                    <a:p>
                      <a:pPr algn="l"/>
                      <a:r>
                        <a:rPr lang="es-CL" sz="1200" b="1" dirty="0" smtClean="0">
                          <a:solidFill>
                            <a:schemeClr val="tx2"/>
                          </a:solidFill>
                        </a:rPr>
                        <a:t>Personal de Aseo</a:t>
                      </a:r>
                      <a:endParaRPr lang="es-CL" sz="1200" b="1" dirty="0">
                        <a:solidFill>
                          <a:schemeClr val="tx2"/>
                        </a:solidFill>
                      </a:endParaRPr>
                    </a:p>
                  </a:txBody>
                  <a:tcPr marL="91449" marR="91449" marT="45730" marB="45730" anchor="ctr"/>
                </a:tc>
                <a:tc>
                  <a:txBody>
                    <a:bodyPr/>
                    <a:lstStyle/>
                    <a:p>
                      <a:endParaRPr lang="es-ES" sz="1200" dirty="0"/>
                    </a:p>
                  </a:txBody>
                  <a:tcPr marL="91449" marR="91449" marT="45730" marB="45730"/>
                </a:tc>
                <a:tc>
                  <a:txBody>
                    <a:bodyPr/>
                    <a:lstStyle/>
                    <a:p>
                      <a:endParaRPr lang="es-ES" sz="1200" dirty="0"/>
                    </a:p>
                  </a:txBody>
                  <a:tcPr marL="91449" marR="91449" marT="45730" marB="45730"/>
                </a:tc>
                <a:tc>
                  <a:txBody>
                    <a:bodyPr/>
                    <a:lstStyle/>
                    <a:p>
                      <a:endParaRPr lang="es-ES" sz="1200" dirty="0"/>
                    </a:p>
                  </a:txBody>
                  <a:tcPr marL="91449" marR="91449" marT="45730" marB="45730"/>
                </a:tc>
              </a:tr>
              <a:tr h="274377">
                <a:tc>
                  <a:txBody>
                    <a:bodyPr/>
                    <a:lstStyle/>
                    <a:p>
                      <a:pPr algn="l"/>
                      <a:r>
                        <a:rPr lang="es-CL" sz="1200" b="1" dirty="0" smtClean="0">
                          <a:solidFill>
                            <a:schemeClr val="tx2"/>
                          </a:solidFill>
                        </a:rPr>
                        <a:t>Recepcionista</a:t>
                      </a:r>
                      <a:endParaRPr lang="es-CL" sz="1200" b="1" dirty="0">
                        <a:solidFill>
                          <a:schemeClr val="tx2"/>
                        </a:solidFill>
                      </a:endParaRPr>
                    </a:p>
                  </a:txBody>
                  <a:tcPr marL="91449" marR="91449" marT="45730" marB="45730" anchor="ctr"/>
                </a:tc>
                <a:tc>
                  <a:txBody>
                    <a:bodyPr/>
                    <a:lstStyle/>
                    <a:p>
                      <a:endParaRPr lang="es-ES" sz="1200" dirty="0"/>
                    </a:p>
                  </a:txBody>
                  <a:tcPr marL="91449" marR="91449" marT="45730" marB="45730"/>
                </a:tc>
                <a:tc>
                  <a:txBody>
                    <a:bodyPr/>
                    <a:lstStyle/>
                    <a:p>
                      <a:endParaRPr lang="es-ES" sz="1200" dirty="0"/>
                    </a:p>
                  </a:txBody>
                  <a:tcPr marL="91449" marR="91449" marT="45730" marB="45730"/>
                </a:tc>
                <a:tc>
                  <a:txBody>
                    <a:bodyPr/>
                    <a:lstStyle/>
                    <a:p>
                      <a:endParaRPr lang="es-ES" sz="1200" dirty="0"/>
                    </a:p>
                  </a:txBody>
                  <a:tcPr marL="91449" marR="91449" marT="45730" marB="45730"/>
                </a:tc>
              </a:tr>
              <a:tr h="274377">
                <a:tc>
                  <a:txBody>
                    <a:bodyPr/>
                    <a:lstStyle/>
                    <a:p>
                      <a:pPr algn="l"/>
                      <a:r>
                        <a:rPr lang="es-CL" sz="1200" b="1" dirty="0" smtClean="0">
                          <a:solidFill>
                            <a:schemeClr val="tx2"/>
                          </a:solidFill>
                        </a:rPr>
                        <a:t>Ejecutivos</a:t>
                      </a:r>
                      <a:endParaRPr lang="es-CL" sz="1200" b="1" dirty="0">
                        <a:solidFill>
                          <a:schemeClr val="tx2"/>
                        </a:solidFill>
                      </a:endParaRPr>
                    </a:p>
                  </a:txBody>
                  <a:tcPr marL="91449" marR="91449" marT="45730" marB="45730" anchor="ctr"/>
                </a:tc>
                <a:tc>
                  <a:txBody>
                    <a:bodyPr/>
                    <a:lstStyle/>
                    <a:p>
                      <a:endParaRPr lang="es-ES" sz="1200" dirty="0"/>
                    </a:p>
                  </a:txBody>
                  <a:tcPr marL="91449" marR="91449" marT="45730" marB="45730"/>
                </a:tc>
                <a:tc>
                  <a:txBody>
                    <a:bodyPr/>
                    <a:lstStyle/>
                    <a:p>
                      <a:endParaRPr lang="es-ES" sz="1200" dirty="0"/>
                    </a:p>
                  </a:txBody>
                  <a:tcPr marL="91449" marR="91449" marT="45730" marB="45730"/>
                </a:tc>
                <a:tc>
                  <a:txBody>
                    <a:bodyPr/>
                    <a:lstStyle/>
                    <a:p>
                      <a:endParaRPr lang="es-ES" sz="1200" dirty="0"/>
                    </a:p>
                  </a:txBody>
                  <a:tcPr marL="91449" marR="91449" marT="45730" marB="45730"/>
                </a:tc>
              </a:tr>
            </a:tbl>
          </a:graphicData>
        </a:graphic>
      </p:graphicFrame>
      <p:cxnSp>
        <p:nvCxnSpPr>
          <p:cNvPr id="30" name="29 Conector recto"/>
          <p:cNvCxnSpPr/>
          <p:nvPr/>
        </p:nvCxnSpPr>
        <p:spPr>
          <a:xfrm>
            <a:off x="6948488" y="2205038"/>
            <a:ext cx="0" cy="287337"/>
          </a:xfrm>
          <a:prstGeom prst="line">
            <a:avLst/>
          </a:prstGeom>
        </p:spPr>
        <p:style>
          <a:lnRef idx="3">
            <a:schemeClr val="accent6"/>
          </a:lnRef>
          <a:fillRef idx="0">
            <a:schemeClr val="accent6"/>
          </a:fillRef>
          <a:effectRef idx="2">
            <a:schemeClr val="accent6"/>
          </a:effectRef>
          <a:fontRef idx="minor">
            <a:schemeClr val="tx1"/>
          </a:fontRef>
        </p:style>
      </p:cxnSp>
      <p:cxnSp>
        <p:nvCxnSpPr>
          <p:cNvPr id="34" name="33 Conector recto"/>
          <p:cNvCxnSpPr/>
          <p:nvPr/>
        </p:nvCxnSpPr>
        <p:spPr>
          <a:xfrm>
            <a:off x="6948488" y="2492375"/>
            <a:ext cx="0" cy="287338"/>
          </a:xfrm>
          <a:prstGeom prst="line">
            <a:avLst/>
          </a:prstGeom>
        </p:spPr>
        <p:style>
          <a:lnRef idx="3">
            <a:schemeClr val="accent6"/>
          </a:lnRef>
          <a:fillRef idx="0">
            <a:schemeClr val="accent6"/>
          </a:fillRef>
          <a:effectRef idx="2">
            <a:schemeClr val="accent6"/>
          </a:effectRef>
          <a:fontRef idx="minor">
            <a:schemeClr val="tx1"/>
          </a:fontRef>
        </p:style>
      </p:cxnSp>
      <p:cxnSp>
        <p:nvCxnSpPr>
          <p:cNvPr id="35" name="34 Conector recto"/>
          <p:cNvCxnSpPr/>
          <p:nvPr/>
        </p:nvCxnSpPr>
        <p:spPr>
          <a:xfrm>
            <a:off x="6948488" y="3068638"/>
            <a:ext cx="719137" cy="215900"/>
          </a:xfrm>
          <a:prstGeom prst="line">
            <a:avLst/>
          </a:prstGeom>
        </p:spPr>
        <p:style>
          <a:lnRef idx="3">
            <a:schemeClr val="accent6"/>
          </a:lnRef>
          <a:fillRef idx="0">
            <a:schemeClr val="accent6"/>
          </a:fillRef>
          <a:effectRef idx="2">
            <a:schemeClr val="accent6"/>
          </a:effectRef>
          <a:fontRef idx="minor">
            <a:schemeClr val="tx1"/>
          </a:fontRef>
        </p:style>
      </p:cxnSp>
      <p:cxnSp>
        <p:nvCxnSpPr>
          <p:cNvPr id="36" name="35 Conector recto"/>
          <p:cNvCxnSpPr/>
          <p:nvPr/>
        </p:nvCxnSpPr>
        <p:spPr>
          <a:xfrm>
            <a:off x="6948488" y="2781300"/>
            <a:ext cx="0" cy="287338"/>
          </a:xfrm>
          <a:prstGeom prst="line">
            <a:avLst/>
          </a:prstGeom>
        </p:spPr>
        <p:style>
          <a:lnRef idx="3">
            <a:schemeClr val="accent6"/>
          </a:lnRef>
          <a:fillRef idx="0">
            <a:schemeClr val="accent6"/>
          </a:fillRef>
          <a:effectRef idx="2">
            <a:schemeClr val="accent6"/>
          </a:effectRef>
          <a:fontRef idx="minor">
            <a:schemeClr val="tx1"/>
          </a:fontRef>
        </p:style>
      </p:cxnSp>
      <p:cxnSp>
        <p:nvCxnSpPr>
          <p:cNvPr id="39" name="38 Conector recto"/>
          <p:cNvCxnSpPr/>
          <p:nvPr/>
        </p:nvCxnSpPr>
        <p:spPr>
          <a:xfrm flipH="1">
            <a:off x="7596188" y="4292600"/>
            <a:ext cx="647700" cy="215900"/>
          </a:xfrm>
          <a:prstGeom prst="line">
            <a:avLst/>
          </a:prstGeom>
        </p:spPr>
        <p:style>
          <a:lnRef idx="3">
            <a:schemeClr val="accent6"/>
          </a:lnRef>
          <a:fillRef idx="0">
            <a:schemeClr val="accent6"/>
          </a:fillRef>
          <a:effectRef idx="2">
            <a:schemeClr val="accent6"/>
          </a:effectRef>
          <a:fontRef idx="minor">
            <a:schemeClr val="tx1"/>
          </a:fontRef>
        </p:style>
      </p:cxnSp>
      <p:cxnSp>
        <p:nvCxnSpPr>
          <p:cNvPr id="41" name="40 Conector recto"/>
          <p:cNvCxnSpPr/>
          <p:nvPr/>
        </p:nvCxnSpPr>
        <p:spPr>
          <a:xfrm>
            <a:off x="6948488" y="5084763"/>
            <a:ext cx="0" cy="1368425"/>
          </a:xfrm>
          <a:prstGeom prst="line">
            <a:avLst/>
          </a:prstGeom>
        </p:spPr>
        <p:style>
          <a:lnRef idx="3">
            <a:schemeClr val="accent6"/>
          </a:lnRef>
          <a:fillRef idx="0">
            <a:schemeClr val="accent6"/>
          </a:fillRef>
          <a:effectRef idx="2">
            <a:schemeClr val="accent6"/>
          </a:effectRef>
          <a:fontRef idx="minor">
            <a:schemeClr val="tx1"/>
          </a:fontRef>
        </p:style>
      </p:cxnSp>
      <p:sp>
        <p:nvSpPr>
          <p:cNvPr id="24" name="23 Elipse"/>
          <p:cNvSpPr/>
          <p:nvPr/>
        </p:nvSpPr>
        <p:spPr>
          <a:xfrm>
            <a:off x="8172450" y="1339850"/>
            <a:ext cx="71438" cy="730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5" name="24 Elipse"/>
          <p:cNvSpPr/>
          <p:nvPr/>
        </p:nvSpPr>
        <p:spPr>
          <a:xfrm>
            <a:off x="7524750" y="1628775"/>
            <a:ext cx="71438" cy="730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8" name="27 Elipse"/>
          <p:cNvSpPr/>
          <p:nvPr/>
        </p:nvSpPr>
        <p:spPr>
          <a:xfrm>
            <a:off x="8172450" y="1916113"/>
            <a:ext cx="71438" cy="730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9" name="28 Elipse"/>
          <p:cNvSpPr/>
          <p:nvPr/>
        </p:nvSpPr>
        <p:spPr>
          <a:xfrm>
            <a:off x="6948488" y="2203450"/>
            <a:ext cx="71437" cy="730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7" name="36 Elipse"/>
          <p:cNvSpPr/>
          <p:nvPr/>
        </p:nvSpPr>
        <p:spPr>
          <a:xfrm>
            <a:off x="6948488" y="2492375"/>
            <a:ext cx="71437" cy="730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8" name="37 Elipse"/>
          <p:cNvSpPr/>
          <p:nvPr/>
        </p:nvSpPr>
        <p:spPr>
          <a:xfrm>
            <a:off x="6948488" y="2779713"/>
            <a:ext cx="71437" cy="730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40" name="39 Elipse"/>
          <p:cNvSpPr/>
          <p:nvPr/>
        </p:nvSpPr>
        <p:spPr>
          <a:xfrm>
            <a:off x="6948488" y="2997200"/>
            <a:ext cx="71437" cy="730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45" name="44 Elipse"/>
          <p:cNvSpPr/>
          <p:nvPr/>
        </p:nvSpPr>
        <p:spPr>
          <a:xfrm>
            <a:off x="7596188" y="3284538"/>
            <a:ext cx="71437" cy="730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46" name="45 Elipse"/>
          <p:cNvSpPr/>
          <p:nvPr/>
        </p:nvSpPr>
        <p:spPr>
          <a:xfrm>
            <a:off x="7596188" y="3571875"/>
            <a:ext cx="71437" cy="730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48" name="47 Conector recto"/>
          <p:cNvCxnSpPr/>
          <p:nvPr/>
        </p:nvCxnSpPr>
        <p:spPr>
          <a:xfrm>
            <a:off x="7667625" y="3357563"/>
            <a:ext cx="0" cy="215900"/>
          </a:xfrm>
          <a:prstGeom prst="line">
            <a:avLst/>
          </a:prstGeom>
        </p:spPr>
        <p:style>
          <a:lnRef idx="3">
            <a:schemeClr val="accent6"/>
          </a:lnRef>
          <a:fillRef idx="0">
            <a:schemeClr val="accent6"/>
          </a:fillRef>
          <a:effectRef idx="2">
            <a:schemeClr val="accent6"/>
          </a:effectRef>
          <a:fontRef idx="minor">
            <a:schemeClr val="tx1"/>
          </a:fontRef>
        </p:style>
      </p:cxnSp>
      <p:sp>
        <p:nvSpPr>
          <p:cNvPr id="60" name="59 Elipse"/>
          <p:cNvSpPr/>
          <p:nvPr/>
        </p:nvSpPr>
        <p:spPr>
          <a:xfrm>
            <a:off x="7596188" y="4508500"/>
            <a:ext cx="71437" cy="730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63" name="62 Conector recto"/>
          <p:cNvCxnSpPr/>
          <p:nvPr/>
        </p:nvCxnSpPr>
        <p:spPr>
          <a:xfrm>
            <a:off x="7596188" y="4581525"/>
            <a:ext cx="0" cy="215900"/>
          </a:xfrm>
          <a:prstGeom prst="line">
            <a:avLst/>
          </a:prstGeom>
        </p:spPr>
        <p:style>
          <a:lnRef idx="3">
            <a:schemeClr val="accent6"/>
          </a:lnRef>
          <a:fillRef idx="0">
            <a:schemeClr val="accent6"/>
          </a:fillRef>
          <a:effectRef idx="2">
            <a:schemeClr val="accent6"/>
          </a:effectRef>
          <a:fontRef idx="minor">
            <a:schemeClr val="tx1"/>
          </a:fontRef>
        </p:style>
      </p:cxnSp>
      <p:cxnSp>
        <p:nvCxnSpPr>
          <p:cNvPr id="64" name="63 Conector recto"/>
          <p:cNvCxnSpPr/>
          <p:nvPr/>
        </p:nvCxnSpPr>
        <p:spPr>
          <a:xfrm flipH="1">
            <a:off x="6948488" y="4797425"/>
            <a:ext cx="647700" cy="287338"/>
          </a:xfrm>
          <a:prstGeom prst="line">
            <a:avLst/>
          </a:prstGeom>
        </p:spPr>
        <p:style>
          <a:lnRef idx="3">
            <a:schemeClr val="accent6"/>
          </a:lnRef>
          <a:fillRef idx="0">
            <a:schemeClr val="accent6"/>
          </a:fillRef>
          <a:effectRef idx="2">
            <a:schemeClr val="accent6"/>
          </a:effectRef>
          <a:fontRef idx="minor">
            <a:schemeClr val="tx1"/>
          </a:fontRef>
        </p:style>
      </p:cxnSp>
      <p:sp>
        <p:nvSpPr>
          <p:cNvPr id="59" name="58 Elipse"/>
          <p:cNvSpPr/>
          <p:nvPr/>
        </p:nvSpPr>
        <p:spPr>
          <a:xfrm>
            <a:off x="7596188" y="4797425"/>
            <a:ext cx="71437" cy="730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8" name="57 Elipse"/>
          <p:cNvSpPr/>
          <p:nvPr/>
        </p:nvSpPr>
        <p:spPr>
          <a:xfrm>
            <a:off x="6948488" y="5084763"/>
            <a:ext cx="71437" cy="730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7" name="56 Elipse"/>
          <p:cNvSpPr/>
          <p:nvPr/>
        </p:nvSpPr>
        <p:spPr>
          <a:xfrm>
            <a:off x="6948488" y="5300663"/>
            <a:ext cx="71437" cy="730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6" name="55 Elipse"/>
          <p:cNvSpPr/>
          <p:nvPr/>
        </p:nvSpPr>
        <p:spPr>
          <a:xfrm>
            <a:off x="6948488" y="5588000"/>
            <a:ext cx="71437" cy="730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5" name="54 Elipse"/>
          <p:cNvSpPr/>
          <p:nvPr/>
        </p:nvSpPr>
        <p:spPr>
          <a:xfrm>
            <a:off x="6948488" y="5876925"/>
            <a:ext cx="71437" cy="730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4" name="53 Elipse"/>
          <p:cNvSpPr/>
          <p:nvPr/>
        </p:nvSpPr>
        <p:spPr>
          <a:xfrm>
            <a:off x="6948488" y="6164263"/>
            <a:ext cx="71437" cy="730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2" name="51 Elipse"/>
          <p:cNvSpPr/>
          <p:nvPr/>
        </p:nvSpPr>
        <p:spPr>
          <a:xfrm>
            <a:off x="6948488" y="6451600"/>
            <a:ext cx="71437" cy="730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42" name="41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33"/>
          <p:cNvSpPr>
            <a:spLocks noChangeArrowheads="1"/>
          </p:cNvSpPr>
          <p:nvPr/>
        </p:nvSpPr>
        <p:spPr bwMode="auto">
          <a:xfrm>
            <a:off x="3133724" y="1714488"/>
            <a:ext cx="1223962" cy="3586175"/>
          </a:xfrm>
          <a:prstGeom prst="rect">
            <a:avLst/>
          </a:prstGeom>
          <a:solidFill>
            <a:srgbClr val="99CC00">
              <a:alpha val="50195"/>
            </a:srgbClr>
          </a:solidFill>
          <a:ln w="9525">
            <a:noFill/>
            <a:miter lim="800000"/>
            <a:headEnd/>
            <a:tailEnd/>
          </a:ln>
        </p:spPr>
        <p:txBody>
          <a:bodyPr wrap="none" anchor="ctr"/>
          <a:lstStyle/>
          <a:p>
            <a:endParaRPr lang="es-CL"/>
          </a:p>
        </p:txBody>
      </p:sp>
      <p:sp>
        <p:nvSpPr>
          <p:cNvPr id="22" name="Rectangle 34"/>
          <p:cNvSpPr>
            <a:spLocks noChangeArrowheads="1"/>
          </p:cNvSpPr>
          <p:nvPr/>
        </p:nvSpPr>
        <p:spPr bwMode="auto">
          <a:xfrm>
            <a:off x="4411666" y="1735130"/>
            <a:ext cx="1223962" cy="3586175"/>
          </a:xfrm>
          <a:prstGeom prst="rect">
            <a:avLst/>
          </a:prstGeom>
          <a:solidFill>
            <a:srgbClr val="FF0000">
              <a:alpha val="50195"/>
            </a:srgbClr>
          </a:solidFill>
          <a:ln w="9525">
            <a:noFill/>
            <a:miter lim="800000"/>
            <a:headEnd/>
            <a:tailEnd/>
          </a:ln>
        </p:spPr>
        <p:txBody>
          <a:bodyPr wrap="none" anchor="ctr"/>
          <a:lstStyle/>
          <a:p>
            <a:endParaRPr lang="es-CL"/>
          </a:p>
        </p:txBody>
      </p:sp>
      <p:graphicFrame>
        <p:nvGraphicFramePr>
          <p:cNvPr id="20" name="Object 3"/>
          <p:cNvGraphicFramePr>
            <a:graphicFrameLocks noChangeAspect="1"/>
          </p:cNvGraphicFramePr>
          <p:nvPr/>
        </p:nvGraphicFramePr>
        <p:xfrm>
          <a:off x="-182882" y="2102271"/>
          <a:ext cx="9383713" cy="2766889"/>
        </p:xfrm>
        <a:graphic>
          <a:graphicData uri="http://schemas.openxmlformats.org/drawingml/2006/chart">
            <c:chart xmlns:c="http://schemas.openxmlformats.org/drawingml/2006/chart" xmlns:r="http://schemas.openxmlformats.org/officeDocument/2006/relationships" r:id="rId2"/>
          </a:graphicData>
        </a:graphic>
      </p:graphicFrame>
      <p:sp>
        <p:nvSpPr>
          <p:cNvPr id="16385" name="2 Título"/>
          <p:cNvSpPr>
            <a:spLocks noGrp="1"/>
          </p:cNvSpPr>
          <p:nvPr>
            <p:ph type="title"/>
          </p:nvPr>
        </p:nvSpPr>
        <p:spPr>
          <a:xfrm>
            <a:off x="395536" y="0"/>
            <a:ext cx="9803432" cy="1143000"/>
          </a:xfrm>
        </p:spPr>
        <p:txBody>
          <a:bodyPr/>
          <a:lstStyle/>
          <a:p>
            <a:pPr algn="l"/>
            <a:r>
              <a:rPr lang="es-ES_tradnl" sz="3200" dirty="0" smtClean="0">
                <a:ea typeface="ＭＳ Ｐゴシック" pitchFamily="34" charset="-128"/>
              </a:rPr>
              <a:t/>
            </a:r>
            <a:br>
              <a:rPr lang="es-ES_tradnl" sz="3200" dirty="0" smtClean="0">
                <a:ea typeface="ＭＳ Ｐゴシック" pitchFamily="34" charset="-128"/>
              </a:rPr>
            </a:br>
            <a:r>
              <a:rPr lang="es-ES_tradnl" sz="3200" dirty="0" smtClean="0">
                <a:ea typeface="ＭＳ Ｐゴシック" pitchFamily="34" charset="-128"/>
              </a:rPr>
              <a:t>Satisfacción Global </a:t>
            </a:r>
            <a:endParaRPr lang="es-CL" sz="3200" dirty="0" smtClean="0">
              <a:ea typeface="ＭＳ Ｐゴシック" pitchFamily="34" charset="-128"/>
            </a:endParaRPr>
          </a:p>
        </p:txBody>
      </p:sp>
      <p:sp>
        <p:nvSpPr>
          <p:cNvPr id="16387" name="5 CuadroTexto"/>
          <p:cNvSpPr txBox="1">
            <a:spLocks noChangeArrowheads="1"/>
          </p:cNvSpPr>
          <p:nvPr/>
        </p:nvSpPr>
        <p:spPr bwMode="auto">
          <a:xfrm>
            <a:off x="571500" y="980728"/>
            <a:ext cx="3280420" cy="646331"/>
          </a:xfrm>
          <a:prstGeom prst="rect">
            <a:avLst/>
          </a:prstGeom>
          <a:noFill/>
          <a:ln w="9525">
            <a:noFill/>
            <a:miter lim="800000"/>
            <a:headEnd/>
            <a:tailEnd/>
          </a:ln>
        </p:spPr>
        <p:txBody>
          <a:bodyPr wrap="square">
            <a:spAutoFit/>
          </a:bodyPr>
          <a:lstStyle/>
          <a:p>
            <a:pPr>
              <a:lnSpc>
                <a:spcPct val="150000"/>
              </a:lnSpc>
            </a:pPr>
            <a:r>
              <a:rPr lang="es-ES_tradnl" sz="1200" dirty="0">
                <a:solidFill>
                  <a:srgbClr val="333399"/>
                </a:solidFill>
              </a:rPr>
              <a:t>CESFAM </a:t>
            </a:r>
            <a:r>
              <a:rPr lang="es-ES_tradnl" sz="1200" dirty="0" smtClean="0">
                <a:solidFill>
                  <a:srgbClr val="333399"/>
                </a:solidFill>
              </a:rPr>
              <a:t> </a:t>
            </a:r>
            <a:r>
              <a:rPr lang="es-ES_tradnl" sz="1200" dirty="0">
                <a:solidFill>
                  <a:srgbClr val="333399"/>
                </a:solidFill>
              </a:rPr>
              <a:t>– </a:t>
            </a:r>
            <a:r>
              <a:rPr lang="es-ES_tradnl" sz="1200" dirty="0" smtClean="0">
                <a:solidFill>
                  <a:srgbClr val="333399"/>
                </a:solidFill>
              </a:rPr>
              <a:t>Junio - Agosto 2011</a:t>
            </a:r>
            <a:endParaRPr lang="es-ES_tradnl" sz="1200" dirty="0">
              <a:solidFill>
                <a:srgbClr val="333399"/>
              </a:solidFill>
            </a:endParaRPr>
          </a:p>
          <a:p>
            <a:pPr>
              <a:lnSpc>
                <a:spcPct val="150000"/>
              </a:lnSpc>
            </a:pPr>
            <a:r>
              <a:rPr lang="es-ES_tradnl" sz="1200" dirty="0">
                <a:solidFill>
                  <a:srgbClr val="333399"/>
                </a:solidFill>
              </a:rPr>
              <a:t>Satisfacción Global Total</a:t>
            </a:r>
            <a:endParaRPr lang="es-CL" sz="1200" dirty="0">
              <a:solidFill>
                <a:srgbClr val="333399"/>
              </a:solidFill>
            </a:endParaRPr>
          </a:p>
        </p:txBody>
      </p:sp>
      <p:graphicFrame>
        <p:nvGraphicFramePr>
          <p:cNvPr id="8" name="Group 59"/>
          <p:cNvGraphicFramePr>
            <a:graphicFrameLocks noGrp="1"/>
          </p:cNvGraphicFramePr>
          <p:nvPr/>
        </p:nvGraphicFramePr>
        <p:xfrm>
          <a:off x="652502" y="1773139"/>
          <a:ext cx="762000" cy="396240"/>
        </p:xfrm>
        <a:graphic>
          <a:graphicData uri="http://schemas.openxmlformats.org/drawingml/2006/table">
            <a:tbl>
              <a:tblPr/>
              <a:tblGrid>
                <a:gridCol w="762000"/>
              </a:tblGrid>
              <a:tr h="1619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333399"/>
                          </a:solidFill>
                          <a:effectLst/>
                          <a:latin typeface="Arial" charset="0"/>
                          <a:cs typeface="Arial" charset="0"/>
                        </a:rPr>
                        <a:t> Total CESFAM</a:t>
                      </a:r>
                      <a:endParaRPr kumimoji="0" lang="fr-FR" sz="1600" b="0" i="0" u="none" strike="noStrike" cap="none" normalizeH="0" baseline="0" dirty="0" smtClean="0">
                        <a:ln>
                          <a:noFill/>
                        </a:ln>
                        <a:solidFill>
                          <a:srgbClr val="333399"/>
                        </a:solidFill>
                        <a:effectLst/>
                        <a:latin typeface="Arial"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9" name="Group 73"/>
          <p:cNvGraphicFramePr>
            <a:graphicFrameLocks noGrp="1"/>
          </p:cNvGraphicFramePr>
          <p:nvPr/>
        </p:nvGraphicFramePr>
        <p:xfrm>
          <a:off x="1813408" y="1766769"/>
          <a:ext cx="1214437" cy="244475"/>
        </p:xfrm>
        <a:graphic>
          <a:graphicData uri="http://schemas.openxmlformats.org/drawingml/2006/table">
            <a:tbl>
              <a:tblPr/>
              <a:tblGrid>
                <a:gridCol w="1214437"/>
              </a:tblGrid>
              <a:tr h="2444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333399"/>
                          </a:solidFill>
                          <a:effectLst/>
                          <a:latin typeface="Arial" charset="0"/>
                          <a:cs typeface="Arial" charset="0"/>
                        </a:rPr>
                        <a:t> 1</a:t>
                      </a:r>
                      <a:endParaRPr kumimoji="0" lang="fr-FR" sz="1600" b="0" i="0" u="none" strike="noStrike" cap="none" normalizeH="0" baseline="0" dirty="0" smtClean="0">
                        <a:ln>
                          <a:noFill/>
                        </a:ln>
                        <a:solidFill>
                          <a:srgbClr val="333399"/>
                        </a:solidFill>
                        <a:effectLst/>
                        <a:latin typeface="Arial" charset="0"/>
                      </a:endParaRPr>
                    </a:p>
                  </a:txBody>
                  <a:tcPr anchor="ctr" horzOverflow="overflow">
                    <a:lnL>
                      <a:noFill/>
                    </a:lnL>
                    <a:lnR>
                      <a:noFill/>
                    </a:lnR>
                    <a:lnT>
                      <a:noFill/>
                    </a:lnT>
                    <a:lnB>
                      <a:noFill/>
                    </a:lnB>
                    <a:lnTlToBr>
                      <a:noFill/>
                    </a:lnTlToBr>
                    <a:lnBlToTr>
                      <a:noFill/>
                    </a:lnBlToTr>
                    <a:noFill/>
                  </a:tcPr>
                </a:tc>
              </a:tr>
            </a:tbl>
          </a:graphicData>
        </a:graphic>
      </p:graphicFrame>
      <p:graphicFrame>
        <p:nvGraphicFramePr>
          <p:cNvPr id="10" name="Group 85"/>
          <p:cNvGraphicFramePr>
            <a:graphicFrameLocks noGrp="1"/>
          </p:cNvGraphicFramePr>
          <p:nvPr/>
        </p:nvGraphicFramePr>
        <p:xfrm>
          <a:off x="7154948" y="1760126"/>
          <a:ext cx="1118455" cy="244475"/>
        </p:xfrm>
        <a:graphic>
          <a:graphicData uri="http://schemas.openxmlformats.org/drawingml/2006/table">
            <a:tbl>
              <a:tblPr/>
              <a:tblGrid>
                <a:gridCol w="1118455"/>
              </a:tblGrid>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333399"/>
                          </a:solidFill>
                          <a:effectLst/>
                          <a:latin typeface="Arial" charset="0"/>
                          <a:cs typeface="Arial" charset="0"/>
                        </a:rPr>
                        <a:t>5</a:t>
                      </a:r>
                      <a:endParaRPr kumimoji="0" lang="fr-FR" sz="1600" b="0" i="0" u="none" strike="noStrike" cap="none" normalizeH="0" baseline="0" dirty="0" smtClean="0">
                        <a:ln>
                          <a:noFill/>
                        </a:ln>
                        <a:solidFill>
                          <a:srgbClr val="333399"/>
                        </a:solidFill>
                        <a:effectLst/>
                        <a:latin typeface="Arial" charset="0"/>
                      </a:endParaRPr>
                    </a:p>
                  </a:txBody>
                  <a:tcPr anchor="b" horzOverflow="overflow">
                    <a:lnL cap="flat">
                      <a:noFill/>
                    </a:lnL>
                    <a:lnR>
                      <a:noFill/>
                    </a:lnR>
                    <a:lnT cap="flat">
                      <a:noFill/>
                    </a:lnT>
                    <a:lnB cap="flat">
                      <a:noFill/>
                    </a:lnB>
                    <a:lnTlToBr>
                      <a:noFill/>
                    </a:lnTlToBr>
                    <a:lnBlToTr>
                      <a:noFill/>
                    </a:lnBlToTr>
                    <a:noFill/>
                  </a:tcPr>
                </a:tc>
              </a:tr>
            </a:tbl>
          </a:graphicData>
        </a:graphic>
      </p:graphicFrame>
      <p:graphicFrame>
        <p:nvGraphicFramePr>
          <p:cNvPr id="11" name="Group 59"/>
          <p:cNvGraphicFramePr>
            <a:graphicFrameLocks noGrp="1"/>
          </p:cNvGraphicFramePr>
          <p:nvPr/>
        </p:nvGraphicFramePr>
        <p:xfrm>
          <a:off x="5872305" y="1773139"/>
          <a:ext cx="1008112" cy="243840"/>
        </p:xfrm>
        <a:graphic>
          <a:graphicData uri="http://schemas.openxmlformats.org/drawingml/2006/table">
            <a:tbl>
              <a:tblPr/>
              <a:tblGrid>
                <a:gridCol w="1008112"/>
              </a:tblGrid>
              <a:tr h="1619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333399"/>
                          </a:solidFill>
                          <a:effectLst/>
                          <a:latin typeface="Arial" charset="0"/>
                          <a:cs typeface="Arial" charset="0"/>
                        </a:rPr>
                        <a:t>4</a:t>
                      </a:r>
                      <a:endParaRPr kumimoji="0" lang="fr-FR" sz="1600" b="0" i="0" u="none" strike="noStrike" cap="none" normalizeH="0" baseline="0" dirty="0" smtClean="0">
                        <a:ln>
                          <a:noFill/>
                        </a:ln>
                        <a:solidFill>
                          <a:srgbClr val="333399"/>
                        </a:solidFill>
                        <a:effectLst/>
                        <a:latin typeface="Arial"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2" name="Group 85"/>
          <p:cNvGraphicFramePr>
            <a:graphicFrameLocks noGrp="1"/>
          </p:cNvGraphicFramePr>
          <p:nvPr/>
        </p:nvGraphicFramePr>
        <p:xfrm>
          <a:off x="8329479" y="1733950"/>
          <a:ext cx="953415" cy="335280"/>
        </p:xfrm>
        <a:graphic>
          <a:graphicData uri="http://schemas.openxmlformats.org/drawingml/2006/table">
            <a:tbl>
              <a:tblPr/>
              <a:tblGrid>
                <a:gridCol w="953415"/>
              </a:tblGrid>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333399"/>
                          </a:solidFill>
                          <a:effectLst/>
                          <a:latin typeface="Arial" charset="0"/>
                        </a:rPr>
                        <a:t>6</a:t>
                      </a:r>
                    </a:p>
                  </a:txBody>
                  <a:tcPr anchor="b" horzOverflow="overflow">
                    <a:lnL>
                      <a:noFill/>
                    </a:lnL>
                    <a:lnR cap="flat">
                      <a:noFill/>
                    </a:lnR>
                    <a:lnT cap="flat">
                      <a:noFill/>
                    </a:lnT>
                    <a:lnB cap="flat">
                      <a:noFill/>
                    </a:lnB>
                    <a:lnTlToBr>
                      <a:noFill/>
                    </a:lnTlToBr>
                    <a:lnBlToTr>
                      <a:noFill/>
                    </a:lnBlToTr>
                    <a:noFill/>
                  </a:tcPr>
                </a:tc>
              </a:tr>
            </a:tbl>
          </a:graphicData>
        </a:graphic>
      </p:graphicFrame>
      <p:cxnSp>
        <p:nvCxnSpPr>
          <p:cNvPr id="13" name="4 Conector recto"/>
          <p:cNvCxnSpPr>
            <a:cxnSpLocks noChangeShapeType="1"/>
          </p:cNvCxnSpPr>
          <p:nvPr/>
        </p:nvCxnSpPr>
        <p:spPr bwMode="auto">
          <a:xfrm rot="5400000">
            <a:off x="196736" y="3337236"/>
            <a:ext cx="3024336" cy="0"/>
          </a:xfrm>
          <a:prstGeom prst="line">
            <a:avLst/>
          </a:prstGeom>
          <a:noFill/>
          <a:ln w="12700">
            <a:solidFill>
              <a:schemeClr val="tx1"/>
            </a:solidFill>
            <a:prstDash val="dash"/>
            <a:round/>
            <a:headEnd/>
            <a:tailEnd/>
          </a:ln>
        </p:spPr>
      </p:cxnSp>
      <p:graphicFrame>
        <p:nvGraphicFramePr>
          <p:cNvPr id="14" name="13 Tabla"/>
          <p:cNvGraphicFramePr>
            <a:graphicFrameLocks noGrp="1"/>
          </p:cNvGraphicFramePr>
          <p:nvPr/>
        </p:nvGraphicFramePr>
        <p:xfrm>
          <a:off x="414969" y="5072074"/>
          <a:ext cx="8856985" cy="161925"/>
        </p:xfrm>
        <a:graphic>
          <a:graphicData uri="http://schemas.openxmlformats.org/drawingml/2006/table">
            <a:tbl>
              <a:tblPr/>
              <a:tblGrid>
                <a:gridCol w="637981"/>
                <a:gridCol w="710738"/>
                <a:gridCol w="565224"/>
                <a:gridCol w="637981"/>
                <a:gridCol w="637981"/>
                <a:gridCol w="751102"/>
                <a:gridCol w="524860"/>
                <a:gridCol w="771284"/>
                <a:gridCol w="648072"/>
                <a:gridCol w="648072"/>
                <a:gridCol w="648072"/>
                <a:gridCol w="648072"/>
                <a:gridCol w="1027546"/>
              </a:tblGrid>
              <a:tr h="161925">
                <a:tc>
                  <a:txBody>
                    <a:bodyPr/>
                    <a:lstStyle/>
                    <a:p>
                      <a:pPr algn="ctr" fontAlgn="ctr"/>
                      <a:r>
                        <a:rPr lang="es-CL" sz="800" b="0" i="0" u="none" strike="noStrike" dirty="0" smtClean="0">
                          <a:solidFill>
                            <a:srgbClr val="333399"/>
                          </a:solidFill>
                          <a:latin typeface="Arial"/>
                        </a:rPr>
                        <a:t>326</a:t>
                      </a:r>
                      <a:endParaRPr lang="es-CL" sz="800" b="0" i="0" u="none" strike="noStrike" dirty="0">
                        <a:solidFill>
                          <a:srgbClr val="333399"/>
                        </a:solidFill>
                        <a:latin typeface="Arial"/>
                      </a:endParaRPr>
                    </a:p>
                  </a:txBody>
                  <a:tcPr marL="9525" marR="9525" marT="9525" marB="0" anchor="ctr">
                    <a:lnL>
                      <a:noFill/>
                    </a:lnL>
                    <a:lnR>
                      <a:noFill/>
                    </a:lnR>
                    <a:lnT>
                      <a:noFill/>
                    </a:lnT>
                    <a:lnB>
                      <a:noFill/>
                    </a:lnB>
                  </a:tcPr>
                </a:tc>
                <a:tc>
                  <a:txBody>
                    <a:bodyPr/>
                    <a:lstStyle/>
                    <a:p>
                      <a:pPr algn="ctr" fontAlgn="ctr"/>
                      <a:r>
                        <a:rPr lang="es-CL" sz="800" b="0" i="0" u="none" strike="noStrike" dirty="0" smtClean="0">
                          <a:solidFill>
                            <a:srgbClr val="333399"/>
                          </a:solidFill>
                          <a:latin typeface="Arial"/>
                        </a:rPr>
                        <a:t>392</a:t>
                      </a:r>
                      <a:endParaRPr lang="es-CL" sz="800" b="0" i="0" u="none" strike="noStrike" dirty="0">
                        <a:solidFill>
                          <a:srgbClr val="333399"/>
                        </a:solidFill>
                        <a:latin typeface="Arial"/>
                      </a:endParaRPr>
                    </a:p>
                  </a:txBody>
                  <a:tcPr marL="9525" marR="9525" marT="9525" marB="0" anchor="ctr">
                    <a:lnL>
                      <a:noFill/>
                    </a:lnL>
                    <a:lnR>
                      <a:noFill/>
                    </a:lnR>
                    <a:lnT>
                      <a:noFill/>
                    </a:lnT>
                    <a:lnB>
                      <a:noFill/>
                    </a:lnB>
                  </a:tcPr>
                </a:tc>
                <a:tc>
                  <a:txBody>
                    <a:bodyPr/>
                    <a:lstStyle/>
                    <a:p>
                      <a:pPr algn="ctr" fontAlgn="ctr"/>
                      <a:r>
                        <a:rPr lang="es-CL" sz="800" b="0" i="0" u="none" strike="noStrike" dirty="0" smtClean="0">
                          <a:solidFill>
                            <a:srgbClr val="333399"/>
                          </a:solidFill>
                          <a:latin typeface="Arial"/>
                        </a:rPr>
                        <a:t>65</a:t>
                      </a:r>
                      <a:endParaRPr lang="es-CL" sz="800" b="0" i="0" u="none" strike="noStrike" dirty="0">
                        <a:solidFill>
                          <a:srgbClr val="333399"/>
                        </a:solidFill>
                        <a:latin typeface="Arial"/>
                      </a:endParaRPr>
                    </a:p>
                  </a:txBody>
                  <a:tcPr marL="9525" marR="9525" marT="9525" marB="0" anchor="ctr">
                    <a:lnL>
                      <a:noFill/>
                    </a:lnL>
                    <a:lnR>
                      <a:noFill/>
                    </a:lnR>
                    <a:lnT>
                      <a:noFill/>
                    </a:lnT>
                    <a:lnB>
                      <a:noFill/>
                    </a:lnB>
                  </a:tcPr>
                </a:tc>
                <a:tc>
                  <a:txBody>
                    <a:bodyPr/>
                    <a:lstStyle/>
                    <a:p>
                      <a:pPr algn="ctr" fontAlgn="ctr"/>
                      <a:r>
                        <a:rPr lang="es-CL" sz="800" b="0" i="0" u="none" strike="noStrike" dirty="0" smtClean="0">
                          <a:solidFill>
                            <a:srgbClr val="333399"/>
                          </a:solidFill>
                          <a:latin typeface="Arial"/>
                        </a:rPr>
                        <a:t>65</a:t>
                      </a:r>
                      <a:endParaRPr lang="es-CL" sz="800" b="0" i="0" u="none" strike="noStrike" dirty="0">
                        <a:solidFill>
                          <a:srgbClr val="333399"/>
                        </a:solidFill>
                        <a:latin typeface="Arial"/>
                      </a:endParaRPr>
                    </a:p>
                  </a:txBody>
                  <a:tcPr marL="9525" marR="9525" marT="9525" marB="0" anchor="ctr">
                    <a:lnL>
                      <a:noFill/>
                    </a:lnL>
                    <a:lnR>
                      <a:noFill/>
                    </a:lnR>
                    <a:lnT>
                      <a:noFill/>
                    </a:lnT>
                    <a:lnB>
                      <a:noFill/>
                    </a:lnB>
                  </a:tcPr>
                </a:tc>
                <a:tc>
                  <a:txBody>
                    <a:bodyPr/>
                    <a:lstStyle/>
                    <a:p>
                      <a:pPr algn="ctr" fontAlgn="ctr"/>
                      <a:r>
                        <a:rPr lang="es-CL" sz="800" b="0" i="0" u="none" strike="noStrike" dirty="0" smtClean="0">
                          <a:solidFill>
                            <a:srgbClr val="333399"/>
                          </a:solidFill>
                          <a:latin typeface="Arial"/>
                        </a:rPr>
                        <a:t>       66</a:t>
                      </a:r>
                      <a:endParaRPr lang="es-CL" sz="800" b="0" i="0" u="none" strike="noStrike" dirty="0">
                        <a:solidFill>
                          <a:srgbClr val="333399"/>
                        </a:solidFill>
                        <a:latin typeface="Arial"/>
                      </a:endParaRPr>
                    </a:p>
                  </a:txBody>
                  <a:tcPr marL="9525" marR="9525" marT="9525" marB="0" anchor="ctr">
                    <a:lnL>
                      <a:noFill/>
                    </a:lnL>
                    <a:lnR>
                      <a:noFill/>
                    </a:lnR>
                    <a:lnT>
                      <a:noFill/>
                    </a:lnT>
                    <a:lnB>
                      <a:noFill/>
                    </a:lnB>
                  </a:tcPr>
                </a:tc>
                <a:tc>
                  <a:txBody>
                    <a:bodyPr/>
                    <a:lstStyle/>
                    <a:p>
                      <a:pPr algn="ctr" fontAlgn="ctr"/>
                      <a:r>
                        <a:rPr lang="es-CL" sz="800" b="0" i="0" u="none" strike="noStrike" dirty="0" smtClean="0">
                          <a:solidFill>
                            <a:srgbClr val="333399"/>
                          </a:solidFill>
                          <a:latin typeface="Arial"/>
                        </a:rPr>
                        <a:t>    66</a:t>
                      </a:r>
                      <a:endParaRPr lang="es-CL" sz="800" b="0" i="0" u="none" strike="noStrike" dirty="0">
                        <a:solidFill>
                          <a:srgbClr val="333399"/>
                        </a:solidFill>
                        <a:latin typeface="Arial"/>
                      </a:endParaRPr>
                    </a:p>
                  </a:txBody>
                  <a:tcPr marL="9525" marR="9525" marT="9525" marB="0" anchor="ctr">
                    <a:lnL>
                      <a:noFill/>
                    </a:lnL>
                    <a:lnR>
                      <a:noFill/>
                    </a:lnR>
                    <a:lnT>
                      <a:noFill/>
                    </a:lnT>
                    <a:lnB>
                      <a:noFill/>
                    </a:lnB>
                  </a:tcPr>
                </a:tc>
                <a:tc>
                  <a:txBody>
                    <a:bodyPr/>
                    <a:lstStyle/>
                    <a:p>
                      <a:pPr algn="ctr" fontAlgn="ctr"/>
                      <a:r>
                        <a:rPr lang="es-CL" sz="800" b="0" i="0" u="none" strike="noStrike" dirty="0" smtClean="0">
                          <a:solidFill>
                            <a:srgbClr val="333399"/>
                          </a:solidFill>
                          <a:latin typeface="Arial"/>
                        </a:rPr>
                        <a:t>        65</a:t>
                      </a:r>
                      <a:endParaRPr lang="es-CL" sz="800" b="0" i="0" u="none" strike="noStrike" dirty="0">
                        <a:solidFill>
                          <a:srgbClr val="333399"/>
                        </a:solidFill>
                        <a:latin typeface="Arial"/>
                      </a:endParaRPr>
                    </a:p>
                  </a:txBody>
                  <a:tcPr marL="9525" marR="9525" marT="9525" marB="0" anchor="ctr">
                    <a:lnL>
                      <a:noFill/>
                    </a:lnL>
                    <a:lnR>
                      <a:noFill/>
                    </a:lnR>
                    <a:lnT>
                      <a:noFill/>
                    </a:lnT>
                    <a:lnB>
                      <a:noFill/>
                    </a:lnB>
                  </a:tcPr>
                </a:tc>
                <a:tc>
                  <a:txBody>
                    <a:bodyPr/>
                    <a:lstStyle/>
                    <a:p>
                      <a:pPr algn="ctr" fontAlgn="ctr"/>
                      <a:r>
                        <a:rPr lang="es-CL" sz="800" b="0" i="0" u="none" strike="noStrike" dirty="0" smtClean="0">
                          <a:solidFill>
                            <a:srgbClr val="333399"/>
                          </a:solidFill>
                          <a:latin typeface="Arial"/>
                        </a:rPr>
                        <a:t>         66</a:t>
                      </a:r>
                      <a:endParaRPr lang="es-CL" sz="800" b="0" i="0" u="none" strike="noStrike" dirty="0">
                        <a:solidFill>
                          <a:srgbClr val="333399"/>
                        </a:solidFill>
                        <a:latin typeface="Arial"/>
                      </a:endParaRPr>
                    </a:p>
                  </a:txBody>
                  <a:tcPr marL="9525" marR="9525" marT="9525" marB="0" anchor="ctr">
                    <a:lnL>
                      <a:noFill/>
                    </a:lnL>
                    <a:lnR>
                      <a:noFill/>
                    </a:lnR>
                    <a:lnT>
                      <a:noFill/>
                    </a:lnT>
                    <a:lnB>
                      <a:noFill/>
                    </a:lnB>
                  </a:tcPr>
                </a:tc>
                <a:tc>
                  <a:txBody>
                    <a:bodyPr/>
                    <a:lstStyle/>
                    <a:p>
                      <a:pPr algn="ctr" fontAlgn="ctr"/>
                      <a:r>
                        <a:rPr lang="es-CL" sz="800" b="0" i="0" u="none" strike="noStrike" dirty="0" smtClean="0">
                          <a:solidFill>
                            <a:srgbClr val="333399"/>
                          </a:solidFill>
                          <a:latin typeface="Arial"/>
                        </a:rPr>
                        <a:t>         65</a:t>
                      </a:r>
                      <a:endParaRPr lang="es-CL" sz="800" b="0" i="0" u="none" strike="noStrike" dirty="0">
                        <a:solidFill>
                          <a:srgbClr val="333399"/>
                        </a:solidFill>
                        <a:latin typeface="Arial"/>
                      </a:endParaRPr>
                    </a:p>
                  </a:txBody>
                  <a:tcPr marL="9525" marR="9525" marT="9525" marB="0" anchor="ctr">
                    <a:lnL>
                      <a:noFill/>
                    </a:lnL>
                    <a:lnR>
                      <a:noFill/>
                    </a:lnR>
                    <a:lnT>
                      <a:noFill/>
                    </a:lnT>
                    <a:lnB>
                      <a:noFill/>
                    </a:lnB>
                  </a:tcPr>
                </a:tc>
                <a:tc>
                  <a:txBody>
                    <a:bodyPr/>
                    <a:lstStyle/>
                    <a:p>
                      <a:pPr algn="ctr" fontAlgn="ctr"/>
                      <a:r>
                        <a:rPr lang="es-CL" sz="800" b="0" i="0" u="none" strike="noStrike" dirty="0" smtClean="0">
                          <a:solidFill>
                            <a:srgbClr val="333399"/>
                          </a:solidFill>
                          <a:latin typeface="Arial"/>
                        </a:rPr>
                        <a:t>          65</a:t>
                      </a:r>
                      <a:endParaRPr lang="es-CL" sz="800" b="0" i="0" u="none" strike="noStrike" dirty="0">
                        <a:solidFill>
                          <a:srgbClr val="333399"/>
                        </a:solidFill>
                        <a:latin typeface="Arial"/>
                      </a:endParaRPr>
                    </a:p>
                  </a:txBody>
                  <a:tcPr marL="9525" marR="9525" marT="9525" marB="0" anchor="ctr">
                    <a:lnL>
                      <a:noFill/>
                    </a:lnL>
                    <a:lnR>
                      <a:noFill/>
                    </a:lnR>
                    <a:lnT>
                      <a:noFill/>
                    </a:lnT>
                    <a:lnB>
                      <a:noFill/>
                    </a:lnB>
                  </a:tcPr>
                </a:tc>
                <a:tc>
                  <a:txBody>
                    <a:bodyPr/>
                    <a:lstStyle/>
                    <a:p>
                      <a:pPr algn="ctr" fontAlgn="ctr"/>
                      <a:r>
                        <a:rPr lang="es-CL" sz="800" b="0" i="0" u="none" strike="noStrike" dirty="0" smtClean="0">
                          <a:solidFill>
                            <a:srgbClr val="333399"/>
                          </a:solidFill>
                          <a:latin typeface="Arial"/>
                        </a:rPr>
                        <a:t>          65</a:t>
                      </a:r>
                      <a:endParaRPr lang="es-CL" sz="800" b="0" i="0" u="none" strike="noStrike" dirty="0">
                        <a:solidFill>
                          <a:srgbClr val="333399"/>
                        </a:solidFill>
                        <a:latin typeface="Arial"/>
                      </a:endParaRPr>
                    </a:p>
                  </a:txBody>
                  <a:tcPr marL="9525" marR="9525" marT="9525" marB="0" anchor="ctr">
                    <a:lnL>
                      <a:noFill/>
                    </a:lnL>
                    <a:lnR>
                      <a:noFill/>
                    </a:lnR>
                    <a:lnT>
                      <a:noFill/>
                    </a:lnT>
                    <a:lnB>
                      <a:noFill/>
                    </a:lnB>
                  </a:tcPr>
                </a:tc>
                <a:tc>
                  <a:txBody>
                    <a:bodyPr/>
                    <a:lstStyle/>
                    <a:p>
                      <a:pPr algn="ctr" fontAlgn="ctr"/>
                      <a:r>
                        <a:rPr lang="es-CL" sz="800" b="0" i="0" u="none" strike="noStrike" dirty="0" smtClean="0">
                          <a:solidFill>
                            <a:srgbClr val="333399"/>
                          </a:solidFill>
                          <a:latin typeface="Arial"/>
                        </a:rPr>
                        <a:t>            65</a:t>
                      </a:r>
                      <a:endParaRPr lang="es-CL" sz="800" b="0" i="0" u="none" strike="noStrike" dirty="0">
                        <a:solidFill>
                          <a:srgbClr val="333399"/>
                        </a:solidFill>
                        <a:latin typeface="Arial"/>
                      </a:endParaRPr>
                    </a:p>
                  </a:txBody>
                  <a:tcPr marL="9525" marR="9525" marT="9525" marB="0" anchor="ctr">
                    <a:lnL>
                      <a:noFill/>
                    </a:lnL>
                    <a:lnR>
                      <a:noFill/>
                    </a:lnR>
                    <a:lnT>
                      <a:noFill/>
                    </a:lnT>
                    <a:lnB>
                      <a:noFill/>
                    </a:lnB>
                  </a:tcPr>
                </a:tc>
                <a:tc>
                  <a:txBody>
                    <a:bodyPr/>
                    <a:lstStyle/>
                    <a:p>
                      <a:pPr algn="ctr" fontAlgn="ctr"/>
                      <a:r>
                        <a:rPr lang="es-CL" sz="800" b="0" i="0" u="none" strike="noStrike" dirty="0" smtClean="0">
                          <a:solidFill>
                            <a:srgbClr val="333399"/>
                          </a:solidFill>
                          <a:latin typeface="Arial"/>
                        </a:rPr>
                        <a:t>65</a:t>
                      </a:r>
                      <a:endParaRPr lang="es-CL" sz="800" b="0" i="0" u="none" strike="noStrike" dirty="0">
                        <a:solidFill>
                          <a:srgbClr val="333399"/>
                        </a:solidFill>
                        <a:latin typeface="Arial"/>
                      </a:endParaRPr>
                    </a:p>
                  </a:txBody>
                  <a:tcPr marL="9525" marR="9525" marT="9525" marB="0" anchor="ctr">
                    <a:lnL>
                      <a:noFill/>
                    </a:lnL>
                    <a:lnR>
                      <a:noFill/>
                    </a:lnR>
                    <a:lnT>
                      <a:noFill/>
                    </a:lnT>
                    <a:lnB>
                      <a:noFill/>
                    </a:lnB>
                  </a:tcPr>
                </a:tc>
              </a:tr>
            </a:tbl>
          </a:graphicData>
        </a:graphic>
      </p:graphicFrame>
      <p:cxnSp>
        <p:nvCxnSpPr>
          <p:cNvPr id="50" name="4 Conector recto"/>
          <p:cNvCxnSpPr>
            <a:cxnSpLocks noChangeShapeType="1"/>
          </p:cNvCxnSpPr>
          <p:nvPr/>
        </p:nvCxnSpPr>
        <p:spPr bwMode="auto">
          <a:xfrm rot="5400000">
            <a:off x="1545131" y="3356992"/>
            <a:ext cx="3024336" cy="0"/>
          </a:xfrm>
          <a:prstGeom prst="line">
            <a:avLst/>
          </a:prstGeom>
          <a:noFill/>
          <a:ln w="12700">
            <a:solidFill>
              <a:schemeClr val="tx1"/>
            </a:solidFill>
            <a:prstDash val="dash"/>
            <a:round/>
            <a:headEnd/>
            <a:tailEnd/>
          </a:ln>
        </p:spPr>
      </p:cxnSp>
      <p:cxnSp>
        <p:nvCxnSpPr>
          <p:cNvPr id="51" name="4 Conector recto"/>
          <p:cNvCxnSpPr>
            <a:cxnSpLocks noChangeShapeType="1"/>
          </p:cNvCxnSpPr>
          <p:nvPr/>
        </p:nvCxnSpPr>
        <p:spPr bwMode="auto">
          <a:xfrm rot="5400000">
            <a:off x="2880142" y="3350622"/>
            <a:ext cx="3024336" cy="0"/>
          </a:xfrm>
          <a:prstGeom prst="line">
            <a:avLst/>
          </a:prstGeom>
          <a:noFill/>
          <a:ln w="12700">
            <a:solidFill>
              <a:schemeClr val="tx1"/>
            </a:solidFill>
            <a:prstDash val="dash"/>
            <a:round/>
            <a:headEnd/>
            <a:tailEnd/>
          </a:ln>
        </p:spPr>
      </p:cxnSp>
      <p:cxnSp>
        <p:nvCxnSpPr>
          <p:cNvPr id="52" name="4 Conector recto"/>
          <p:cNvCxnSpPr>
            <a:cxnSpLocks noChangeShapeType="1"/>
          </p:cNvCxnSpPr>
          <p:nvPr/>
        </p:nvCxnSpPr>
        <p:spPr bwMode="auto">
          <a:xfrm rot="5400000">
            <a:off x="4205590" y="3350622"/>
            <a:ext cx="3024336" cy="0"/>
          </a:xfrm>
          <a:prstGeom prst="line">
            <a:avLst/>
          </a:prstGeom>
          <a:noFill/>
          <a:ln w="12700">
            <a:solidFill>
              <a:schemeClr val="tx1"/>
            </a:solidFill>
            <a:prstDash val="dash"/>
            <a:round/>
            <a:headEnd/>
            <a:tailEnd/>
          </a:ln>
        </p:spPr>
      </p:cxnSp>
      <p:cxnSp>
        <p:nvCxnSpPr>
          <p:cNvPr id="53" name="4 Conector recto"/>
          <p:cNvCxnSpPr>
            <a:cxnSpLocks noChangeShapeType="1"/>
          </p:cNvCxnSpPr>
          <p:nvPr/>
        </p:nvCxnSpPr>
        <p:spPr bwMode="auto">
          <a:xfrm rot="5400000">
            <a:off x="5553986" y="3350622"/>
            <a:ext cx="3024336" cy="0"/>
          </a:xfrm>
          <a:prstGeom prst="line">
            <a:avLst/>
          </a:prstGeom>
          <a:noFill/>
          <a:ln w="12700">
            <a:solidFill>
              <a:schemeClr val="tx1"/>
            </a:solidFill>
            <a:prstDash val="dash"/>
            <a:round/>
            <a:headEnd/>
            <a:tailEnd/>
          </a:ln>
        </p:spPr>
      </p:cxnSp>
      <p:cxnSp>
        <p:nvCxnSpPr>
          <p:cNvPr id="54" name="4 Conector recto"/>
          <p:cNvCxnSpPr>
            <a:cxnSpLocks noChangeShapeType="1"/>
          </p:cNvCxnSpPr>
          <p:nvPr/>
        </p:nvCxnSpPr>
        <p:spPr bwMode="auto">
          <a:xfrm rot="5400000">
            <a:off x="6886787" y="3359006"/>
            <a:ext cx="3024336" cy="0"/>
          </a:xfrm>
          <a:prstGeom prst="line">
            <a:avLst/>
          </a:prstGeom>
          <a:noFill/>
          <a:ln w="12700">
            <a:solidFill>
              <a:schemeClr val="tx1"/>
            </a:solidFill>
            <a:prstDash val="dash"/>
            <a:round/>
            <a:headEnd/>
            <a:tailEnd/>
          </a:ln>
        </p:spPr>
      </p:cxnSp>
      <p:graphicFrame>
        <p:nvGraphicFramePr>
          <p:cNvPr id="55" name="Group 59"/>
          <p:cNvGraphicFramePr>
            <a:graphicFrameLocks noGrp="1"/>
          </p:cNvGraphicFramePr>
          <p:nvPr/>
        </p:nvGraphicFramePr>
        <p:xfrm>
          <a:off x="3368081" y="1782821"/>
          <a:ext cx="762000" cy="335280"/>
        </p:xfrm>
        <a:graphic>
          <a:graphicData uri="http://schemas.openxmlformats.org/drawingml/2006/table">
            <a:tbl>
              <a:tblPr/>
              <a:tblGrid>
                <a:gridCol w="762000"/>
              </a:tblGrid>
              <a:tr h="1619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333399"/>
                          </a:solidFill>
                          <a:effectLst/>
                          <a:latin typeface="Arial" charset="0"/>
                        </a:rPr>
                        <a:t>2</a:t>
                      </a:r>
                    </a:p>
                  </a:txBody>
                  <a:tcPr anchor="ct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56" name="Group 59"/>
          <p:cNvGraphicFramePr>
            <a:graphicFrameLocks noGrp="1"/>
          </p:cNvGraphicFramePr>
          <p:nvPr/>
        </p:nvGraphicFramePr>
        <p:xfrm>
          <a:off x="4549066" y="1766769"/>
          <a:ext cx="1008112" cy="335280"/>
        </p:xfrm>
        <a:graphic>
          <a:graphicData uri="http://schemas.openxmlformats.org/drawingml/2006/table">
            <a:tbl>
              <a:tblPr/>
              <a:tblGrid>
                <a:gridCol w="1008112"/>
              </a:tblGrid>
              <a:tr h="1619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333399"/>
                          </a:solidFill>
                          <a:effectLst/>
                          <a:latin typeface="Arial" charset="0"/>
                        </a:rPr>
                        <a:t>3</a:t>
                      </a: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23" name="Rectangle 40"/>
          <p:cNvSpPr>
            <a:spLocks noChangeArrowheads="1"/>
          </p:cNvSpPr>
          <p:nvPr/>
        </p:nvSpPr>
        <p:spPr bwMode="auto">
          <a:xfrm>
            <a:off x="7858148" y="1115996"/>
            <a:ext cx="252412" cy="144462"/>
          </a:xfrm>
          <a:prstGeom prst="rect">
            <a:avLst/>
          </a:prstGeom>
          <a:solidFill>
            <a:srgbClr val="99CC00">
              <a:alpha val="50195"/>
            </a:srgbClr>
          </a:solidFill>
          <a:ln w="9525">
            <a:noFill/>
            <a:miter lim="800000"/>
            <a:headEnd/>
            <a:tailEnd/>
          </a:ln>
        </p:spPr>
        <p:txBody>
          <a:bodyPr wrap="none" anchor="ctr"/>
          <a:lstStyle/>
          <a:p>
            <a:endParaRPr lang="es-CL"/>
          </a:p>
        </p:txBody>
      </p:sp>
      <p:sp>
        <p:nvSpPr>
          <p:cNvPr id="24" name="Rectangle 41"/>
          <p:cNvSpPr>
            <a:spLocks noChangeArrowheads="1"/>
          </p:cNvSpPr>
          <p:nvPr/>
        </p:nvSpPr>
        <p:spPr bwMode="auto">
          <a:xfrm>
            <a:off x="7858148" y="1331896"/>
            <a:ext cx="252412" cy="144462"/>
          </a:xfrm>
          <a:prstGeom prst="rect">
            <a:avLst/>
          </a:prstGeom>
          <a:solidFill>
            <a:srgbClr val="FF0000">
              <a:alpha val="50195"/>
            </a:srgbClr>
          </a:solidFill>
          <a:ln w="9525">
            <a:noFill/>
            <a:miter lim="800000"/>
            <a:headEnd/>
            <a:tailEnd/>
          </a:ln>
        </p:spPr>
        <p:txBody>
          <a:bodyPr wrap="none" anchor="ctr"/>
          <a:lstStyle/>
          <a:p>
            <a:endParaRPr lang="es-CL"/>
          </a:p>
        </p:txBody>
      </p:sp>
      <p:sp>
        <p:nvSpPr>
          <p:cNvPr id="25" name="5 CuadroTexto"/>
          <p:cNvSpPr txBox="1">
            <a:spLocks noChangeArrowheads="1"/>
          </p:cNvSpPr>
          <p:nvPr/>
        </p:nvSpPr>
        <p:spPr bwMode="auto">
          <a:xfrm flipH="1">
            <a:off x="8083573" y="1000108"/>
            <a:ext cx="855662" cy="296863"/>
          </a:xfrm>
          <a:prstGeom prst="rect">
            <a:avLst/>
          </a:prstGeom>
          <a:noFill/>
          <a:ln w="9525">
            <a:noFill/>
            <a:miter lim="800000"/>
            <a:headEnd/>
            <a:tailEnd/>
          </a:ln>
        </p:spPr>
        <p:txBody>
          <a:bodyPr>
            <a:spAutoFit/>
          </a:bodyPr>
          <a:lstStyle/>
          <a:p>
            <a:pPr>
              <a:lnSpc>
                <a:spcPct val="150000"/>
              </a:lnSpc>
            </a:pPr>
            <a:r>
              <a:rPr lang="es-ES_tradnl" sz="900">
                <a:solidFill>
                  <a:srgbClr val="333399"/>
                </a:solidFill>
              </a:rPr>
              <a:t>Mayor Alza</a:t>
            </a:r>
            <a:endParaRPr lang="es-CL" sz="900">
              <a:solidFill>
                <a:srgbClr val="333399"/>
              </a:solidFill>
            </a:endParaRPr>
          </a:p>
        </p:txBody>
      </p:sp>
      <p:sp>
        <p:nvSpPr>
          <p:cNvPr id="26" name="5 CuadroTexto"/>
          <p:cNvSpPr txBox="1">
            <a:spLocks noChangeArrowheads="1"/>
          </p:cNvSpPr>
          <p:nvPr/>
        </p:nvSpPr>
        <p:spPr bwMode="auto">
          <a:xfrm flipH="1">
            <a:off x="8083573" y="1219183"/>
            <a:ext cx="855662" cy="296863"/>
          </a:xfrm>
          <a:prstGeom prst="rect">
            <a:avLst/>
          </a:prstGeom>
          <a:noFill/>
          <a:ln w="9525">
            <a:noFill/>
            <a:miter lim="800000"/>
            <a:headEnd/>
            <a:tailEnd/>
          </a:ln>
        </p:spPr>
        <p:txBody>
          <a:bodyPr>
            <a:spAutoFit/>
          </a:bodyPr>
          <a:lstStyle/>
          <a:p>
            <a:pPr>
              <a:lnSpc>
                <a:spcPct val="150000"/>
              </a:lnSpc>
            </a:pPr>
            <a:r>
              <a:rPr lang="es-ES_tradnl" sz="900" dirty="0">
                <a:solidFill>
                  <a:srgbClr val="333399"/>
                </a:solidFill>
              </a:rPr>
              <a:t>Mayor Baja</a:t>
            </a:r>
            <a:endParaRPr lang="es-CL" sz="900" dirty="0">
              <a:solidFill>
                <a:srgbClr val="333399"/>
              </a:solidFill>
            </a:endParaRPr>
          </a:p>
        </p:txBody>
      </p:sp>
      <p:sp>
        <p:nvSpPr>
          <p:cNvPr id="27" name="Rectangle 6"/>
          <p:cNvSpPr>
            <a:spLocks noChangeArrowheads="1"/>
          </p:cNvSpPr>
          <p:nvPr/>
        </p:nvSpPr>
        <p:spPr bwMode="auto">
          <a:xfrm>
            <a:off x="500034" y="5786454"/>
            <a:ext cx="8215370" cy="857256"/>
          </a:xfrm>
          <a:prstGeom prst="rect">
            <a:avLst/>
          </a:prstGeom>
          <a:solidFill>
            <a:schemeClr val="accent6">
              <a:lumMod val="40000"/>
              <a:lumOff val="60000"/>
            </a:schemeClr>
          </a:solidFill>
          <a:ln w="9525">
            <a:noFill/>
            <a:miter lim="800000"/>
            <a:headEnd/>
            <a:tailEnd/>
          </a:ln>
          <a:effectLst>
            <a:outerShdw blurRad="50800" dist="38100" algn="l" rotWithShape="0">
              <a:prstClr val="black">
                <a:alpha val="40000"/>
              </a:prstClr>
            </a:outerShdw>
          </a:effectLst>
        </p:spPr>
        <p:txBody>
          <a:bodyPr anchor="ctr"/>
          <a:lstStyle/>
          <a:p>
            <a:pPr algn="ctr">
              <a:defRPr/>
            </a:pPr>
            <a:r>
              <a:rPr lang="es-ES_tradnl" dirty="0" smtClean="0">
                <a:cs typeface="Arial" charset="0"/>
              </a:rPr>
              <a:t>A nivel global la Satisfacción </a:t>
            </a:r>
            <a:r>
              <a:rPr lang="es-ES_tradnl" dirty="0">
                <a:cs typeface="Arial" charset="0"/>
              </a:rPr>
              <a:t>neta </a:t>
            </a:r>
            <a:r>
              <a:rPr lang="es-ES_tradnl" dirty="0" smtClean="0">
                <a:cs typeface="Arial" charset="0"/>
              </a:rPr>
              <a:t>mejora de forma significativa, principalmente debido la baja de la insatisfacción con el Servicio. Además, es notable el aumento de las calificaciones de excelencia (notas 7). </a:t>
            </a:r>
            <a:endParaRPr lang="es-ES" dirty="0">
              <a:cs typeface="Arial" charset="0"/>
            </a:endParaRPr>
          </a:p>
        </p:txBody>
      </p:sp>
      <p:cxnSp>
        <p:nvCxnSpPr>
          <p:cNvPr id="31" name="30 Conector recto de flecha"/>
          <p:cNvCxnSpPr/>
          <p:nvPr/>
        </p:nvCxnSpPr>
        <p:spPr bwMode="auto">
          <a:xfrm flipV="1">
            <a:off x="785786" y="2214554"/>
            <a:ext cx="642942" cy="357190"/>
          </a:xfrm>
          <a:prstGeom prst="straightConnector1">
            <a:avLst/>
          </a:prstGeom>
          <a:solidFill>
            <a:srgbClr val="FFFF00"/>
          </a:solidFill>
          <a:ln w="25400" cap="flat" cmpd="sng" algn="ctr">
            <a:solidFill>
              <a:srgbClr val="333399"/>
            </a:solidFill>
            <a:prstDash val="solid"/>
            <a:round/>
            <a:headEnd type="none" w="med" len="med"/>
            <a:tailEnd type="arrow"/>
          </a:ln>
          <a:effectLst/>
        </p:spPr>
      </p:cxnSp>
      <p:pic>
        <p:nvPicPr>
          <p:cNvPr id="32" name="Picture 2"/>
          <p:cNvPicPr>
            <a:picLocks noChangeAspect="1" noChangeArrowheads="1"/>
          </p:cNvPicPr>
          <p:nvPr/>
        </p:nvPicPr>
        <p:blipFill>
          <a:blip r:embed="rId3" cstate="print"/>
          <a:srcRect l="34570" t="71250" r="26758" b="23125"/>
          <a:stretch>
            <a:fillRect/>
          </a:stretch>
        </p:blipFill>
        <p:spPr bwMode="auto">
          <a:xfrm>
            <a:off x="2643174" y="5357826"/>
            <a:ext cx="3786214" cy="3442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2 Título"/>
          <p:cNvSpPr>
            <a:spLocks noGrp="1"/>
          </p:cNvSpPr>
          <p:nvPr>
            <p:ph type="title"/>
          </p:nvPr>
        </p:nvSpPr>
        <p:spPr>
          <a:xfrm>
            <a:off x="457200" y="274638"/>
            <a:ext cx="8229600" cy="418058"/>
          </a:xfrm>
        </p:spPr>
        <p:txBody>
          <a:bodyPr/>
          <a:lstStyle/>
          <a:p>
            <a:pPr algn="l"/>
            <a:r>
              <a:rPr lang="es-ES_tradnl" sz="2000" dirty="0" smtClean="0">
                <a:ea typeface="ＭＳ Ｐゴシック" pitchFamily="34" charset="-128"/>
              </a:rPr>
              <a:t>CESFAM </a:t>
            </a:r>
            <a:br>
              <a:rPr lang="es-ES_tradnl" sz="2000" dirty="0" smtClean="0">
                <a:ea typeface="ＭＳ Ｐゴシック" pitchFamily="34" charset="-128"/>
              </a:rPr>
            </a:br>
            <a:r>
              <a:rPr lang="es-ES_tradnl" sz="2000" dirty="0" smtClean="0">
                <a:ea typeface="ＭＳ Ｐゴシック" pitchFamily="34" charset="-128"/>
              </a:rPr>
              <a:t>Satisfacción Global </a:t>
            </a:r>
            <a:endParaRPr lang="es-CL" sz="2000" dirty="0" smtClean="0">
              <a:ea typeface="ＭＳ Ｐゴシック" pitchFamily="34" charset="-128"/>
            </a:endParaRPr>
          </a:p>
        </p:txBody>
      </p:sp>
      <p:graphicFrame>
        <p:nvGraphicFramePr>
          <p:cNvPr id="29" name="Object 3"/>
          <p:cNvGraphicFramePr>
            <a:graphicFrameLocks noChangeAspect="1"/>
          </p:cNvGraphicFramePr>
          <p:nvPr/>
        </p:nvGraphicFramePr>
        <p:xfrm>
          <a:off x="-169863" y="1700213"/>
          <a:ext cx="9432926" cy="38020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oup 59"/>
          <p:cNvGraphicFramePr>
            <a:graphicFrameLocks noGrp="1"/>
          </p:cNvGraphicFramePr>
          <p:nvPr/>
        </p:nvGraphicFramePr>
        <p:xfrm>
          <a:off x="561061" y="1773139"/>
          <a:ext cx="762000" cy="396240"/>
        </p:xfrm>
        <a:graphic>
          <a:graphicData uri="http://schemas.openxmlformats.org/drawingml/2006/table">
            <a:tbl>
              <a:tblPr/>
              <a:tblGrid>
                <a:gridCol w="762000"/>
              </a:tblGrid>
              <a:tr h="1619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333399"/>
                          </a:solidFill>
                          <a:effectLst/>
                          <a:latin typeface="Arial" charset="0"/>
                          <a:cs typeface="Arial" charset="0"/>
                        </a:rPr>
                        <a:t>Atención </a:t>
                      </a:r>
                      <a:r>
                        <a:rPr kumimoji="0" lang="fr-FR" sz="1000" b="1" i="0" u="none" strike="noStrike" cap="none" normalizeH="0" baseline="0" dirty="0" err="1" smtClean="0">
                          <a:ln>
                            <a:noFill/>
                          </a:ln>
                          <a:solidFill>
                            <a:srgbClr val="333399"/>
                          </a:solidFill>
                          <a:effectLst/>
                          <a:latin typeface="Arial" charset="0"/>
                          <a:cs typeface="Arial" charset="0"/>
                        </a:rPr>
                        <a:t>Admisión</a:t>
                      </a:r>
                      <a:endParaRPr kumimoji="0" lang="fr-FR" sz="1600" b="0" i="0" u="none" strike="noStrike" cap="none" normalizeH="0" baseline="0" dirty="0" smtClean="0">
                        <a:ln>
                          <a:noFill/>
                        </a:ln>
                        <a:solidFill>
                          <a:srgbClr val="333399"/>
                        </a:solidFill>
                        <a:effectLst/>
                        <a:latin typeface="Arial"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9" name="Group 73"/>
          <p:cNvGraphicFramePr>
            <a:graphicFrameLocks noGrp="1"/>
          </p:cNvGraphicFramePr>
          <p:nvPr/>
        </p:nvGraphicFramePr>
        <p:xfrm>
          <a:off x="1462593" y="1766769"/>
          <a:ext cx="1214437" cy="396240"/>
        </p:xfrm>
        <a:graphic>
          <a:graphicData uri="http://schemas.openxmlformats.org/drawingml/2006/table">
            <a:tbl>
              <a:tblPr/>
              <a:tblGrid>
                <a:gridCol w="1214437"/>
              </a:tblGrid>
              <a:tr h="2444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1" i="0" u="none" strike="noStrike" cap="none" normalizeH="0" baseline="0" dirty="0" err="1" smtClean="0">
                          <a:ln>
                            <a:noFill/>
                          </a:ln>
                          <a:solidFill>
                            <a:srgbClr val="333399"/>
                          </a:solidFill>
                          <a:effectLst/>
                          <a:latin typeface="Arial" charset="0"/>
                          <a:cs typeface="Arial" charset="0"/>
                        </a:rPr>
                        <a:t>Tiempo</a:t>
                      </a:r>
                      <a:r>
                        <a:rPr kumimoji="0" lang="fr-FR" sz="1000" b="1" i="0" u="none" strike="noStrike" cap="none" normalizeH="0" baseline="0" dirty="0" smtClean="0">
                          <a:ln>
                            <a:noFill/>
                          </a:ln>
                          <a:solidFill>
                            <a:srgbClr val="333399"/>
                          </a:solidFill>
                          <a:effectLst/>
                          <a:latin typeface="Arial" charset="0"/>
                          <a:cs typeface="Arial" charset="0"/>
                        </a:rPr>
                        <a:t> de </a:t>
                      </a:r>
                      <a:r>
                        <a:rPr kumimoji="0" lang="fr-FR" sz="1000" b="1" i="0" u="none" strike="noStrike" cap="none" normalizeH="0" baseline="0" dirty="0" err="1" smtClean="0">
                          <a:ln>
                            <a:noFill/>
                          </a:ln>
                          <a:solidFill>
                            <a:srgbClr val="333399"/>
                          </a:solidFill>
                          <a:effectLst/>
                          <a:latin typeface="Arial" charset="0"/>
                          <a:cs typeface="Arial" charset="0"/>
                        </a:rPr>
                        <a:t>espera</a:t>
                      </a:r>
                      <a:endParaRPr kumimoji="0" lang="fr-FR" sz="1600" b="0" i="0" u="none" strike="noStrike" cap="none" normalizeH="0" baseline="0" dirty="0" smtClean="0">
                        <a:ln>
                          <a:noFill/>
                        </a:ln>
                        <a:solidFill>
                          <a:srgbClr val="333399"/>
                        </a:solidFill>
                        <a:effectLst/>
                        <a:latin typeface="Arial" charset="0"/>
                      </a:endParaRPr>
                    </a:p>
                  </a:txBody>
                  <a:tcPr anchor="ctr" horzOverflow="overflow">
                    <a:lnL>
                      <a:noFill/>
                    </a:lnL>
                    <a:lnR>
                      <a:noFill/>
                    </a:lnR>
                    <a:lnT>
                      <a:noFill/>
                    </a:lnT>
                    <a:lnB>
                      <a:noFill/>
                    </a:lnB>
                    <a:lnTlToBr>
                      <a:noFill/>
                    </a:lnTlToBr>
                    <a:lnBlToTr>
                      <a:noFill/>
                    </a:lnBlToTr>
                    <a:noFill/>
                  </a:tcPr>
                </a:tc>
              </a:tr>
            </a:tbl>
          </a:graphicData>
        </a:graphic>
      </p:graphicFrame>
      <p:graphicFrame>
        <p:nvGraphicFramePr>
          <p:cNvPr id="10" name="Group 85"/>
          <p:cNvGraphicFramePr>
            <a:graphicFrameLocks noGrp="1"/>
          </p:cNvGraphicFramePr>
          <p:nvPr/>
        </p:nvGraphicFramePr>
        <p:xfrm>
          <a:off x="5835325" y="1760126"/>
          <a:ext cx="1118455" cy="396240"/>
        </p:xfrm>
        <a:graphic>
          <a:graphicData uri="http://schemas.openxmlformats.org/drawingml/2006/table">
            <a:tbl>
              <a:tblPr/>
              <a:tblGrid>
                <a:gridCol w="1118455"/>
              </a:tblGrid>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dirty="0" err="1" smtClean="0">
                          <a:ln>
                            <a:noFill/>
                          </a:ln>
                          <a:solidFill>
                            <a:srgbClr val="333399"/>
                          </a:solidFill>
                          <a:effectLst/>
                          <a:latin typeface="Arial" charset="0"/>
                          <a:cs typeface="Arial" charset="0"/>
                        </a:rPr>
                        <a:t>Conocimiento</a:t>
                      </a:r>
                      <a:r>
                        <a:rPr kumimoji="0" lang="fr-FR" sz="1000" b="1" i="0" u="none" strike="noStrike" cap="none" normalizeH="0" baseline="0" dirty="0" smtClean="0">
                          <a:ln>
                            <a:noFill/>
                          </a:ln>
                          <a:solidFill>
                            <a:srgbClr val="333399"/>
                          </a:solidFill>
                          <a:effectLst/>
                          <a:latin typeface="Arial" charset="0"/>
                          <a:cs typeface="Arial" charset="0"/>
                        </a:rPr>
                        <a:t> y </a:t>
                      </a:r>
                      <a:r>
                        <a:rPr kumimoji="0" lang="fr-FR" sz="1000" b="1" i="0" u="none" strike="noStrike" cap="none" normalizeH="0" baseline="0" dirty="0" err="1" smtClean="0">
                          <a:ln>
                            <a:noFill/>
                          </a:ln>
                          <a:solidFill>
                            <a:srgbClr val="333399"/>
                          </a:solidFill>
                          <a:effectLst/>
                          <a:latin typeface="Arial" charset="0"/>
                          <a:cs typeface="Arial" charset="0"/>
                        </a:rPr>
                        <a:t>dominio</a:t>
                      </a:r>
                      <a:endParaRPr kumimoji="0" lang="fr-FR" sz="1600" b="0" i="0" u="none" strike="noStrike" cap="none" normalizeH="0" baseline="0" dirty="0" smtClean="0">
                        <a:ln>
                          <a:noFill/>
                        </a:ln>
                        <a:solidFill>
                          <a:srgbClr val="333399"/>
                        </a:solidFill>
                        <a:effectLst/>
                        <a:latin typeface="Arial" charset="0"/>
                      </a:endParaRPr>
                    </a:p>
                  </a:txBody>
                  <a:tcPr anchor="b" horzOverflow="overflow">
                    <a:lnL cap="flat">
                      <a:noFill/>
                    </a:lnL>
                    <a:lnR>
                      <a:noFill/>
                    </a:lnR>
                    <a:lnT cap="flat">
                      <a:noFill/>
                    </a:lnT>
                    <a:lnB cap="flat">
                      <a:noFill/>
                    </a:lnB>
                    <a:lnTlToBr>
                      <a:noFill/>
                    </a:lnTlToBr>
                    <a:lnBlToTr>
                      <a:noFill/>
                    </a:lnBlToTr>
                    <a:noFill/>
                  </a:tcPr>
                </a:tc>
              </a:tr>
            </a:tbl>
          </a:graphicData>
        </a:graphic>
      </p:graphicFrame>
      <p:graphicFrame>
        <p:nvGraphicFramePr>
          <p:cNvPr id="11" name="Group 59"/>
          <p:cNvGraphicFramePr>
            <a:graphicFrameLocks noGrp="1"/>
          </p:cNvGraphicFramePr>
          <p:nvPr/>
        </p:nvGraphicFramePr>
        <p:xfrm>
          <a:off x="4814150" y="1773139"/>
          <a:ext cx="1008112" cy="243840"/>
        </p:xfrm>
        <a:graphic>
          <a:graphicData uri="http://schemas.openxmlformats.org/drawingml/2006/table">
            <a:tbl>
              <a:tblPr/>
              <a:tblGrid>
                <a:gridCol w="1008112"/>
              </a:tblGrid>
              <a:tr h="1619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1" i="0" u="none" strike="noStrike" cap="none" normalizeH="0" baseline="0" dirty="0" err="1" smtClean="0">
                          <a:ln>
                            <a:noFill/>
                          </a:ln>
                          <a:solidFill>
                            <a:srgbClr val="333399"/>
                          </a:solidFill>
                          <a:effectLst/>
                          <a:latin typeface="Arial" charset="0"/>
                          <a:cs typeface="Arial" charset="0"/>
                        </a:rPr>
                        <a:t>Amabilidad</a:t>
                      </a:r>
                      <a:endParaRPr kumimoji="0" lang="fr-FR" sz="1600" b="0" i="0" u="none" strike="noStrike" cap="none" normalizeH="0" baseline="0" dirty="0" smtClean="0">
                        <a:ln>
                          <a:noFill/>
                        </a:ln>
                        <a:solidFill>
                          <a:srgbClr val="333399"/>
                        </a:solidFill>
                        <a:effectLst/>
                        <a:latin typeface="Arial"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2" name="Group 85"/>
          <p:cNvGraphicFramePr>
            <a:graphicFrameLocks noGrp="1"/>
          </p:cNvGraphicFramePr>
          <p:nvPr/>
        </p:nvGraphicFramePr>
        <p:xfrm>
          <a:off x="7006886" y="1733950"/>
          <a:ext cx="953415" cy="244475"/>
        </p:xfrm>
        <a:graphic>
          <a:graphicData uri="http://schemas.openxmlformats.org/drawingml/2006/table">
            <a:tbl>
              <a:tblPr/>
              <a:tblGrid>
                <a:gridCol w="953415"/>
              </a:tblGrid>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dirty="0" err="1" smtClean="0">
                          <a:ln>
                            <a:noFill/>
                          </a:ln>
                          <a:solidFill>
                            <a:srgbClr val="333399"/>
                          </a:solidFill>
                          <a:effectLst/>
                          <a:latin typeface="Arial" charset="0"/>
                          <a:cs typeface="Arial" charset="0"/>
                        </a:rPr>
                        <a:t>Iniciativa</a:t>
                      </a:r>
                      <a:endParaRPr kumimoji="0" lang="fr-FR" sz="1600" b="0" i="0" u="none" strike="noStrike" cap="none" normalizeH="0" baseline="0" dirty="0" smtClean="0">
                        <a:ln>
                          <a:noFill/>
                        </a:ln>
                        <a:solidFill>
                          <a:srgbClr val="333399"/>
                        </a:solidFill>
                        <a:effectLst/>
                        <a:latin typeface="Arial" charset="0"/>
                      </a:endParaRPr>
                    </a:p>
                  </a:txBody>
                  <a:tcPr anchor="b" horzOverflow="overflow">
                    <a:lnL>
                      <a:noFill/>
                    </a:lnL>
                    <a:lnR cap="flat">
                      <a:noFill/>
                    </a:lnR>
                    <a:lnT cap="flat">
                      <a:noFill/>
                    </a:lnT>
                    <a:lnB cap="flat">
                      <a:noFill/>
                    </a:lnB>
                    <a:lnTlToBr>
                      <a:noFill/>
                    </a:lnTlToBr>
                    <a:lnBlToTr>
                      <a:noFill/>
                    </a:lnBlToTr>
                    <a:noFill/>
                  </a:tcPr>
                </a:tc>
              </a:tr>
            </a:tbl>
          </a:graphicData>
        </a:graphic>
      </p:graphicFrame>
      <p:cxnSp>
        <p:nvCxnSpPr>
          <p:cNvPr id="50" name="4 Conector recto"/>
          <p:cNvCxnSpPr>
            <a:cxnSpLocks noChangeShapeType="1"/>
          </p:cNvCxnSpPr>
          <p:nvPr/>
        </p:nvCxnSpPr>
        <p:spPr bwMode="auto">
          <a:xfrm rot="5400000">
            <a:off x="1074863" y="3356992"/>
            <a:ext cx="3024336" cy="0"/>
          </a:xfrm>
          <a:prstGeom prst="line">
            <a:avLst/>
          </a:prstGeom>
          <a:noFill/>
          <a:ln w="12700">
            <a:solidFill>
              <a:schemeClr val="tx1"/>
            </a:solidFill>
            <a:prstDash val="dash"/>
            <a:round/>
            <a:headEnd/>
            <a:tailEnd/>
          </a:ln>
        </p:spPr>
      </p:cxnSp>
      <p:cxnSp>
        <p:nvCxnSpPr>
          <p:cNvPr id="51" name="4 Conector recto"/>
          <p:cNvCxnSpPr>
            <a:cxnSpLocks noChangeShapeType="1"/>
          </p:cNvCxnSpPr>
          <p:nvPr/>
        </p:nvCxnSpPr>
        <p:spPr bwMode="auto">
          <a:xfrm rot="5400000">
            <a:off x="2169609" y="3350622"/>
            <a:ext cx="3024336" cy="0"/>
          </a:xfrm>
          <a:prstGeom prst="line">
            <a:avLst/>
          </a:prstGeom>
          <a:noFill/>
          <a:ln w="12700">
            <a:solidFill>
              <a:schemeClr val="tx1"/>
            </a:solidFill>
            <a:prstDash val="dash"/>
            <a:round/>
            <a:headEnd/>
            <a:tailEnd/>
          </a:ln>
        </p:spPr>
      </p:cxnSp>
      <p:cxnSp>
        <p:nvCxnSpPr>
          <p:cNvPr id="52" name="4 Conector recto"/>
          <p:cNvCxnSpPr>
            <a:cxnSpLocks noChangeShapeType="1"/>
          </p:cNvCxnSpPr>
          <p:nvPr/>
        </p:nvCxnSpPr>
        <p:spPr bwMode="auto">
          <a:xfrm rot="5400000">
            <a:off x="3256100" y="3350622"/>
            <a:ext cx="3024336" cy="0"/>
          </a:xfrm>
          <a:prstGeom prst="line">
            <a:avLst/>
          </a:prstGeom>
          <a:noFill/>
          <a:ln w="12700">
            <a:solidFill>
              <a:schemeClr val="tx1"/>
            </a:solidFill>
            <a:prstDash val="dash"/>
            <a:round/>
            <a:headEnd/>
            <a:tailEnd/>
          </a:ln>
        </p:spPr>
      </p:cxnSp>
      <p:cxnSp>
        <p:nvCxnSpPr>
          <p:cNvPr id="53" name="4 Conector recto"/>
          <p:cNvCxnSpPr>
            <a:cxnSpLocks noChangeShapeType="1"/>
          </p:cNvCxnSpPr>
          <p:nvPr/>
        </p:nvCxnSpPr>
        <p:spPr bwMode="auto">
          <a:xfrm rot="5400000">
            <a:off x="4336220" y="3350622"/>
            <a:ext cx="3024336" cy="0"/>
          </a:xfrm>
          <a:prstGeom prst="line">
            <a:avLst/>
          </a:prstGeom>
          <a:noFill/>
          <a:ln w="12700">
            <a:solidFill>
              <a:schemeClr val="tx1"/>
            </a:solidFill>
            <a:prstDash val="dash"/>
            <a:round/>
            <a:headEnd/>
            <a:tailEnd/>
          </a:ln>
        </p:spPr>
      </p:cxnSp>
      <p:cxnSp>
        <p:nvCxnSpPr>
          <p:cNvPr id="54" name="4 Conector recto"/>
          <p:cNvCxnSpPr>
            <a:cxnSpLocks noChangeShapeType="1"/>
          </p:cNvCxnSpPr>
          <p:nvPr/>
        </p:nvCxnSpPr>
        <p:spPr bwMode="auto">
          <a:xfrm rot="5400000">
            <a:off x="5436096" y="3359006"/>
            <a:ext cx="3024336" cy="0"/>
          </a:xfrm>
          <a:prstGeom prst="line">
            <a:avLst/>
          </a:prstGeom>
          <a:noFill/>
          <a:ln w="12700">
            <a:solidFill>
              <a:schemeClr val="tx1"/>
            </a:solidFill>
            <a:prstDash val="dash"/>
            <a:round/>
            <a:headEnd/>
            <a:tailEnd/>
          </a:ln>
        </p:spPr>
      </p:cxnSp>
      <p:graphicFrame>
        <p:nvGraphicFramePr>
          <p:cNvPr id="55" name="Group 59"/>
          <p:cNvGraphicFramePr>
            <a:graphicFrameLocks noGrp="1"/>
          </p:cNvGraphicFramePr>
          <p:nvPr/>
        </p:nvGraphicFramePr>
        <p:xfrm>
          <a:off x="2771800" y="1782821"/>
          <a:ext cx="762000" cy="396240"/>
        </p:xfrm>
        <a:graphic>
          <a:graphicData uri="http://schemas.openxmlformats.org/drawingml/2006/table">
            <a:tbl>
              <a:tblPr/>
              <a:tblGrid>
                <a:gridCol w="762000"/>
              </a:tblGrid>
              <a:tr h="1619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1" i="0" u="none" strike="noStrike" cap="none" normalizeH="0" baseline="0" dirty="0" err="1" smtClean="0">
                          <a:ln>
                            <a:noFill/>
                          </a:ln>
                          <a:solidFill>
                            <a:srgbClr val="333399"/>
                          </a:solidFill>
                          <a:effectLst/>
                          <a:latin typeface="Arial" charset="0"/>
                          <a:cs typeface="Arial" charset="0"/>
                        </a:rPr>
                        <a:t>Duración</a:t>
                      </a:r>
                      <a:r>
                        <a:rPr kumimoji="0" lang="fr-FR" sz="1000" b="1" i="0" u="none" strike="noStrike" cap="none" normalizeH="0" baseline="0" dirty="0" smtClean="0">
                          <a:ln>
                            <a:noFill/>
                          </a:ln>
                          <a:solidFill>
                            <a:srgbClr val="333399"/>
                          </a:solidFill>
                          <a:effectLst/>
                          <a:latin typeface="Arial" charset="0"/>
                          <a:cs typeface="Arial" charset="0"/>
                        </a:rPr>
                        <a:t> Atención</a:t>
                      </a:r>
                      <a:endParaRPr kumimoji="0" lang="fr-FR" sz="1600" b="0" i="0" u="none" strike="noStrike" cap="none" normalizeH="0" baseline="0" dirty="0" smtClean="0">
                        <a:ln>
                          <a:noFill/>
                        </a:ln>
                        <a:solidFill>
                          <a:srgbClr val="333399"/>
                        </a:solidFill>
                        <a:effectLst/>
                        <a:latin typeface="Arial"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56" name="Group 59"/>
          <p:cNvGraphicFramePr>
            <a:graphicFrameLocks noGrp="1"/>
          </p:cNvGraphicFramePr>
          <p:nvPr/>
        </p:nvGraphicFramePr>
        <p:xfrm>
          <a:off x="3773219" y="1766769"/>
          <a:ext cx="1008112" cy="396240"/>
        </p:xfrm>
        <a:graphic>
          <a:graphicData uri="http://schemas.openxmlformats.org/drawingml/2006/table">
            <a:tbl>
              <a:tblPr/>
              <a:tblGrid>
                <a:gridCol w="1008112"/>
              </a:tblGrid>
              <a:tr h="1619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1000" b="1" i="0" u="none" strike="noStrike" cap="none" normalizeH="0" baseline="0" dirty="0" err="1" smtClean="0">
                          <a:ln>
                            <a:noFill/>
                          </a:ln>
                          <a:solidFill>
                            <a:srgbClr val="333399"/>
                          </a:solidFill>
                          <a:effectLst/>
                          <a:latin typeface="Arial" charset="0"/>
                          <a:cs typeface="Arial" charset="0"/>
                        </a:rPr>
                        <a:t>Interés</a:t>
                      </a:r>
                      <a:r>
                        <a:rPr kumimoji="0" lang="fr-FR" sz="1000" b="1" i="0" u="none" strike="noStrike" cap="none" normalizeH="0" baseline="0" dirty="0" smtClean="0">
                          <a:ln>
                            <a:noFill/>
                          </a:ln>
                          <a:solidFill>
                            <a:srgbClr val="333399"/>
                          </a:solidFill>
                          <a:effectLst/>
                          <a:latin typeface="Arial" charset="0"/>
                          <a:cs typeface="Arial" charset="0"/>
                        </a:rPr>
                        <a:t> en Atención</a:t>
                      </a:r>
                      <a:endParaRPr kumimoji="0" lang="fr-FR" sz="1600" b="0" i="0" u="none" strike="noStrike" cap="none" normalizeH="0" baseline="0" dirty="0" smtClean="0">
                        <a:ln>
                          <a:noFill/>
                        </a:ln>
                        <a:solidFill>
                          <a:srgbClr val="333399"/>
                        </a:solidFill>
                        <a:effectLst/>
                        <a:latin typeface="Arial"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20" name="8 CuadroTexto"/>
          <p:cNvSpPr txBox="1">
            <a:spLocks noChangeArrowheads="1"/>
          </p:cNvSpPr>
          <p:nvPr/>
        </p:nvSpPr>
        <p:spPr bwMode="auto">
          <a:xfrm>
            <a:off x="571500" y="980728"/>
            <a:ext cx="3424436" cy="646331"/>
          </a:xfrm>
          <a:prstGeom prst="rect">
            <a:avLst/>
          </a:prstGeom>
          <a:noFill/>
          <a:ln w="9525">
            <a:noFill/>
            <a:miter lim="800000"/>
            <a:headEnd/>
            <a:tailEnd/>
          </a:ln>
        </p:spPr>
        <p:txBody>
          <a:bodyPr wrap="square">
            <a:spAutoFit/>
          </a:bodyPr>
          <a:lstStyle/>
          <a:p>
            <a:pPr>
              <a:lnSpc>
                <a:spcPct val="150000"/>
              </a:lnSpc>
            </a:pPr>
            <a:r>
              <a:rPr lang="es-ES_tradnl" sz="1200" dirty="0">
                <a:solidFill>
                  <a:srgbClr val="333399"/>
                </a:solidFill>
              </a:rPr>
              <a:t>CESFAM </a:t>
            </a:r>
            <a:r>
              <a:rPr lang="es-ES_tradnl" sz="1200" dirty="0" smtClean="0">
                <a:solidFill>
                  <a:srgbClr val="333399"/>
                </a:solidFill>
              </a:rPr>
              <a:t>Junio - Agosto 2011</a:t>
            </a:r>
            <a:endParaRPr lang="es-ES_tradnl" sz="1200" dirty="0">
              <a:solidFill>
                <a:srgbClr val="333399"/>
              </a:solidFill>
            </a:endParaRPr>
          </a:p>
          <a:p>
            <a:pPr>
              <a:lnSpc>
                <a:spcPct val="150000"/>
              </a:lnSpc>
            </a:pPr>
            <a:r>
              <a:rPr lang="es-ES_tradnl" sz="1200" dirty="0">
                <a:solidFill>
                  <a:srgbClr val="333399"/>
                </a:solidFill>
              </a:rPr>
              <a:t>Satisfacción  Admisión / SOME</a:t>
            </a:r>
            <a:endParaRPr lang="es-CL" sz="1200" dirty="0">
              <a:solidFill>
                <a:srgbClr val="333399"/>
              </a:solidFill>
            </a:endParaRPr>
          </a:p>
        </p:txBody>
      </p:sp>
      <p:cxnSp>
        <p:nvCxnSpPr>
          <p:cNvPr id="23" name="4 Conector recto"/>
          <p:cNvCxnSpPr>
            <a:cxnSpLocks noChangeShapeType="1"/>
          </p:cNvCxnSpPr>
          <p:nvPr/>
        </p:nvCxnSpPr>
        <p:spPr bwMode="auto">
          <a:xfrm rot="5400000">
            <a:off x="-10386" y="3363685"/>
            <a:ext cx="3024336" cy="0"/>
          </a:xfrm>
          <a:prstGeom prst="line">
            <a:avLst/>
          </a:prstGeom>
          <a:noFill/>
          <a:ln w="12700">
            <a:solidFill>
              <a:schemeClr val="tx1"/>
            </a:solidFill>
            <a:prstDash val="dash"/>
            <a:round/>
            <a:headEnd/>
            <a:tailEnd/>
          </a:ln>
        </p:spPr>
      </p:cxnSp>
      <p:cxnSp>
        <p:nvCxnSpPr>
          <p:cNvPr id="24" name="4 Conector recto"/>
          <p:cNvCxnSpPr>
            <a:cxnSpLocks noChangeShapeType="1"/>
          </p:cNvCxnSpPr>
          <p:nvPr/>
        </p:nvCxnSpPr>
        <p:spPr bwMode="auto">
          <a:xfrm rot="5400000">
            <a:off x="6529278" y="3356992"/>
            <a:ext cx="3024336" cy="0"/>
          </a:xfrm>
          <a:prstGeom prst="line">
            <a:avLst/>
          </a:prstGeom>
          <a:noFill/>
          <a:ln w="12700">
            <a:solidFill>
              <a:schemeClr val="tx1"/>
            </a:solidFill>
            <a:prstDash val="dash"/>
            <a:round/>
            <a:headEnd/>
            <a:tailEnd/>
          </a:ln>
        </p:spPr>
      </p:cxnSp>
      <p:graphicFrame>
        <p:nvGraphicFramePr>
          <p:cNvPr id="25" name="Group 85"/>
          <p:cNvGraphicFramePr>
            <a:graphicFrameLocks noGrp="1"/>
          </p:cNvGraphicFramePr>
          <p:nvPr/>
        </p:nvGraphicFramePr>
        <p:xfrm>
          <a:off x="8109207" y="1720564"/>
          <a:ext cx="953415" cy="396240"/>
        </p:xfrm>
        <a:graphic>
          <a:graphicData uri="http://schemas.openxmlformats.org/drawingml/2006/table">
            <a:tbl>
              <a:tblPr/>
              <a:tblGrid>
                <a:gridCol w="953415"/>
              </a:tblGrid>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dirty="0" err="1" smtClean="0">
                          <a:ln>
                            <a:noFill/>
                          </a:ln>
                          <a:solidFill>
                            <a:srgbClr val="333399"/>
                          </a:solidFill>
                          <a:effectLst/>
                          <a:latin typeface="Arial" charset="0"/>
                          <a:cs typeface="Arial" charset="0"/>
                        </a:rPr>
                        <a:t>Solución</a:t>
                      </a:r>
                      <a:r>
                        <a:rPr kumimoji="0" lang="fr-FR" sz="1000" b="1" i="0" u="none" strike="noStrike" cap="none" normalizeH="0" baseline="0" dirty="0" smtClean="0">
                          <a:ln>
                            <a:noFill/>
                          </a:ln>
                          <a:solidFill>
                            <a:srgbClr val="333399"/>
                          </a:solidFill>
                          <a:effectLst/>
                          <a:latin typeface="Arial" charset="0"/>
                          <a:cs typeface="Arial" charset="0"/>
                        </a:rPr>
                        <a:t> </a:t>
                      </a:r>
                      <a:r>
                        <a:rPr kumimoji="0" lang="fr-FR" sz="1000" b="1" i="0" u="none" strike="noStrike" cap="none" normalizeH="0" baseline="0" dirty="0" err="1" smtClean="0">
                          <a:ln>
                            <a:noFill/>
                          </a:ln>
                          <a:solidFill>
                            <a:srgbClr val="333399"/>
                          </a:solidFill>
                          <a:effectLst/>
                          <a:latin typeface="Arial" charset="0"/>
                          <a:cs typeface="Arial" charset="0"/>
                        </a:rPr>
                        <a:t>entregada</a:t>
                      </a:r>
                      <a:endParaRPr kumimoji="0" lang="fr-FR" sz="1600" b="0" i="0" u="none" strike="noStrike" cap="none" normalizeH="0" baseline="0" dirty="0" smtClean="0">
                        <a:ln>
                          <a:noFill/>
                        </a:ln>
                        <a:solidFill>
                          <a:srgbClr val="333399"/>
                        </a:solidFill>
                        <a:effectLst/>
                        <a:latin typeface="Arial" charset="0"/>
                      </a:endParaRPr>
                    </a:p>
                  </a:txBody>
                  <a:tcPr anchor="b" horzOverflow="overflow">
                    <a:lnL>
                      <a:noFill/>
                    </a:lnL>
                    <a:lnR cap="flat">
                      <a:noFill/>
                    </a:lnR>
                    <a:lnT cap="flat">
                      <a:noFill/>
                    </a:lnT>
                    <a:lnB cap="flat">
                      <a:noFill/>
                    </a:lnB>
                    <a:lnTlToBr>
                      <a:noFill/>
                    </a:lnTlToBr>
                    <a:lnBlToTr>
                      <a:noFill/>
                    </a:lnBlToTr>
                    <a:noFill/>
                  </a:tcPr>
                </a:tc>
              </a:tr>
            </a:tbl>
          </a:graphicData>
        </a:graphic>
      </p:graphicFrame>
      <p:sp>
        <p:nvSpPr>
          <p:cNvPr id="26" name="6 CuadroTexto"/>
          <p:cNvSpPr txBox="1">
            <a:spLocks noChangeArrowheads="1"/>
          </p:cNvSpPr>
          <p:nvPr/>
        </p:nvSpPr>
        <p:spPr bwMode="auto">
          <a:xfrm>
            <a:off x="611560" y="5808082"/>
            <a:ext cx="1728118" cy="246221"/>
          </a:xfrm>
          <a:prstGeom prst="rect">
            <a:avLst/>
          </a:prstGeom>
          <a:noFill/>
          <a:ln w="9525">
            <a:noFill/>
            <a:miter lim="800000"/>
            <a:headEnd/>
            <a:tailEnd/>
          </a:ln>
        </p:spPr>
        <p:txBody>
          <a:bodyPr wrap="square">
            <a:spAutoFit/>
          </a:bodyPr>
          <a:lstStyle/>
          <a:p>
            <a:r>
              <a:rPr lang="es-ES_tradnl" sz="1000" dirty="0">
                <a:solidFill>
                  <a:srgbClr val="333399"/>
                </a:solidFill>
              </a:rPr>
              <a:t>Base </a:t>
            </a:r>
            <a:r>
              <a:rPr lang="es-ES_tradnl" sz="1000" dirty="0" err="1" smtClean="0">
                <a:solidFill>
                  <a:srgbClr val="333399"/>
                </a:solidFill>
              </a:rPr>
              <a:t>Jun</a:t>
            </a:r>
            <a:r>
              <a:rPr lang="es-ES_tradnl" sz="1000" dirty="0" smtClean="0">
                <a:solidFill>
                  <a:srgbClr val="333399"/>
                </a:solidFill>
              </a:rPr>
              <a:t> 2011: 113</a:t>
            </a:r>
            <a:endParaRPr lang="es-CL" sz="1000" dirty="0">
              <a:solidFill>
                <a:srgbClr val="333399"/>
              </a:solidFill>
            </a:endParaRPr>
          </a:p>
        </p:txBody>
      </p:sp>
      <p:sp>
        <p:nvSpPr>
          <p:cNvPr id="27" name="6 CuadroTexto"/>
          <p:cNvSpPr txBox="1">
            <a:spLocks noChangeArrowheads="1"/>
          </p:cNvSpPr>
          <p:nvPr/>
        </p:nvSpPr>
        <p:spPr bwMode="auto">
          <a:xfrm>
            <a:off x="611560" y="6135107"/>
            <a:ext cx="1439863" cy="246221"/>
          </a:xfrm>
          <a:prstGeom prst="rect">
            <a:avLst/>
          </a:prstGeom>
          <a:noFill/>
          <a:ln w="9525">
            <a:noFill/>
            <a:miter lim="800000"/>
            <a:headEnd/>
            <a:tailEnd/>
          </a:ln>
        </p:spPr>
        <p:txBody>
          <a:bodyPr>
            <a:spAutoFit/>
          </a:bodyPr>
          <a:lstStyle/>
          <a:p>
            <a:r>
              <a:rPr lang="es-ES_tradnl" sz="1000" dirty="0">
                <a:solidFill>
                  <a:srgbClr val="333399"/>
                </a:solidFill>
              </a:rPr>
              <a:t>Base </a:t>
            </a:r>
            <a:r>
              <a:rPr lang="es-ES_tradnl" sz="1000" dirty="0" err="1" smtClean="0">
                <a:solidFill>
                  <a:srgbClr val="333399"/>
                </a:solidFill>
              </a:rPr>
              <a:t>Ago</a:t>
            </a:r>
            <a:r>
              <a:rPr lang="es-ES_tradnl" sz="1000" dirty="0" smtClean="0">
                <a:solidFill>
                  <a:srgbClr val="333399"/>
                </a:solidFill>
              </a:rPr>
              <a:t> 2011: 144</a:t>
            </a:r>
            <a:endParaRPr lang="es-CL" sz="1000" dirty="0">
              <a:solidFill>
                <a:srgbClr val="333399"/>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2 Título"/>
          <p:cNvSpPr>
            <a:spLocks noGrp="1"/>
          </p:cNvSpPr>
          <p:nvPr>
            <p:ph type="title"/>
          </p:nvPr>
        </p:nvSpPr>
        <p:spPr>
          <a:xfrm>
            <a:off x="323528" y="476672"/>
            <a:ext cx="8229600" cy="1143000"/>
          </a:xfrm>
        </p:spPr>
        <p:txBody>
          <a:bodyPr/>
          <a:lstStyle/>
          <a:p>
            <a:pPr algn="l"/>
            <a:r>
              <a:rPr lang="es-ES_tradnl" sz="2000" dirty="0" smtClean="0">
                <a:ea typeface="ＭＳ Ｐゴシック" pitchFamily="34" charset="-128"/>
              </a:rPr>
              <a:t/>
            </a:r>
            <a:br>
              <a:rPr lang="es-ES_tradnl" sz="2000" dirty="0" smtClean="0">
                <a:ea typeface="ＭＳ Ｐゴシック" pitchFamily="34" charset="-128"/>
              </a:rPr>
            </a:br>
            <a:r>
              <a:rPr lang="es-ES_tradnl" sz="2000" dirty="0" smtClean="0">
                <a:ea typeface="ＭＳ Ｐゴシック" pitchFamily="34" charset="-128"/>
              </a:rPr>
              <a:t>Sugerencias entregadas por los usuarios</a:t>
            </a:r>
            <a:endParaRPr lang="es-CL" sz="2000" dirty="0" smtClean="0">
              <a:ea typeface="ＭＳ Ｐゴシック" pitchFamily="34" charset="-128"/>
            </a:endParaRPr>
          </a:p>
        </p:txBody>
      </p:sp>
      <p:graphicFrame>
        <p:nvGraphicFramePr>
          <p:cNvPr id="5" name="4 Tabla"/>
          <p:cNvGraphicFramePr>
            <a:graphicFrameLocks noGrp="1"/>
          </p:cNvGraphicFramePr>
          <p:nvPr/>
        </p:nvGraphicFramePr>
        <p:xfrm>
          <a:off x="2267744" y="2060848"/>
          <a:ext cx="4824535" cy="3992121"/>
        </p:xfrm>
        <a:graphic>
          <a:graphicData uri="http://schemas.openxmlformats.org/drawingml/2006/table">
            <a:tbl>
              <a:tblPr/>
              <a:tblGrid>
                <a:gridCol w="3269374"/>
                <a:gridCol w="742236"/>
                <a:gridCol w="812925"/>
              </a:tblGrid>
              <a:tr h="453651">
                <a:tc>
                  <a:txBody>
                    <a:bodyPr/>
                    <a:lstStyle/>
                    <a:p>
                      <a:pPr algn="ctr" fontAlgn="ctr"/>
                      <a:r>
                        <a:rPr lang="es-CL" sz="1200" b="1" i="0" u="none" strike="noStrike" dirty="0">
                          <a:solidFill>
                            <a:srgbClr val="FFFFFF"/>
                          </a:solidFill>
                          <a:latin typeface="Arial"/>
                        </a:rPr>
                        <a:t>Sugerencia</a:t>
                      </a:r>
                    </a:p>
                  </a:txBody>
                  <a:tcPr marL="0" marR="0" marT="0" marB="0" anchor="ctr">
                    <a:lnL>
                      <a:noFill/>
                    </a:lnL>
                    <a:lnR w="6350" cap="flat" cmpd="sng" algn="ctr">
                      <a:solidFill>
                        <a:srgbClr val="FFFFFF"/>
                      </a:solidFill>
                      <a:prstDash val="solid"/>
                      <a:round/>
                      <a:headEnd type="none" w="med" len="med"/>
                      <a:tailEnd type="none" w="med" len="med"/>
                    </a:lnR>
                    <a:lnT>
                      <a:noFill/>
                    </a:lnT>
                    <a:lnB w="6350" cap="flat" cmpd="sng" algn="ctr">
                      <a:solidFill>
                        <a:srgbClr val="538ED5"/>
                      </a:solidFill>
                      <a:prstDash val="solid"/>
                      <a:round/>
                      <a:headEnd type="none" w="med" len="med"/>
                      <a:tailEnd type="none" w="med" len="med"/>
                    </a:lnB>
                    <a:solidFill>
                      <a:srgbClr val="538ED5"/>
                    </a:solidFill>
                  </a:tcPr>
                </a:tc>
                <a:tc>
                  <a:txBody>
                    <a:bodyPr/>
                    <a:lstStyle/>
                    <a:p>
                      <a:pPr algn="ctr" fontAlgn="ctr"/>
                      <a:r>
                        <a:rPr lang="es-CL" sz="1200" b="1" i="0" u="none" strike="noStrike">
                          <a:solidFill>
                            <a:srgbClr val="FFFFFF"/>
                          </a:solidFill>
                          <a:latin typeface="Arial"/>
                        </a:rPr>
                        <a:t>jun-11</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538ED5"/>
                      </a:solidFill>
                      <a:prstDash val="solid"/>
                      <a:round/>
                      <a:headEnd type="none" w="med" len="med"/>
                      <a:tailEnd type="none" w="med" len="med"/>
                    </a:lnB>
                    <a:solidFill>
                      <a:srgbClr val="538ED5"/>
                    </a:solidFill>
                  </a:tcPr>
                </a:tc>
                <a:tc>
                  <a:txBody>
                    <a:bodyPr/>
                    <a:lstStyle/>
                    <a:p>
                      <a:pPr algn="ctr" fontAlgn="ctr"/>
                      <a:r>
                        <a:rPr lang="es-CL" sz="1200" b="1" i="0" u="none" strike="noStrike" dirty="0">
                          <a:solidFill>
                            <a:srgbClr val="FFFFFF"/>
                          </a:solidFill>
                          <a:latin typeface="Arial"/>
                        </a:rPr>
                        <a:t>ago-11</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538ED5"/>
                      </a:solidFill>
                      <a:prstDash val="solid"/>
                      <a:round/>
                      <a:headEnd type="none" w="med" len="med"/>
                      <a:tailEnd type="none" w="med" len="med"/>
                    </a:lnR>
                    <a:lnT>
                      <a:noFill/>
                    </a:lnT>
                    <a:lnB w="6350" cap="flat" cmpd="sng" algn="ctr">
                      <a:solidFill>
                        <a:srgbClr val="538ED5"/>
                      </a:solidFill>
                      <a:prstDash val="solid"/>
                      <a:round/>
                      <a:headEnd type="none" w="med" len="med"/>
                      <a:tailEnd type="none" w="med" len="med"/>
                    </a:lnB>
                    <a:solidFill>
                      <a:srgbClr val="538ED5"/>
                    </a:solidFill>
                  </a:tcPr>
                </a:tc>
              </a:tr>
              <a:tr h="272190">
                <a:tc>
                  <a:txBody>
                    <a:bodyPr/>
                    <a:lstStyle/>
                    <a:p>
                      <a:pPr marL="0" indent="87313" algn="l" fontAlgn="b"/>
                      <a:r>
                        <a:rPr lang="es-CL" sz="1100" b="1" i="0" u="none" strike="noStrike" dirty="0">
                          <a:solidFill>
                            <a:srgbClr val="000000"/>
                          </a:solidFill>
                          <a:latin typeface="Calibri"/>
                        </a:rPr>
                        <a:t>Rapidez en la atención</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CL" sz="1100" b="1" i="0" u="none" strike="noStrike">
                          <a:solidFill>
                            <a:srgbClr val="000000"/>
                          </a:solidFill>
                          <a:latin typeface="Calibri"/>
                        </a:rPr>
                        <a:t>19%</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CL" sz="1100" b="1" i="0" u="none" strike="noStrike" dirty="0" smtClean="0">
                          <a:solidFill>
                            <a:srgbClr val="000000"/>
                          </a:solidFill>
                          <a:latin typeface="Calibri"/>
                        </a:rPr>
                        <a:t>14%</a:t>
                      </a:r>
                      <a:endParaRPr lang="es-CL" sz="1100" b="1" i="0" u="none" strike="noStrike" dirty="0">
                        <a:solidFill>
                          <a:srgbClr val="000000"/>
                        </a:solidFill>
                        <a:latin typeface="Calibri"/>
                      </a:endParaRP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r>
              <a:tr h="272190">
                <a:tc>
                  <a:txBody>
                    <a:bodyPr/>
                    <a:lstStyle/>
                    <a:p>
                      <a:pPr marL="0" indent="87313" algn="l" fontAlgn="b"/>
                      <a:r>
                        <a:rPr lang="es-CL" sz="1100" b="1" i="0" u="none" strike="noStrike" dirty="0">
                          <a:solidFill>
                            <a:srgbClr val="000000"/>
                          </a:solidFill>
                          <a:latin typeface="Calibri"/>
                        </a:rPr>
                        <a:t>Más personal para la atención</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CL" sz="1100" b="1" i="0" u="none" strike="noStrike">
                          <a:solidFill>
                            <a:srgbClr val="000000"/>
                          </a:solidFill>
                          <a:latin typeface="Calibri"/>
                        </a:rPr>
                        <a:t>11%</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CL" sz="1100" b="1" i="0" u="none" strike="noStrike" dirty="0">
                          <a:solidFill>
                            <a:srgbClr val="000000"/>
                          </a:solidFill>
                          <a:latin typeface="Calibri"/>
                        </a:rPr>
                        <a:t>15%</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r>
              <a:tr h="272190">
                <a:tc>
                  <a:txBody>
                    <a:bodyPr/>
                    <a:lstStyle/>
                    <a:p>
                      <a:pPr marL="0" indent="87313" algn="l" fontAlgn="b"/>
                      <a:r>
                        <a:rPr lang="es-CL" sz="1100" b="1" i="0" u="none" strike="noStrike" dirty="0">
                          <a:solidFill>
                            <a:srgbClr val="000000"/>
                          </a:solidFill>
                          <a:latin typeface="Calibri"/>
                        </a:rPr>
                        <a:t>Personal más amable</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00B050"/>
                    </a:solidFill>
                  </a:tcPr>
                </a:tc>
                <a:tc>
                  <a:txBody>
                    <a:bodyPr/>
                    <a:lstStyle/>
                    <a:p>
                      <a:pPr algn="ctr" fontAlgn="ctr"/>
                      <a:r>
                        <a:rPr lang="es-CL" sz="1100" b="1" i="0" u="none" strike="noStrike" dirty="0">
                          <a:solidFill>
                            <a:srgbClr val="000000"/>
                          </a:solidFill>
                          <a:latin typeface="Calibri"/>
                        </a:rPr>
                        <a:t>18%</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00B050"/>
                    </a:solidFill>
                  </a:tcPr>
                </a:tc>
                <a:tc>
                  <a:txBody>
                    <a:bodyPr/>
                    <a:lstStyle/>
                    <a:p>
                      <a:pPr algn="ctr" fontAlgn="ctr"/>
                      <a:r>
                        <a:rPr lang="es-CL" sz="1100" b="1" i="0" u="none" strike="noStrike" dirty="0" smtClean="0">
                          <a:solidFill>
                            <a:srgbClr val="000000"/>
                          </a:solidFill>
                          <a:latin typeface="Calibri"/>
                        </a:rPr>
                        <a:t>6%</a:t>
                      </a:r>
                      <a:endParaRPr lang="es-CL" sz="1100" b="1" i="0" u="none" strike="noStrike" dirty="0">
                        <a:solidFill>
                          <a:srgbClr val="000000"/>
                        </a:solidFill>
                        <a:latin typeface="Calibri"/>
                      </a:endParaRP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00B050"/>
                    </a:solidFill>
                  </a:tcPr>
                </a:tc>
              </a:tr>
              <a:tr h="272190">
                <a:tc>
                  <a:txBody>
                    <a:bodyPr/>
                    <a:lstStyle/>
                    <a:p>
                      <a:pPr marL="0" indent="87313" algn="l" fontAlgn="b"/>
                      <a:r>
                        <a:rPr lang="es-CL" sz="1100" b="1" i="0" u="none" strike="noStrike" dirty="0">
                          <a:solidFill>
                            <a:srgbClr val="000000"/>
                          </a:solidFill>
                          <a:latin typeface="Calibri"/>
                        </a:rPr>
                        <a:t>Más horas disponibles</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CL" sz="1100" b="1" i="0" u="none" strike="noStrike">
                          <a:solidFill>
                            <a:srgbClr val="000000"/>
                          </a:solidFill>
                          <a:latin typeface="Calibri"/>
                        </a:rPr>
                        <a:t>12%</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CL" sz="1100" b="1" i="0" u="none" strike="noStrike" dirty="0">
                          <a:solidFill>
                            <a:srgbClr val="000000"/>
                          </a:solidFill>
                          <a:latin typeface="Calibri"/>
                        </a:rPr>
                        <a:t>6%</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r>
              <a:tr h="272190">
                <a:tc>
                  <a:txBody>
                    <a:bodyPr/>
                    <a:lstStyle/>
                    <a:p>
                      <a:pPr marL="0" indent="87313" algn="l" fontAlgn="b"/>
                      <a:r>
                        <a:rPr lang="es-CL" sz="1100" b="1" i="0" u="none" strike="noStrike" dirty="0">
                          <a:solidFill>
                            <a:srgbClr val="000000"/>
                          </a:solidFill>
                          <a:latin typeface="Calibri"/>
                        </a:rPr>
                        <a:t>Orden para dar horas</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CL" sz="1100" b="1" i="0" u="none" strike="noStrike" dirty="0">
                          <a:solidFill>
                            <a:srgbClr val="000000"/>
                          </a:solidFill>
                          <a:latin typeface="Calibri"/>
                        </a:rPr>
                        <a:t> </a:t>
                      </a:r>
                      <a:r>
                        <a:rPr lang="es-CL" sz="1100" b="1" i="0" u="none" strike="noStrike" dirty="0" smtClean="0">
                          <a:solidFill>
                            <a:srgbClr val="000000"/>
                          </a:solidFill>
                          <a:latin typeface="Calibri"/>
                        </a:rPr>
                        <a:t>-</a:t>
                      </a:r>
                      <a:endParaRPr lang="es-CL" sz="1100" b="1" i="0" u="none" strike="noStrike" dirty="0">
                        <a:solidFill>
                          <a:srgbClr val="000000"/>
                        </a:solidFill>
                        <a:latin typeface="Calibri"/>
                      </a:endParaRP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CL" sz="1100" b="1" i="0" u="none" strike="noStrike">
                          <a:solidFill>
                            <a:srgbClr val="000000"/>
                          </a:solidFill>
                          <a:latin typeface="Calibri"/>
                        </a:rPr>
                        <a:t>2%</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r>
              <a:tr h="272190">
                <a:tc>
                  <a:txBody>
                    <a:bodyPr/>
                    <a:lstStyle/>
                    <a:p>
                      <a:pPr marL="0" indent="87313" algn="l" fontAlgn="b"/>
                      <a:r>
                        <a:rPr lang="es-CL" sz="1100" b="1" i="0" u="none" strike="noStrike" dirty="0">
                          <a:solidFill>
                            <a:srgbClr val="000000"/>
                          </a:solidFill>
                          <a:latin typeface="Calibri"/>
                        </a:rPr>
                        <a:t>Contar con más módulos de atención</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CL" sz="1100" b="1" i="0" u="none" strike="noStrike">
                          <a:solidFill>
                            <a:srgbClr val="000000"/>
                          </a:solidFill>
                          <a:latin typeface="Calibri"/>
                        </a:rPr>
                        <a:t>4%</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CL" sz="1100" b="1" i="0" u="none" strike="noStrike">
                          <a:solidFill>
                            <a:srgbClr val="000000"/>
                          </a:solidFill>
                          <a:latin typeface="Calibri"/>
                        </a:rPr>
                        <a:t>1%</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r>
              <a:tr h="272190">
                <a:tc>
                  <a:txBody>
                    <a:bodyPr/>
                    <a:lstStyle/>
                    <a:p>
                      <a:pPr marL="0" indent="87313" algn="l" fontAlgn="b"/>
                      <a:r>
                        <a:rPr lang="es-CL" sz="1100" b="1" i="0" u="none" strike="noStrike" dirty="0">
                          <a:solidFill>
                            <a:srgbClr val="000000"/>
                          </a:solidFill>
                          <a:latin typeface="Calibri"/>
                        </a:rPr>
                        <a:t>Contar con información completa</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CL" sz="1100" b="1" i="0" u="none" strike="noStrike">
                          <a:solidFill>
                            <a:srgbClr val="000000"/>
                          </a:solidFill>
                          <a:latin typeface="Calibri"/>
                        </a:rPr>
                        <a:t>4%</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CL" sz="1100" b="1" i="0" u="none" strike="noStrike">
                          <a:solidFill>
                            <a:srgbClr val="000000"/>
                          </a:solidFill>
                          <a:latin typeface="Calibri"/>
                        </a:rPr>
                        <a:t>1%</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r>
              <a:tr h="272190">
                <a:tc>
                  <a:txBody>
                    <a:bodyPr/>
                    <a:lstStyle/>
                    <a:p>
                      <a:pPr marL="0" indent="87313" algn="l" fontAlgn="b"/>
                      <a:r>
                        <a:rPr lang="es-CL" sz="1100" b="1" i="0" u="none" strike="noStrike" dirty="0">
                          <a:solidFill>
                            <a:srgbClr val="000000"/>
                          </a:solidFill>
                          <a:latin typeface="Calibri"/>
                        </a:rPr>
                        <a:t>Disponibilidad en la atención</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CL" sz="1100" b="1" i="0" u="none" strike="noStrike">
                          <a:solidFill>
                            <a:srgbClr val="000000"/>
                          </a:solidFill>
                          <a:latin typeface="Calibri"/>
                        </a:rPr>
                        <a:t>4%</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CL" sz="1100" b="1" i="0" u="none" strike="noStrike">
                          <a:solidFill>
                            <a:srgbClr val="000000"/>
                          </a:solidFill>
                          <a:latin typeface="Calibri"/>
                        </a:rPr>
                        <a:t>2%</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r>
              <a:tr h="272190">
                <a:tc>
                  <a:txBody>
                    <a:bodyPr/>
                    <a:lstStyle/>
                    <a:p>
                      <a:pPr marL="0" indent="87313" algn="l" fontAlgn="b"/>
                      <a:r>
                        <a:rPr lang="es-CL" sz="1100" b="1" i="0" u="none" strike="noStrike" dirty="0">
                          <a:solidFill>
                            <a:srgbClr val="000000"/>
                          </a:solidFill>
                          <a:latin typeface="Calibri"/>
                        </a:rPr>
                        <a:t>Respetar horas</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CL" sz="1100" b="1" i="0" u="none" strike="noStrike">
                          <a:solidFill>
                            <a:srgbClr val="000000"/>
                          </a:solidFill>
                          <a:latin typeface="Calibri"/>
                        </a:rPr>
                        <a:t>2%</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CL" sz="1100" b="1" i="0" u="none" strike="noStrike">
                          <a:solidFill>
                            <a:srgbClr val="000000"/>
                          </a:solidFill>
                          <a:latin typeface="Calibri"/>
                        </a:rPr>
                        <a:t>1%</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r>
              <a:tr h="272190">
                <a:tc>
                  <a:txBody>
                    <a:bodyPr/>
                    <a:lstStyle/>
                    <a:p>
                      <a:pPr marL="0" indent="87313" algn="l" fontAlgn="b"/>
                      <a:r>
                        <a:rPr lang="es-CL" sz="1100" b="1" i="0" u="none" strike="noStrike" dirty="0">
                          <a:solidFill>
                            <a:srgbClr val="000000"/>
                          </a:solidFill>
                          <a:latin typeface="Calibri"/>
                        </a:rPr>
                        <a:t>Personal </a:t>
                      </a:r>
                      <a:r>
                        <a:rPr lang="es-CL" sz="1100" b="1" i="0" u="none" strike="noStrike" dirty="0" smtClean="0">
                          <a:solidFill>
                            <a:srgbClr val="000000"/>
                          </a:solidFill>
                          <a:latin typeface="Calibri"/>
                        </a:rPr>
                        <a:t>más </a:t>
                      </a:r>
                      <a:r>
                        <a:rPr lang="es-CL" sz="1100" b="1" i="0" u="none" strike="noStrike" dirty="0">
                          <a:solidFill>
                            <a:srgbClr val="000000"/>
                          </a:solidFill>
                          <a:latin typeface="Calibri"/>
                        </a:rPr>
                        <a:t>capacitado</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CL" sz="1100" b="1" i="0" u="none" strike="noStrike">
                          <a:solidFill>
                            <a:srgbClr val="000000"/>
                          </a:solidFill>
                          <a:latin typeface="Calibri"/>
                        </a:rPr>
                        <a:t>1%</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CL" sz="1100" b="1" i="0" u="none" strike="noStrike">
                          <a:solidFill>
                            <a:srgbClr val="000000"/>
                          </a:solidFill>
                          <a:latin typeface="Calibri"/>
                        </a:rPr>
                        <a:t>3%</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r>
              <a:tr h="272190">
                <a:tc>
                  <a:txBody>
                    <a:bodyPr/>
                    <a:lstStyle/>
                    <a:p>
                      <a:pPr marL="0" indent="87313" algn="l" fontAlgn="b"/>
                      <a:r>
                        <a:rPr lang="es-CL" sz="1100" b="1" i="0" u="none" strike="noStrike" dirty="0">
                          <a:solidFill>
                            <a:srgbClr val="000000"/>
                          </a:solidFill>
                          <a:latin typeface="Calibri"/>
                        </a:rPr>
                        <a:t>Ampliar horario</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CL" sz="1100" b="1" i="0" u="none" strike="noStrike">
                          <a:solidFill>
                            <a:srgbClr val="000000"/>
                          </a:solidFill>
                          <a:latin typeface="Calibri"/>
                        </a:rPr>
                        <a:t>1%</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CL" sz="1100" b="1" i="0" u="none" strike="noStrike">
                          <a:solidFill>
                            <a:srgbClr val="000000"/>
                          </a:solidFill>
                          <a:latin typeface="Calibri"/>
                        </a:rPr>
                        <a:t>1%</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r>
              <a:tr h="272190">
                <a:tc>
                  <a:txBody>
                    <a:bodyPr/>
                    <a:lstStyle/>
                    <a:p>
                      <a:pPr marL="0" indent="87313" algn="l" fontAlgn="b"/>
                      <a:r>
                        <a:rPr lang="es-CL" sz="1100" b="1" i="0" u="none" strike="noStrike" dirty="0">
                          <a:solidFill>
                            <a:srgbClr val="000000"/>
                          </a:solidFill>
                          <a:latin typeface="Calibri"/>
                        </a:rPr>
                        <a:t>Rapidez en solucionar requerimientos</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CL" sz="1100" b="1" i="0" u="none" strike="noStrike">
                          <a:solidFill>
                            <a:srgbClr val="000000"/>
                          </a:solidFill>
                          <a:latin typeface="Calibri"/>
                        </a:rPr>
                        <a:t>1%</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CL" sz="1100" b="1" i="0" u="none" strike="noStrike">
                          <a:solidFill>
                            <a:srgbClr val="000000"/>
                          </a:solidFill>
                          <a:latin typeface="Calibri"/>
                        </a:rPr>
                        <a:t>1%</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r>
              <a:tr h="272190">
                <a:tc>
                  <a:txBody>
                    <a:bodyPr/>
                    <a:lstStyle/>
                    <a:p>
                      <a:pPr marL="0" indent="87313" algn="l" fontAlgn="b"/>
                      <a:r>
                        <a:rPr lang="es-CL" sz="1100" b="1" i="0" u="none" strike="noStrike" dirty="0">
                          <a:solidFill>
                            <a:srgbClr val="000000"/>
                          </a:solidFill>
                          <a:latin typeface="Calibri"/>
                        </a:rPr>
                        <a:t>Computadores más modernos</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CL" sz="1100" b="1" i="0" u="none" strike="noStrike">
                          <a:solidFill>
                            <a:srgbClr val="000000"/>
                          </a:solidFill>
                          <a:latin typeface="Calibri"/>
                        </a:rPr>
                        <a:t>1%</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FFFFFF"/>
                    </a:solidFill>
                  </a:tcPr>
                </a:tc>
                <a:tc>
                  <a:txBody>
                    <a:bodyPr/>
                    <a:lstStyle/>
                    <a:p>
                      <a:pPr algn="ctr" fontAlgn="ctr"/>
                      <a:r>
                        <a:rPr lang="es-CL" sz="1100" b="1" i="0" u="none" strike="noStrike" dirty="0">
                          <a:solidFill>
                            <a:srgbClr val="000000"/>
                          </a:solidFill>
                          <a:latin typeface="Calibri"/>
                        </a:rPr>
                        <a:t> </a:t>
                      </a:r>
                      <a:r>
                        <a:rPr lang="es-CL" sz="1100" b="1" i="0" u="none" strike="noStrike" dirty="0" smtClean="0">
                          <a:solidFill>
                            <a:srgbClr val="000000"/>
                          </a:solidFill>
                          <a:latin typeface="Calibri"/>
                        </a:rPr>
                        <a:t>-</a:t>
                      </a:r>
                      <a:endParaRPr lang="es-CL" sz="1100" b="1" i="0" u="none" strike="noStrike" dirty="0">
                        <a:solidFill>
                          <a:srgbClr val="000000"/>
                        </a:solidFill>
                        <a:latin typeface="Calibri"/>
                      </a:endParaRP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tcPr>
                </a:tc>
              </a:tr>
            </a:tbl>
          </a:graphicData>
        </a:graphic>
      </p:graphicFrame>
      <p:sp>
        <p:nvSpPr>
          <p:cNvPr id="4" name="Text Box 31"/>
          <p:cNvSpPr txBox="1">
            <a:spLocks noChangeArrowheads="1"/>
          </p:cNvSpPr>
          <p:nvPr/>
        </p:nvSpPr>
        <p:spPr bwMode="auto">
          <a:xfrm>
            <a:off x="2483768" y="44624"/>
            <a:ext cx="4464050" cy="647700"/>
          </a:xfrm>
          <a:prstGeom prst="rect">
            <a:avLst/>
          </a:prstGeom>
          <a:noFill/>
          <a:ln w="9525">
            <a:noFill/>
            <a:miter lim="800000"/>
            <a:headEnd/>
            <a:tailEnd/>
          </a:ln>
        </p:spPr>
        <p:txBody>
          <a:bodyPr>
            <a:spAutoFit/>
          </a:bodyPr>
          <a:lstStyle/>
          <a:p>
            <a:pPr algn="ctr"/>
            <a:r>
              <a:rPr lang="es-ES" b="1" dirty="0">
                <a:solidFill>
                  <a:schemeClr val="accent1">
                    <a:lumMod val="50000"/>
                  </a:schemeClr>
                </a:solidFill>
                <a:latin typeface="Calibri" pitchFamily="34" charset="0"/>
              </a:rPr>
              <a:t>ESQUEMA DE TRABAJO </a:t>
            </a:r>
          </a:p>
          <a:p>
            <a:pPr algn="ctr"/>
            <a:r>
              <a:rPr lang="es-ES" b="1" dirty="0" smtClean="0">
                <a:solidFill>
                  <a:schemeClr val="accent1">
                    <a:lumMod val="50000"/>
                  </a:schemeClr>
                </a:solidFill>
                <a:latin typeface="Calibri" pitchFamily="34" charset="0"/>
              </a:rPr>
              <a:t>GENERAL ETAPA DISEÑO</a:t>
            </a:r>
            <a:endParaRPr lang="es-ES" b="1" dirty="0">
              <a:solidFill>
                <a:schemeClr val="accent1">
                  <a:lumMod val="50000"/>
                </a:schemeClr>
              </a:solidFill>
              <a:latin typeface="Calibri" pitchFamily="34" charset="0"/>
            </a:endParaRPr>
          </a:p>
        </p:txBody>
      </p:sp>
      <p:cxnSp>
        <p:nvCxnSpPr>
          <p:cNvPr id="6" name="5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4000" t="-1000" r="-1000" b="-9000"/>
          </a:stretch>
        </a:blipFill>
        <a:effectLst/>
      </p:bgPr>
    </p:bg>
    <p:spTree>
      <p:nvGrpSpPr>
        <p:cNvPr id="1" name=""/>
        <p:cNvGrpSpPr/>
        <p:nvPr/>
      </p:nvGrpSpPr>
      <p:grpSpPr>
        <a:xfrm>
          <a:off x="0" y="0"/>
          <a:ext cx="0" cy="0"/>
          <a:chOff x="0" y="0"/>
          <a:chExt cx="0" cy="0"/>
        </a:xfrm>
      </p:grpSpPr>
      <p:sp>
        <p:nvSpPr>
          <p:cNvPr id="4" name="3 CuadroTexto"/>
          <p:cNvSpPr txBox="1"/>
          <p:nvPr/>
        </p:nvSpPr>
        <p:spPr>
          <a:xfrm>
            <a:off x="251520" y="692696"/>
            <a:ext cx="3312368" cy="3785652"/>
          </a:xfrm>
          <a:prstGeom prst="rect">
            <a:avLst/>
          </a:prstGeom>
          <a:noFill/>
        </p:spPr>
        <p:txBody>
          <a:bodyPr wrap="square" rtlCol="0">
            <a:spAutoFit/>
          </a:bodyPr>
          <a:lstStyle/>
          <a:p>
            <a:r>
              <a:rPr lang="es-CL" sz="3600" b="1" i="1" dirty="0" smtClean="0">
                <a:solidFill>
                  <a:schemeClr val="bg1"/>
                </a:solidFill>
                <a:latin typeface="+mn-lt"/>
              </a:rPr>
              <a:t>PREGUNTA : </a:t>
            </a:r>
          </a:p>
          <a:p>
            <a:endParaRPr lang="es-CL" sz="3600" b="1" i="1" dirty="0" smtClean="0">
              <a:solidFill>
                <a:schemeClr val="bg1"/>
              </a:solidFill>
              <a:latin typeface="+mn-lt"/>
            </a:endParaRPr>
          </a:p>
          <a:p>
            <a:r>
              <a:rPr lang="es-CL" sz="2800" b="1" i="1" dirty="0" smtClean="0">
                <a:solidFill>
                  <a:schemeClr val="bg1"/>
                </a:solidFill>
                <a:latin typeface="+mn-lt"/>
              </a:rPr>
              <a:t>¿Cómo queremos ser reconocidos? ¿Qué tipo de experiencia organizacional queremos promover?</a:t>
            </a:r>
            <a:endParaRPr lang="es-CL" sz="2800" b="1" i="1" dirty="0">
              <a:solidFill>
                <a:schemeClr val="bg1"/>
              </a:solidFill>
              <a:latin typeface="+mn-lt"/>
            </a:endParaRPr>
          </a:p>
        </p:txBody>
      </p:sp>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1 Rectángulo"/>
          <p:cNvSpPr/>
          <p:nvPr/>
        </p:nvSpPr>
        <p:spPr>
          <a:xfrm>
            <a:off x="1043608" y="3212976"/>
            <a:ext cx="7200800" cy="2862322"/>
          </a:xfrm>
          <a:prstGeom prst="rect">
            <a:avLst/>
          </a:prstGeom>
        </p:spPr>
        <p:txBody>
          <a:bodyPr wrap="square">
            <a:spAutoFit/>
          </a:bodyPr>
          <a:lstStyle/>
          <a:p>
            <a:pPr algn="ctr"/>
            <a:r>
              <a:rPr lang="es-CL" b="1" i="1" dirty="0" smtClean="0">
                <a:solidFill>
                  <a:schemeClr val="bg1"/>
                </a:solidFill>
                <a:latin typeface="+mj-lt"/>
              </a:rPr>
              <a:t>Los Artistas  </a:t>
            </a:r>
            <a:r>
              <a:rPr lang="es-CL" b="1" i="1" dirty="0" err="1" smtClean="0">
                <a:solidFill>
                  <a:schemeClr val="bg1"/>
                </a:solidFill>
                <a:latin typeface="+mj-lt"/>
              </a:rPr>
              <a:t>Christo</a:t>
            </a:r>
            <a:r>
              <a:rPr lang="es-CL" b="1" i="1" dirty="0" smtClean="0">
                <a:solidFill>
                  <a:schemeClr val="bg1"/>
                </a:solidFill>
                <a:latin typeface="+mj-lt"/>
              </a:rPr>
              <a:t> y Jeanne-Claude  nacieron ambos a la misma hora el 13 de Junio de 1935, él en </a:t>
            </a:r>
            <a:r>
              <a:rPr lang="es-CL" b="1" i="1" dirty="0" err="1" smtClean="0">
                <a:solidFill>
                  <a:schemeClr val="bg1"/>
                </a:solidFill>
                <a:latin typeface="+mj-lt"/>
              </a:rPr>
              <a:t>Gabrovo</a:t>
            </a:r>
            <a:r>
              <a:rPr lang="es-CL" b="1" i="1" dirty="0" smtClean="0">
                <a:solidFill>
                  <a:schemeClr val="bg1"/>
                </a:solidFill>
                <a:latin typeface="+mj-lt"/>
              </a:rPr>
              <a:t>, Bulgaria como </a:t>
            </a:r>
            <a:r>
              <a:rPr lang="es-CL" b="1" i="1" dirty="0" err="1" smtClean="0">
                <a:solidFill>
                  <a:schemeClr val="bg1"/>
                </a:solidFill>
                <a:latin typeface="+mj-lt"/>
              </a:rPr>
              <a:t>Christo</a:t>
            </a:r>
            <a:r>
              <a:rPr lang="es-CL" b="1" i="1" dirty="0" smtClean="0">
                <a:solidFill>
                  <a:schemeClr val="bg1"/>
                </a:solidFill>
                <a:latin typeface="+mj-lt"/>
              </a:rPr>
              <a:t> </a:t>
            </a:r>
            <a:r>
              <a:rPr lang="es-CL" b="1" i="1" dirty="0" err="1" smtClean="0">
                <a:solidFill>
                  <a:schemeClr val="bg1"/>
                </a:solidFill>
                <a:latin typeface="+mj-lt"/>
              </a:rPr>
              <a:t>Javacheff</a:t>
            </a:r>
            <a:r>
              <a:rPr lang="es-CL" b="1" i="1" dirty="0" smtClean="0">
                <a:solidFill>
                  <a:schemeClr val="bg1"/>
                </a:solidFill>
                <a:latin typeface="+mj-lt"/>
              </a:rPr>
              <a:t> y ella en Casablanca, Marruecos como Jeanne-Claude </a:t>
            </a:r>
            <a:r>
              <a:rPr lang="es-CL" b="1" i="1" dirty="0" err="1" smtClean="0">
                <a:solidFill>
                  <a:schemeClr val="bg1"/>
                </a:solidFill>
                <a:latin typeface="+mj-lt"/>
              </a:rPr>
              <a:t>Denat</a:t>
            </a:r>
            <a:r>
              <a:rPr lang="es-CL" b="1" i="1" dirty="0" smtClean="0">
                <a:solidFill>
                  <a:schemeClr val="bg1"/>
                </a:solidFill>
                <a:latin typeface="+mj-lt"/>
              </a:rPr>
              <a:t> de </a:t>
            </a:r>
            <a:r>
              <a:rPr lang="es-CL" b="1" i="1" dirty="0" err="1" smtClean="0">
                <a:solidFill>
                  <a:schemeClr val="bg1"/>
                </a:solidFill>
                <a:latin typeface="+mj-lt"/>
              </a:rPr>
              <a:t>Guillebon</a:t>
            </a:r>
            <a:r>
              <a:rPr lang="es-CL" b="1" i="1" dirty="0" smtClean="0">
                <a:solidFill>
                  <a:schemeClr val="bg1"/>
                </a:solidFill>
                <a:latin typeface="+mj-lt"/>
              </a:rPr>
              <a:t>. </a:t>
            </a:r>
            <a:r>
              <a:rPr lang="es-CL" b="1" i="1" dirty="0" err="1" smtClean="0">
                <a:solidFill>
                  <a:schemeClr val="bg1"/>
                </a:solidFill>
                <a:latin typeface="+mj-lt"/>
              </a:rPr>
              <a:t>Christo</a:t>
            </a:r>
            <a:r>
              <a:rPr lang="es-CL" b="1" i="1" dirty="0" smtClean="0">
                <a:solidFill>
                  <a:schemeClr val="bg1"/>
                </a:solidFill>
                <a:latin typeface="+mj-lt"/>
              </a:rPr>
              <a:t> estudió el la Fine </a:t>
            </a:r>
            <a:r>
              <a:rPr lang="es-CL" b="1" i="1" dirty="0" err="1" smtClean="0">
                <a:solidFill>
                  <a:schemeClr val="bg1"/>
                </a:solidFill>
                <a:latin typeface="+mj-lt"/>
              </a:rPr>
              <a:t>Arts</a:t>
            </a:r>
            <a:r>
              <a:rPr lang="es-CL" b="1" i="1" dirty="0" smtClean="0">
                <a:solidFill>
                  <a:schemeClr val="bg1"/>
                </a:solidFill>
                <a:latin typeface="+mj-lt"/>
              </a:rPr>
              <a:t> </a:t>
            </a:r>
            <a:r>
              <a:rPr lang="es-CL" b="1" i="1" dirty="0" err="1" smtClean="0">
                <a:solidFill>
                  <a:schemeClr val="bg1"/>
                </a:solidFill>
                <a:latin typeface="+mj-lt"/>
              </a:rPr>
              <a:t>Academy</a:t>
            </a:r>
            <a:r>
              <a:rPr lang="es-CL" b="1" i="1" dirty="0" smtClean="0">
                <a:solidFill>
                  <a:schemeClr val="bg1"/>
                </a:solidFill>
                <a:latin typeface="+mj-lt"/>
              </a:rPr>
              <a:t> de Sofia entre 1953-56 y escapó de Praga al Este a principios de 1957. Jeanne-Claude fue educada en Francia y Suiza, y obtuvo grados académicos en filosofía y </a:t>
            </a:r>
            <a:r>
              <a:rPr lang="es-CL" b="1" i="1" dirty="0" err="1" smtClean="0">
                <a:solidFill>
                  <a:schemeClr val="bg1"/>
                </a:solidFill>
                <a:latin typeface="+mj-lt"/>
              </a:rPr>
              <a:t>Latin</a:t>
            </a:r>
            <a:r>
              <a:rPr lang="es-CL" b="1" i="1" dirty="0" smtClean="0">
                <a:solidFill>
                  <a:schemeClr val="bg1"/>
                </a:solidFill>
                <a:latin typeface="+mj-lt"/>
              </a:rPr>
              <a:t> de la </a:t>
            </a:r>
            <a:r>
              <a:rPr lang="es-CL" b="1" i="1" dirty="0" err="1" smtClean="0">
                <a:solidFill>
                  <a:schemeClr val="bg1"/>
                </a:solidFill>
                <a:latin typeface="+mj-lt"/>
              </a:rPr>
              <a:t>University</a:t>
            </a:r>
            <a:r>
              <a:rPr lang="es-CL" b="1" i="1" dirty="0" smtClean="0">
                <a:solidFill>
                  <a:schemeClr val="bg1"/>
                </a:solidFill>
                <a:latin typeface="+mj-lt"/>
              </a:rPr>
              <a:t> of </a:t>
            </a:r>
            <a:r>
              <a:rPr lang="es-CL" b="1" i="1" dirty="0" err="1" smtClean="0">
                <a:solidFill>
                  <a:schemeClr val="bg1"/>
                </a:solidFill>
                <a:latin typeface="+mj-lt"/>
              </a:rPr>
              <a:t>Tunis</a:t>
            </a:r>
            <a:r>
              <a:rPr lang="es-CL" b="1" i="1" dirty="0" smtClean="0">
                <a:solidFill>
                  <a:schemeClr val="bg1"/>
                </a:solidFill>
                <a:latin typeface="+mj-lt"/>
              </a:rPr>
              <a:t>. Se conocieron en Paris en 1958 cuando le encargaron a </a:t>
            </a:r>
            <a:r>
              <a:rPr lang="es-CL" b="1" i="1" dirty="0" err="1" smtClean="0">
                <a:solidFill>
                  <a:schemeClr val="bg1"/>
                </a:solidFill>
                <a:latin typeface="+mj-lt"/>
              </a:rPr>
              <a:t>Christo</a:t>
            </a:r>
            <a:r>
              <a:rPr lang="es-CL" b="1" i="1" dirty="0" smtClean="0">
                <a:solidFill>
                  <a:schemeClr val="bg1"/>
                </a:solidFill>
                <a:latin typeface="+mj-lt"/>
              </a:rPr>
              <a:t> un retrato de la madre de Jeanne-Claude. En 1964, ellos y su hijo a </a:t>
            </a:r>
            <a:r>
              <a:rPr lang="es-CL" b="1" i="1" dirty="0" err="1" smtClean="0">
                <a:solidFill>
                  <a:schemeClr val="bg1"/>
                </a:solidFill>
                <a:latin typeface="+mj-lt"/>
              </a:rPr>
              <a:t>Cyril</a:t>
            </a:r>
            <a:r>
              <a:rPr lang="es-CL" b="1" i="1" dirty="0" smtClean="0">
                <a:solidFill>
                  <a:schemeClr val="bg1"/>
                </a:solidFill>
                <a:latin typeface="+mj-lt"/>
              </a:rPr>
              <a:t> (hoy un connotado poeta, nacido en 1960) se mudaron a la ciudad de New York City, donde desde entonces viven y trabajan</a:t>
            </a:r>
            <a:r>
              <a:rPr lang="es-CL" b="1" i="1" dirty="0" smtClean="0"/>
              <a:t>.</a:t>
            </a:r>
            <a:endParaRPr lang="es-CL" b="1" i="1" dirty="0"/>
          </a:p>
        </p:txBody>
      </p:sp>
      <p:pic>
        <p:nvPicPr>
          <p:cNvPr id="1026" name="Picture 2" descr="C:\Users\ANDRÉS OSSANDÓN\Pictures\christo\fotos artistas.jpg"/>
          <p:cNvPicPr>
            <a:picLocks noChangeAspect="1" noChangeArrowheads="1"/>
          </p:cNvPicPr>
          <p:nvPr/>
        </p:nvPicPr>
        <p:blipFill>
          <a:blip r:embed="rId2" cstate="print"/>
          <a:srcRect/>
          <a:stretch>
            <a:fillRect/>
          </a:stretch>
        </p:blipFill>
        <p:spPr bwMode="auto">
          <a:xfrm>
            <a:off x="2555776" y="260648"/>
            <a:ext cx="4176464" cy="30307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ChangeArrowheads="1"/>
          </p:cNvSpPr>
          <p:nvPr/>
        </p:nvSpPr>
        <p:spPr bwMode="auto">
          <a:xfrm>
            <a:off x="684213" y="1050925"/>
            <a:ext cx="8208962" cy="2592388"/>
          </a:xfrm>
          <a:prstGeom prst="rect">
            <a:avLst/>
          </a:prstGeom>
          <a:solidFill>
            <a:srgbClr val="DDDDDD">
              <a:alpha val="77000"/>
            </a:srgbClr>
          </a:solidFill>
          <a:ln w="22225" algn="ctr">
            <a:solidFill>
              <a:schemeClr val="bg2"/>
            </a:solidFill>
            <a:miter lim="800000"/>
            <a:headEnd/>
            <a:tailEnd/>
          </a:ln>
          <a:effectLst/>
        </p:spPr>
        <p:txBody>
          <a:bodyPr wrap="none" anchor="ctr"/>
          <a:lstStyle/>
          <a:p>
            <a:endParaRPr lang="es-CL"/>
          </a:p>
        </p:txBody>
      </p:sp>
      <p:sp>
        <p:nvSpPr>
          <p:cNvPr id="439299" name="Text Box 3"/>
          <p:cNvSpPr txBox="1">
            <a:spLocks noChangeArrowheads="1"/>
          </p:cNvSpPr>
          <p:nvPr/>
        </p:nvSpPr>
        <p:spPr bwMode="auto">
          <a:xfrm>
            <a:off x="1403350" y="2125663"/>
            <a:ext cx="1471613" cy="457200"/>
          </a:xfrm>
          <a:prstGeom prst="rect">
            <a:avLst/>
          </a:prstGeom>
          <a:noFill/>
          <a:ln w="9525">
            <a:noFill/>
            <a:miter lim="800000"/>
            <a:headEnd/>
            <a:tailEnd/>
          </a:ln>
          <a:effectLst/>
        </p:spPr>
        <p:txBody>
          <a:bodyPr wrap="none">
            <a:spAutoFit/>
          </a:bodyPr>
          <a:lstStyle/>
          <a:p>
            <a:pPr eaLnBrk="1" hangingPunct="1"/>
            <a:r>
              <a:rPr lang="es-CL">
                <a:latin typeface="Century Gothic" pitchFamily="34" charset="0"/>
                <a:cs typeface="Arial" charset="0"/>
              </a:rPr>
              <a:t>Calidad </a:t>
            </a:r>
            <a:endParaRPr lang="es-ES">
              <a:latin typeface="Century Gothic" pitchFamily="34" charset="0"/>
              <a:cs typeface="Arial" charset="0"/>
            </a:endParaRPr>
          </a:p>
        </p:txBody>
      </p:sp>
      <p:sp>
        <p:nvSpPr>
          <p:cNvPr id="439300" name="Text Box 4"/>
          <p:cNvSpPr txBox="1">
            <a:spLocks noChangeArrowheads="1"/>
          </p:cNvSpPr>
          <p:nvPr/>
        </p:nvSpPr>
        <p:spPr bwMode="auto">
          <a:xfrm>
            <a:off x="3367088" y="2038350"/>
            <a:ext cx="317500" cy="366713"/>
          </a:xfrm>
          <a:prstGeom prst="rect">
            <a:avLst/>
          </a:prstGeom>
          <a:noFill/>
          <a:ln w="9525">
            <a:noFill/>
            <a:miter lim="800000"/>
            <a:headEnd/>
            <a:tailEnd/>
          </a:ln>
          <a:effectLst/>
        </p:spPr>
        <p:txBody>
          <a:bodyPr wrap="none">
            <a:spAutoFit/>
          </a:bodyPr>
          <a:lstStyle/>
          <a:p>
            <a:pPr eaLnBrk="1" hangingPunct="1"/>
            <a:r>
              <a:rPr lang="es-CL" sz="1800">
                <a:latin typeface="Arial" charset="0"/>
                <a:cs typeface="Arial" charset="0"/>
              </a:rPr>
              <a:t>=</a:t>
            </a:r>
            <a:endParaRPr lang="es-ES" sz="1800">
              <a:latin typeface="Arial" charset="0"/>
              <a:cs typeface="Arial" charset="0"/>
            </a:endParaRPr>
          </a:p>
        </p:txBody>
      </p:sp>
      <p:sp>
        <p:nvSpPr>
          <p:cNvPr id="439301" name="Text Box 5"/>
          <p:cNvSpPr txBox="1">
            <a:spLocks noChangeArrowheads="1"/>
          </p:cNvSpPr>
          <p:nvPr/>
        </p:nvSpPr>
        <p:spPr bwMode="auto">
          <a:xfrm>
            <a:off x="4283075" y="1338263"/>
            <a:ext cx="3608808" cy="369332"/>
          </a:xfrm>
          <a:prstGeom prst="rect">
            <a:avLst/>
          </a:prstGeom>
          <a:noFill/>
          <a:ln w="9525">
            <a:noFill/>
            <a:miter lim="800000"/>
            <a:headEnd/>
            <a:tailEnd/>
          </a:ln>
          <a:effectLst/>
        </p:spPr>
        <p:txBody>
          <a:bodyPr wrap="none">
            <a:spAutoFit/>
          </a:bodyPr>
          <a:lstStyle/>
          <a:p>
            <a:pPr eaLnBrk="1" hangingPunct="1"/>
            <a:r>
              <a:rPr lang="es-CL" sz="1800" dirty="0">
                <a:latin typeface="Arial" charset="0"/>
                <a:cs typeface="Arial" charset="0"/>
              </a:rPr>
              <a:t>LO QUE DA </a:t>
            </a:r>
            <a:r>
              <a:rPr lang="es-CL" sz="1800" dirty="0" smtClean="0">
                <a:latin typeface="Arial" charset="0"/>
                <a:cs typeface="Arial" charset="0"/>
              </a:rPr>
              <a:t>LA ORGANIZACIÓN</a:t>
            </a:r>
            <a:endParaRPr lang="es-ES" sz="1800" dirty="0">
              <a:latin typeface="Arial" charset="0"/>
              <a:cs typeface="Arial" charset="0"/>
            </a:endParaRPr>
          </a:p>
        </p:txBody>
      </p:sp>
      <p:sp>
        <p:nvSpPr>
          <p:cNvPr id="439302" name="Text Box 6"/>
          <p:cNvSpPr txBox="1">
            <a:spLocks noChangeArrowheads="1"/>
          </p:cNvSpPr>
          <p:nvPr/>
        </p:nvSpPr>
        <p:spPr bwMode="auto">
          <a:xfrm>
            <a:off x="4232275" y="2757488"/>
            <a:ext cx="3583032" cy="369332"/>
          </a:xfrm>
          <a:prstGeom prst="rect">
            <a:avLst/>
          </a:prstGeom>
          <a:noFill/>
          <a:ln w="9525">
            <a:noFill/>
            <a:miter lim="800000"/>
            <a:headEnd/>
            <a:tailEnd/>
          </a:ln>
          <a:effectLst/>
        </p:spPr>
        <p:txBody>
          <a:bodyPr wrap="none">
            <a:spAutoFit/>
          </a:bodyPr>
          <a:lstStyle/>
          <a:p>
            <a:pPr eaLnBrk="1" hangingPunct="1"/>
            <a:r>
              <a:rPr lang="es-CL" sz="1800" dirty="0">
                <a:latin typeface="Arial" charset="0"/>
                <a:cs typeface="Arial" charset="0"/>
              </a:rPr>
              <a:t>LO QUE </a:t>
            </a:r>
            <a:r>
              <a:rPr lang="es-CL" dirty="0" smtClean="0">
                <a:latin typeface="Arial" charset="0"/>
                <a:cs typeface="Arial" charset="0"/>
              </a:rPr>
              <a:t>ESPERA EL PACIENTE</a:t>
            </a:r>
            <a:endParaRPr lang="es-ES" sz="1800" dirty="0">
              <a:latin typeface="Arial" charset="0"/>
              <a:cs typeface="Arial" charset="0"/>
            </a:endParaRPr>
          </a:p>
        </p:txBody>
      </p:sp>
      <p:sp>
        <p:nvSpPr>
          <p:cNvPr id="439303" name="Line 7"/>
          <p:cNvSpPr>
            <a:spLocks noChangeShapeType="1"/>
          </p:cNvSpPr>
          <p:nvPr/>
        </p:nvSpPr>
        <p:spPr bwMode="auto">
          <a:xfrm>
            <a:off x="4232275" y="2181225"/>
            <a:ext cx="3095625" cy="0"/>
          </a:xfrm>
          <a:prstGeom prst="line">
            <a:avLst/>
          </a:prstGeom>
          <a:noFill/>
          <a:ln w="9525">
            <a:solidFill>
              <a:schemeClr val="tx1"/>
            </a:solidFill>
            <a:round/>
            <a:headEnd/>
            <a:tailEnd/>
          </a:ln>
          <a:effectLst/>
        </p:spPr>
        <p:txBody>
          <a:bodyPr/>
          <a:lstStyle/>
          <a:p>
            <a:endParaRPr lang="es-CL"/>
          </a:p>
        </p:txBody>
      </p:sp>
      <p:sp>
        <p:nvSpPr>
          <p:cNvPr id="439304" name="Text Box 8"/>
          <p:cNvSpPr txBox="1">
            <a:spLocks noChangeArrowheads="1"/>
          </p:cNvSpPr>
          <p:nvPr/>
        </p:nvSpPr>
        <p:spPr bwMode="auto">
          <a:xfrm>
            <a:off x="898410" y="4405313"/>
            <a:ext cx="7705956" cy="2062103"/>
          </a:xfrm>
          <a:prstGeom prst="rect">
            <a:avLst/>
          </a:prstGeom>
          <a:noFill/>
          <a:ln w="9525">
            <a:noFill/>
            <a:miter lim="800000"/>
            <a:headEnd/>
            <a:tailEnd/>
          </a:ln>
          <a:effectLst/>
        </p:spPr>
        <p:txBody>
          <a:bodyPr wrap="none">
            <a:spAutoFit/>
          </a:bodyPr>
          <a:lstStyle/>
          <a:p>
            <a:pPr algn="justLow" eaLnBrk="1" hangingPunct="1">
              <a:buFont typeface="Wingdings" pitchFamily="2" charset="2"/>
              <a:buChar char="v"/>
            </a:pPr>
            <a:r>
              <a:rPr lang="es-CL" sz="1600" dirty="0">
                <a:latin typeface="Century Gothic" pitchFamily="34" charset="0"/>
                <a:cs typeface="Arial" charset="0"/>
              </a:rPr>
              <a:t>LA EMPRESA PROPORCIONA EXACTAMENTE LO QUE QUIERE EL </a:t>
            </a:r>
            <a:r>
              <a:rPr lang="es-CL" sz="1600" dirty="0" smtClean="0">
                <a:latin typeface="Century Gothic" pitchFamily="34" charset="0"/>
                <a:cs typeface="Arial" charset="0"/>
              </a:rPr>
              <a:t>PACIENTE </a:t>
            </a:r>
            <a:r>
              <a:rPr lang="es-CL" sz="1600" dirty="0">
                <a:latin typeface="Century Gothic" pitchFamily="34" charset="0"/>
                <a:cs typeface="Arial" charset="0"/>
              </a:rPr>
              <a:t>=</a:t>
            </a:r>
          </a:p>
          <a:p>
            <a:pPr algn="justLow" eaLnBrk="1" hangingPunct="1">
              <a:buFont typeface="Wingdings" pitchFamily="2" charset="2"/>
              <a:buNone/>
            </a:pPr>
            <a:r>
              <a:rPr lang="es-CL" sz="1600" dirty="0">
                <a:latin typeface="Century Gothic" pitchFamily="34" charset="0"/>
                <a:cs typeface="Arial" charset="0"/>
              </a:rPr>
              <a:t>			</a:t>
            </a:r>
            <a:r>
              <a:rPr lang="es-CL" sz="1600" b="1" dirty="0">
                <a:solidFill>
                  <a:schemeClr val="hlink"/>
                </a:solidFill>
                <a:latin typeface="Century Gothic" pitchFamily="34" charset="0"/>
                <a:cs typeface="Arial" charset="0"/>
              </a:rPr>
              <a:t>CALIDAD NEUTRA</a:t>
            </a:r>
          </a:p>
          <a:p>
            <a:pPr algn="justLow" eaLnBrk="1" hangingPunct="1">
              <a:buFont typeface="Wingdings" pitchFamily="2" charset="2"/>
              <a:buNone/>
            </a:pPr>
            <a:endParaRPr lang="es-CL" sz="1600" b="1" dirty="0">
              <a:solidFill>
                <a:schemeClr val="hlink"/>
              </a:solidFill>
              <a:latin typeface="Century Gothic" pitchFamily="34" charset="0"/>
              <a:cs typeface="Arial" charset="0"/>
            </a:endParaRPr>
          </a:p>
          <a:p>
            <a:pPr algn="justLow" eaLnBrk="1" hangingPunct="1">
              <a:buFont typeface="Wingdings" pitchFamily="2" charset="2"/>
              <a:buChar char="v"/>
            </a:pPr>
            <a:r>
              <a:rPr lang="es-CL" sz="1600" dirty="0">
                <a:latin typeface="Century Gothic" pitchFamily="34" charset="0"/>
                <a:cs typeface="Arial" charset="0"/>
              </a:rPr>
              <a:t>LA EMPRESA PROPORCIONA MENOS DE LO QUE EL CLIENTE QUIERE =</a:t>
            </a:r>
          </a:p>
          <a:p>
            <a:pPr algn="justLow" eaLnBrk="1" hangingPunct="1">
              <a:buFont typeface="Wingdings" pitchFamily="2" charset="2"/>
              <a:buNone/>
            </a:pPr>
            <a:r>
              <a:rPr lang="es-CL" sz="1600" dirty="0">
                <a:latin typeface="Century Gothic" pitchFamily="34" charset="0"/>
                <a:cs typeface="Arial" charset="0"/>
              </a:rPr>
              <a:t>			</a:t>
            </a:r>
            <a:r>
              <a:rPr lang="es-CL" sz="1600" b="1" dirty="0">
                <a:solidFill>
                  <a:srgbClr val="A50021"/>
                </a:solidFill>
                <a:latin typeface="Century Gothic" pitchFamily="34" charset="0"/>
                <a:cs typeface="Arial" charset="0"/>
              </a:rPr>
              <a:t>CALIDAD NEGATIVA</a:t>
            </a:r>
          </a:p>
          <a:p>
            <a:pPr algn="justLow" eaLnBrk="1" hangingPunct="1">
              <a:buFont typeface="Wingdings" pitchFamily="2" charset="2"/>
              <a:buNone/>
            </a:pPr>
            <a:endParaRPr lang="es-CL" sz="1600" b="1" dirty="0">
              <a:solidFill>
                <a:srgbClr val="A50021"/>
              </a:solidFill>
              <a:latin typeface="Century Gothic" pitchFamily="34" charset="0"/>
              <a:cs typeface="Arial" charset="0"/>
            </a:endParaRPr>
          </a:p>
          <a:p>
            <a:pPr algn="justLow" eaLnBrk="1" hangingPunct="1">
              <a:buFont typeface="Wingdings" pitchFamily="2" charset="2"/>
              <a:buChar char="v"/>
            </a:pPr>
            <a:r>
              <a:rPr lang="es-CL" sz="1600" dirty="0">
                <a:latin typeface="Century Gothic" pitchFamily="34" charset="0"/>
                <a:cs typeface="Arial" charset="0"/>
              </a:rPr>
              <a:t>LA EMPRESA PROPORCIONA MÁS DE LO QUE QUIERE EL CLIENTE = </a:t>
            </a:r>
          </a:p>
          <a:p>
            <a:pPr lvl="1" algn="justLow" eaLnBrk="1" hangingPunct="1">
              <a:buFont typeface="Wingdings" pitchFamily="2" charset="2"/>
              <a:buNone/>
            </a:pPr>
            <a:r>
              <a:rPr lang="es-CL" sz="1600" dirty="0">
                <a:latin typeface="Century Gothic" pitchFamily="34" charset="0"/>
                <a:cs typeface="Arial" charset="0"/>
              </a:rPr>
              <a:t>			</a:t>
            </a:r>
            <a:r>
              <a:rPr lang="es-CL" sz="1600" b="1" dirty="0">
                <a:solidFill>
                  <a:schemeClr val="accent2"/>
                </a:solidFill>
                <a:latin typeface="Century Gothic" pitchFamily="34" charset="0"/>
                <a:cs typeface="Arial" charset="0"/>
              </a:rPr>
              <a:t>CALIDAD POSITIVA</a:t>
            </a:r>
            <a:endParaRPr lang="es-ES" sz="1600" b="1" dirty="0">
              <a:solidFill>
                <a:schemeClr val="accent2"/>
              </a:solidFill>
              <a:latin typeface="Century Gothic" pitchFamily="34" charset="0"/>
              <a:cs typeface="Arial" charset="0"/>
            </a:endParaRPr>
          </a:p>
        </p:txBody>
      </p:sp>
      <p:sp>
        <p:nvSpPr>
          <p:cNvPr id="439305" name="AutoShape 9"/>
          <p:cNvSpPr>
            <a:spLocks noChangeArrowheads="1"/>
          </p:cNvSpPr>
          <p:nvPr/>
        </p:nvSpPr>
        <p:spPr bwMode="auto">
          <a:xfrm>
            <a:off x="3059113" y="3786188"/>
            <a:ext cx="3025775" cy="360362"/>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s-CL"/>
          </a:p>
        </p:txBody>
      </p:sp>
      <p:sp>
        <p:nvSpPr>
          <p:cNvPr id="15" name="Text Box 31"/>
          <p:cNvSpPr txBox="1">
            <a:spLocks noChangeArrowheads="1"/>
          </p:cNvSpPr>
          <p:nvPr/>
        </p:nvSpPr>
        <p:spPr bwMode="auto">
          <a:xfrm>
            <a:off x="2627784" y="116632"/>
            <a:ext cx="4500562" cy="369332"/>
          </a:xfrm>
          <a:prstGeom prst="rect">
            <a:avLst/>
          </a:prstGeom>
          <a:noFill/>
          <a:ln w="9525">
            <a:noFill/>
            <a:miter lim="800000"/>
            <a:headEnd/>
            <a:tailEnd/>
          </a:ln>
        </p:spPr>
        <p:txBody>
          <a:bodyPr>
            <a:spAutoFit/>
          </a:bodyPr>
          <a:lstStyle/>
          <a:p>
            <a:pPr algn="ctr" fontAlgn="base">
              <a:spcBef>
                <a:spcPct val="0"/>
              </a:spcBef>
              <a:spcAft>
                <a:spcPct val="0"/>
              </a:spcAft>
            </a:pPr>
            <a:r>
              <a:rPr lang="es-ES" b="1" dirty="0" smtClean="0">
                <a:solidFill>
                  <a:schemeClr val="accent1">
                    <a:lumMod val="50000"/>
                  </a:schemeClr>
                </a:solidFill>
                <a:ea typeface="MS PGothic" pitchFamily="34" charset="-128"/>
                <a:cs typeface="Arial" pitchFamily="34" charset="0"/>
              </a:rPr>
              <a:t>DIFERENCIAS DE CALIDAD</a:t>
            </a:r>
            <a:endParaRPr lang="es-ES" b="1" dirty="0">
              <a:solidFill>
                <a:schemeClr val="accent1">
                  <a:lumMod val="50000"/>
                </a:schemeClr>
              </a:solidFill>
              <a:ea typeface="MS PGothic" pitchFamily="34" charset="-128"/>
              <a:cs typeface="Arial" pitchFamily="34" charset="0"/>
            </a:endParaRPr>
          </a:p>
        </p:txBody>
      </p:sp>
      <p:cxnSp>
        <p:nvCxnSpPr>
          <p:cNvPr id="16" name="15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2050" name="Picture 2" descr="C:\Users\ANDRÉS OSSANDÓN\Pictures\christo\pn4thuOVR.jpg"/>
          <p:cNvPicPr>
            <a:picLocks noChangeAspect="1" noChangeArrowheads="1"/>
          </p:cNvPicPr>
          <p:nvPr/>
        </p:nvPicPr>
        <p:blipFill>
          <a:blip r:embed="rId2" cstate="print"/>
          <a:srcRect/>
          <a:stretch>
            <a:fillRect/>
          </a:stretch>
        </p:blipFill>
        <p:spPr bwMode="auto">
          <a:xfrm>
            <a:off x="6084169" y="260649"/>
            <a:ext cx="2620611" cy="3816424"/>
          </a:xfrm>
          <a:prstGeom prst="rect">
            <a:avLst/>
          </a:prstGeom>
          <a:ln>
            <a:noFill/>
          </a:ln>
          <a:effectLst>
            <a:softEdge rad="112500"/>
          </a:effectLst>
        </p:spPr>
      </p:pic>
      <p:pic>
        <p:nvPicPr>
          <p:cNvPr id="2051" name="Picture 3" descr="C:\Users\ANDRÉS OSSANDÓN\Pictures\christo\thuPNovr.jpg"/>
          <p:cNvPicPr>
            <a:picLocks noChangeAspect="1" noChangeArrowheads="1"/>
          </p:cNvPicPr>
          <p:nvPr/>
        </p:nvPicPr>
        <p:blipFill>
          <a:blip r:embed="rId3" cstate="print"/>
          <a:srcRect/>
          <a:stretch>
            <a:fillRect/>
          </a:stretch>
        </p:blipFill>
        <p:spPr bwMode="auto">
          <a:xfrm>
            <a:off x="251520" y="2852936"/>
            <a:ext cx="5715000" cy="3771900"/>
          </a:xfrm>
          <a:prstGeom prst="rect">
            <a:avLst/>
          </a:prstGeom>
          <a:ln>
            <a:noFill/>
          </a:ln>
          <a:effectLst>
            <a:softEdge rad="112500"/>
          </a:effectLst>
        </p:spPr>
      </p:pic>
      <p:sp>
        <p:nvSpPr>
          <p:cNvPr id="4" name="3 CuadroTexto"/>
          <p:cNvSpPr txBox="1"/>
          <p:nvPr/>
        </p:nvSpPr>
        <p:spPr>
          <a:xfrm>
            <a:off x="1187624" y="980729"/>
            <a:ext cx="3296672" cy="584775"/>
          </a:xfrm>
          <a:prstGeom prst="rect">
            <a:avLst/>
          </a:prstGeom>
          <a:noFill/>
        </p:spPr>
        <p:txBody>
          <a:bodyPr wrap="none" rtlCol="0">
            <a:spAutoFit/>
          </a:bodyPr>
          <a:lstStyle/>
          <a:p>
            <a:r>
              <a:rPr lang="es-CL" sz="3200" b="1" dirty="0" smtClean="0">
                <a:solidFill>
                  <a:schemeClr val="bg1"/>
                </a:solidFill>
                <a:latin typeface="+mj-lt"/>
              </a:rPr>
              <a:t>“THE PONT NEUF</a:t>
            </a:r>
            <a:r>
              <a:rPr lang="es-CL" sz="3200" dirty="0" smtClean="0">
                <a:solidFill>
                  <a:schemeClr val="bg1"/>
                </a:solidFill>
              </a:rPr>
              <a:t>”</a:t>
            </a:r>
            <a:endParaRPr lang="es-CL" sz="3200" dirty="0">
              <a:solidFill>
                <a:schemeClr val="bg1"/>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3076" name="Rectangle 4"/>
          <p:cNvSpPr>
            <a:spLocks noChangeArrowheads="1"/>
          </p:cNvSpPr>
          <p:nvPr/>
        </p:nvSpPr>
        <p:spPr bwMode="auto">
          <a:xfrm>
            <a:off x="1" y="-323164"/>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smtClean="0">
                <a:ln>
                  <a:noFill/>
                </a:ln>
                <a:solidFill>
                  <a:schemeClr val="tx1"/>
                </a:solidFill>
                <a:effectLst/>
                <a:latin typeface="Arial" pitchFamily="34" charset="0"/>
                <a:cs typeface="Arial" pitchFamily="34" charset="0"/>
              </a:rPr>
              <a:t/>
            </a:r>
            <a:br>
              <a:rPr kumimoji="0" lang="es-CL" sz="1800" b="0" i="0" u="none" strike="noStrike" cap="none" normalizeH="0" baseline="0" smtClean="0">
                <a:ln>
                  <a:noFill/>
                </a:ln>
                <a:solidFill>
                  <a:schemeClr val="tx1"/>
                </a:solidFill>
                <a:effectLst/>
                <a:latin typeface="Arial" pitchFamily="34" charset="0"/>
                <a:cs typeface="Arial" pitchFamily="34" charset="0"/>
              </a:rPr>
            </a:b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5 CuadroTexto"/>
          <p:cNvSpPr txBox="1"/>
          <p:nvPr/>
        </p:nvSpPr>
        <p:spPr>
          <a:xfrm>
            <a:off x="5436096" y="1844825"/>
            <a:ext cx="3383234" cy="584775"/>
          </a:xfrm>
          <a:prstGeom prst="rect">
            <a:avLst/>
          </a:prstGeom>
          <a:noFill/>
        </p:spPr>
        <p:txBody>
          <a:bodyPr wrap="none" rtlCol="0">
            <a:spAutoFit/>
          </a:bodyPr>
          <a:lstStyle/>
          <a:p>
            <a:r>
              <a:rPr lang="es-CL" sz="3200" b="1" dirty="0" smtClean="0">
                <a:solidFill>
                  <a:schemeClr val="bg1"/>
                </a:solidFill>
                <a:latin typeface="+mj-lt"/>
              </a:rPr>
              <a:t>“THE UMBRELLAS</a:t>
            </a:r>
            <a:r>
              <a:rPr lang="es-CL" sz="3200" dirty="0" smtClean="0">
                <a:solidFill>
                  <a:schemeClr val="bg1"/>
                </a:solidFill>
              </a:rPr>
              <a:t>”</a:t>
            </a:r>
            <a:endParaRPr lang="es-CL" sz="3200" dirty="0">
              <a:solidFill>
                <a:schemeClr val="bg1"/>
              </a:solidFill>
            </a:endParaRPr>
          </a:p>
        </p:txBody>
      </p:sp>
      <p:pic>
        <p:nvPicPr>
          <p:cNvPr id="3077" name="Picture 5" descr="C:\Users\ANDRÉS OSSANDÓN\Pictures\christo\um6blThum.jpg"/>
          <p:cNvPicPr>
            <a:picLocks noChangeAspect="1" noChangeArrowheads="1"/>
          </p:cNvPicPr>
          <p:nvPr/>
        </p:nvPicPr>
        <p:blipFill>
          <a:blip r:embed="rId2" cstate="print"/>
          <a:srcRect/>
          <a:stretch>
            <a:fillRect/>
          </a:stretch>
        </p:blipFill>
        <p:spPr bwMode="auto">
          <a:xfrm>
            <a:off x="323528" y="1052737"/>
            <a:ext cx="4447741" cy="2959769"/>
          </a:xfrm>
          <a:prstGeom prst="rect">
            <a:avLst/>
          </a:prstGeom>
          <a:ln>
            <a:noFill/>
          </a:ln>
          <a:effectLst>
            <a:softEdge rad="112500"/>
          </a:effectLst>
        </p:spPr>
      </p:pic>
      <p:pic>
        <p:nvPicPr>
          <p:cNvPr id="3078" name="Picture 6" descr="C:\Users\ANDRÉS OSSANDÓN\Pictures\christo\Nu21thumb.jpg"/>
          <p:cNvPicPr>
            <a:picLocks noChangeAspect="1" noChangeArrowheads="1"/>
          </p:cNvPicPr>
          <p:nvPr/>
        </p:nvPicPr>
        <p:blipFill>
          <a:blip r:embed="rId3" cstate="print"/>
          <a:srcRect/>
          <a:stretch>
            <a:fillRect/>
          </a:stretch>
        </p:blipFill>
        <p:spPr bwMode="auto">
          <a:xfrm>
            <a:off x="4572001" y="3861049"/>
            <a:ext cx="4272303" cy="271873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Users\ANDRÉS OSSANDÓN\Pictures\christo\gaso06thuOVR.jpg"/>
          <p:cNvPicPr>
            <a:picLocks noChangeAspect="1" noChangeArrowheads="1"/>
          </p:cNvPicPr>
          <p:nvPr/>
        </p:nvPicPr>
        <p:blipFill>
          <a:blip r:embed="rId2" cstate="print"/>
          <a:srcRect/>
          <a:stretch>
            <a:fillRect/>
          </a:stretch>
        </p:blipFill>
        <p:spPr bwMode="auto">
          <a:xfrm>
            <a:off x="4247456" y="84630"/>
            <a:ext cx="4896544" cy="6800755"/>
          </a:xfrm>
          <a:prstGeom prst="rect">
            <a:avLst/>
          </a:prstGeom>
          <a:ln>
            <a:noFill/>
          </a:ln>
          <a:effectLst>
            <a:softEdge rad="112500"/>
          </a:effectLst>
        </p:spPr>
      </p:pic>
      <p:pic>
        <p:nvPicPr>
          <p:cNvPr id="61443" name="Picture 3" descr="C:\Users\ANDRÉS OSSANDÓN\Pictures\christo\gaso05thuOVR.jpg"/>
          <p:cNvPicPr>
            <a:picLocks noChangeAspect="1" noChangeArrowheads="1"/>
          </p:cNvPicPr>
          <p:nvPr/>
        </p:nvPicPr>
        <p:blipFill>
          <a:blip r:embed="rId3" cstate="print"/>
          <a:srcRect/>
          <a:stretch>
            <a:fillRect/>
          </a:stretch>
        </p:blipFill>
        <p:spPr bwMode="auto">
          <a:xfrm>
            <a:off x="0" y="260649"/>
            <a:ext cx="4336224" cy="65973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62466" name="Picture 2" descr="C:\Users\ANDRÉS OSSANDÓN\Pictures\christo\otra.jpg"/>
          <p:cNvPicPr>
            <a:picLocks noChangeAspect="1" noChangeArrowheads="1"/>
          </p:cNvPicPr>
          <p:nvPr/>
        </p:nvPicPr>
        <p:blipFill>
          <a:blip r:embed="rId2" cstate="print"/>
          <a:srcRect/>
          <a:stretch>
            <a:fillRect/>
          </a:stretch>
        </p:blipFill>
        <p:spPr bwMode="auto">
          <a:xfrm>
            <a:off x="2699792" y="260648"/>
            <a:ext cx="3672408" cy="2376264"/>
          </a:xfrm>
          <a:prstGeom prst="rect">
            <a:avLst/>
          </a:prstGeom>
          <a:ln>
            <a:noFill/>
          </a:ln>
          <a:effectLst>
            <a:softEdge rad="112500"/>
          </a:effectLst>
        </p:spPr>
      </p:pic>
      <p:pic>
        <p:nvPicPr>
          <p:cNvPr id="62467" name="Picture 3" descr="C:\Users\ANDRÉS OSSANDÓN\Pictures\christo\proyecto rio arkansas colorado.jpg"/>
          <p:cNvPicPr>
            <a:picLocks noChangeAspect="1" noChangeArrowheads="1"/>
          </p:cNvPicPr>
          <p:nvPr/>
        </p:nvPicPr>
        <p:blipFill>
          <a:blip r:embed="rId3" cstate="print"/>
          <a:srcRect/>
          <a:stretch>
            <a:fillRect/>
          </a:stretch>
        </p:blipFill>
        <p:spPr bwMode="auto">
          <a:xfrm>
            <a:off x="2843808" y="2636912"/>
            <a:ext cx="3429000" cy="382905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62467"/>
                                        </p:tgtEl>
                                        <p:attrNameLst>
                                          <p:attrName>style.visibility</p:attrName>
                                        </p:attrNameLst>
                                      </p:cBhvr>
                                      <p:to>
                                        <p:strVal val="visible"/>
                                      </p:to>
                                    </p:set>
                                    <p:animEffect transition="in" filter="fade">
                                      <p:cBhvr>
                                        <p:cTn id="7" dur="770" decel="100000"/>
                                        <p:tgtEl>
                                          <p:spTgt spid="62467"/>
                                        </p:tgtEl>
                                      </p:cBhvr>
                                    </p:animEffect>
                                    <p:animScale>
                                      <p:cBhvr>
                                        <p:cTn id="8" dur="770" decel="100000"/>
                                        <p:tgtEl>
                                          <p:spTgt spid="62467"/>
                                        </p:tgtEl>
                                      </p:cBhvr>
                                      <p:from x="10000" y="10000"/>
                                      <p:to x="200000" y="450000"/>
                                    </p:animScale>
                                    <p:animScale>
                                      <p:cBhvr>
                                        <p:cTn id="9" dur="1230" accel="100000" fill="hold">
                                          <p:stCondLst>
                                            <p:cond delay="770"/>
                                          </p:stCondLst>
                                        </p:cTn>
                                        <p:tgtEl>
                                          <p:spTgt spid="62467"/>
                                        </p:tgtEl>
                                      </p:cBhvr>
                                      <p:from x="200000" y="450000"/>
                                      <p:to x="100000" y="100000"/>
                                    </p:animScale>
                                    <p:set>
                                      <p:cBhvr>
                                        <p:cTn id="10" dur="770" fill="hold"/>
                                        <p:tgtEl>
                                          <p:spTgt spid="62467"/>
                                        </p:tgtEl>
                                        <p:attrNameLst>
                                          <p:attrName>ppt_x</p:attrName>
                                        </p:attrNameLst>
                                      </p:cBhvr>
                                      <p:to>
                                        <p:strVal val="(0.5)"/>
                                      </p:to>
                                    </p:set>
                                    <p:anim from="(0.5)" to="(#ppt_x)" calcmode="lin" valueType="num">
                                      <p:cBhvr>
                                        <p:cTn id="11" dur="1230" accel="100000" fill="hold">
                                          <p:stCondLst>
                                            <p:cond delay="770"/>
                                          </p:stCondLst>
                                        </p:cTn>
                                        <p:tgtEl>
                                          <p:spTgt spid="62467"/>
                                        </p:tgtEl>
                                        <p:attrNameLst>
                                          <p:attrName>ppt_x</p:attrName>
                                        </p:attrNameLst>
                                      </p:cBhvr>
                                    </p:anim>
                                    <p:set>
                                      <p:cBhvr>
                                        <p:cTn id="12" dur="770" fill="hold"/>
                                        <p:tgtEl>
                                          <p:spTgt spid="62467"/>
                                        </p:tgtEl>
                                        <p:attrNameLst>
                                          <p:attrName>ppt_y</p:attrName>
                                        </p:attrNameLst>
                                      </p:cBhvr>
                                      <p:to>
                                        <p:strVal val="(#ppt_y+0.4)"/>
                                      </p:to>
                                    </p:set>
                                    <p:anim from="(#ppt_y+0.4)" to="(#ppt_y)" calcmode="lin" valueType="num">
                                      <p:cBhvr>
                                        <p:cTn id="13" dur="1230" accel="100000" fill="hold">
                                          <p:stCondLst>
                                            <p:cond delay="770"/>
                                          </p:stCondLst>
                                        </p:cTn>
                                        <p:tgtEl>
                                          <p:spTgt spid="6246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47 Rectángulo"/>
          <p:cNvSpPr/>
          <p:nvPr/>
        </p:nvSpPr>
        <p:spPr>
          <a:xfrm>
            <a:off x="0" y="0"/>
            <a:ext cx="9144000" cy="692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b="1" dirty="0" smtClean="0"/>
              <a:t>LIDERAZGO FACILITADOR</a:t>
            </a:r>
            <a:endParaRPr lang="es-CL" sz="2800" b="1" dirty="0"/>
          </a:p>
        </p:txBody>
      </p:sp>
      <p:sp>
        <p:nvSpPr>
          <p:cNvPr id="47" name="4 Marcador de número de diapositiva"/>
          <p:cNvSpPr>
            <a:spLocks noGrp="1"/>
          </p:cNvSpPr>
          <p:nvPr>
            <p:ph type="sldNum" sz="quarter" idx="11"/>
          </p:nvPr>
        </p:nvSpPr>
        <p:spPr/>
        <p:txBody>
          <a:bodyPr/>
          <a:lstStyle/>
          <a:p>
            <a:fld id="{4BBECDBB-1DBE-47C6-8B33-A12D471AF15C}" type="slidenum">
              <a:rPr lang="es-ES"/>
              <a:pPr/>
              <a:t>76</a:t>
            </a:fld>
            <a:endParaRPr lang="es-ES"/>
          </a:p>
        </p:txBody>
      </p:sp>
      <p:sp>
        <p:nvSpPr>
          <p:cNvPr id="317445" name="Oval 5"/>
          <p:cNvSpPr>
            <a:spLocks noChangeArrowheads="1"/>
          </p:cNvSpPr>
          <p:nvPr/>
        </p:nvSpPr>
        <p:spPr bwMode="auto">
          <a:xfrm>
            <a:off x="2168525" y="1549400"/>
            <a:ext cx="4260850" cy="3824288"/>
          </a:xfrm>
          <a:prstGeom prst="ellipse">
            <a:avLst/>
          </a:prstGeom>
          <a:noFill/>
          <a:ln w="28575">
            <a:solidFill>
              <a:schemeClr val="tx2">
                <a:lumMod val="60000"/>
                <a:lumOff val="40000"/>
              </a:schemeClr>
            </a:solidFill>
            <a:prstDash val="lgDash"/>
            <a:round/>
            <a:headEnd/>
            <a:tailEnd/>
          </a:ln>
          <a:effectLst/>
        </p:spPr>
        <p:txBody>
          <a:bodyPr wrap="none" anchor="ctr"/>
          <a:lstStyle/>
          <a:p>
            <a:endParaRPr lang="es-CL">
              <a:latin typeface="+mj-lt"/>
            </a:endParaRPr>
          </a:p>
        </p:txBody>
      </p:sp>
      <p:grpSp>
        <p:nvGrpSpPr>
          <p:cNvPr id="2" name="Group 6"/>
          <p:cNvGrpSpPr>
            <a:grpSpLocks/>
          </p:cNvGrpSpPr>
          <p:nvPr/>
        </p:nvGrpSpPr>
        <p:grpSpPr bwMode="auto">
          <a:xfrm>
            <a:off x="2170113" y="1789113"/>
            <a:ext cx="4260850" cy="3346450"/>
            <a:chOff x="2971" y="1706"/>
            <a:chExt cx="2404" cy="2087"/>
          </a:xfrm>
        </p:grpSpPr>
        <p:sp>
          <p:nvSpPr>
            <p:cNvPr id="317447" name="AutoShape 7"/>
            <p:cNvSpPr>
              <a:spLocks noChangeArrowheads="1"/>
            </p:cNvSpPr>
            <p:nvPr/>
          </p:nvSpPr>
          <p:spPr bwMode="auto">
            <a:xfrm>
              <a:off x="2971" y="1706"/>
              <a:ext cx="2404" cy="2086"/>
            </a:xfrm>
            <a:prstGeom prst="hexagon">
              <a:avLst>
                <a:gd name="adj" fmla="val 28811"/>
                <a:gd name="vf" fmla="val 115470"/>
              </a:avLst>
            </a:prstGeom>
            <a:solidFill>
              <a:schemeClr val="bg1"/>
            </a:solidFill>
            <a:ln w="38100">
              <a:solidFill>
                <a:schemeClr val="bg2"/>
              </a:solidFill>
              <a:prstDash val="sysDot"/>
              <a:miter lim="800000"/>
              <a:headEnd/>
              <a:tailEnd/>
            </a:ln>
            <a:effectLst/>
          </p:spPr>
          <p:txBody>
            <a:bodyPr wrap="none" anchor="ctr"/>
            <a:lstStyle/>
            <a:p>
              <a:endParaRPr lang="es-CL">
                <a:latin typeface="+mj-lt"/>
              </a:endParaRPr>
            </a:p>
          </p:txBody>
        </p:sp>
        <p:sp>
          <p:nvSpPr>
            <p:cNvPr id="317448" name="Line 8"/>
            <p:cNvSpPr>
              <a:spLocks noChangeShapeType="1"/>
            </p:cNvSpPr>
            <p:nvPr/>
          </p:nvSpPr>
          <p:spPr bwMode="auto">
            <a:xfrm>
              <a:off x="3569" y="1706"/>
              <a:ext cx="1216" cy="2087"/>
            </a:xfrm>
            <a:prstGeom prst="line">
              <a:avLst/>
            </a:prstGeom>
            <a:noFill/>
            <a:ln w="38100">
              <a:solidFill>
                <a:schemeClr val="bg2"/>
              </a:solidFill>
              <a:prstDash val="sysDot"/>
              <a:round/>
              <a:headEnd/>
              <a:tailEnd/>
            </a:ln>
            <a:effectLst/>
          </p:spPr>
          <p:txBody>
            <a:bodyPr/>
            <a:lstStyle/>
            <a:p>
              <a:endParaRPr lang="es-CL">
                <a:latin typeface="+mj-lt"/>
              </a:endParaRPr>
            </a:p>
          </p:txBody>
        </p:sp>
        <p:sp>
          <p:nvSpPr>
            <p:cNvPr id="317449" name="Line 9"/>
            <p:cNvSpPr>
              <a:spLocks noChangeShapeType="1"/>
            </p:cNvSpPr>
            <p:nvPr/>
          </p:nvSpPr>
          <p:spPr bwMode="auto">
            <a:xfrm flipV="1">
              <a:off x="3560" y="1706"/>
              <a:ext cx="1225" cy="2086"/>
            </a:xfrm>
            <a:prstGeom prst="line">
              <a:avLst/>
            </a:prstGeom>
            <a:noFill/>
            <a:ln w="38100">
              <a:solidFill>
                <a:schemeClr val="bg2"/>
              </a:solidFill>
              <a:prstDash val="sysDot"/>
              <a:round/>
              <a:headEnd/>
              <a:tailEnd/>
            </a:ln>
            <a:effectLst/>
          </p:spPr>
          <p:txBody>
            <a:bodyPr/>
            <a:lstStyle/>
            <a:p>
              <a:endParaRPr lang="es-CL">
                <a:latin typeface="+mj-lt"/>
              </a:endParaRPr>
            </a:p>
          </p:txBody>
        </p:sp>
        <p:sp>
          <p:nvSpPr>
            <p:cNvPr id="317450" name="Line 10"/>
            <p:cNvSpPr>
              <a:spLocks noChangeShapeType="1"/>
            </p:cNvSpPr>
            <p:nvPr/>
          </p:nvSpPr>
          <p:spPr bwMode="auto">
            <a:xfrm>
              <a:off x="2971" y="2749"/>
              <a:ext cx="2404" cy="1"/>
            </a:xfrm>
            <a:prstGeom prst="line">
              <a:avLst/>
            </a:prstGeom>
            <a:noFill/>
            <a:ln w="38100">
              <a:solidFill>
                <a:schemeClr val="bg2"/>
              </a:solidFill>
              <a:prstDash val="sysDot"/>
              <a:round/>
              <a:headEnd/>
              <a:tailEnd/>
            </a:ln>
            <a:effectLst/>
          </p:spPr>
          <p:txBody>
            <a:bodyPr/>
            <a:lstStyle/>
            <a:p>
              <a:endParaRPr lang="es-CL">
                <a:latin typeface="+mj-lt"/>
              </a:endParaRPr>
            </a:p>
          </p:txBody>
        </p:sp>
      </p:grpSp>
      <p:grpSp>
        <p:nvGrpSpPr>
          <p:cNvPr id="3" name="Group 11"/>
          <p:cNvGrpSpPr>
            <a:grpSpLocks/>
          </p:cNvGrpSpPr>
          <p:nvPr/>
        </p:nvGrpSpPr>
        <p:grpSpPr bwMode="auto">
          <a:xfrm>
            <a:off x="2787650" y="2301875"/>
            <a:ext cx="3006725" cy="2332038"/>
            <a:chOff x="2971" y="1706"/>
            <a:chExt cx="2404" cy="2087"/>
          </a:xfrm>
        </p:grpSpPr>
        <p:sp>
          <p:nvSpPr>
            <p:cNvPr id="317452" name="AutoShape 12"/>
            <p:cNvSpPr>
              <a:spLocks noChangeArrowheads="1"/>
            </p:cNvSpPr>
            <p:nvPr/>
          </p:nvSpPr>
          <p:spPr bwMode="auto">
            <a:xfrm>
              <a:off x="2971" y="1706"/>
              <a:ext cx="2404" cy="2086"/>
            </a:xfrm>
            <a:prstGeom prst="hexagon">
              <a:avLst>
                <a:gd name="adj" fmla="val 28811"/>
                <a:gd name="vf" fmla="val 115470"/>
              </a:avLst>
            </a:prstGeom>
            <a:solidFill>
              <a:schemeClr val="accent1"/>
            </a:solidFill>
            <a:ln w="38100">
              <a:solidFill>
                <a:srgbClr val="3366FF"/>
              </a:solidFill>
              <a:prstDash val="sysDot"/>
              <a:miter lim="800000"/>
              <a:headEnd/>
              <a:tailEnd/>
            </a:ln>
            <a:effectLst/>
          </p:spPr>
          <p:txBody>
            <a:bodyPr wrap="none" anchor="ctr"/>
            <a:lstStyle/>
            <a:p>
              <a:endParaRPr lang="es-CL">
                <a:latin typeface="+mj-lt"/>
              </a:endParaRPr>
            </a:p>
          </p:txBody>
        </p:sp>
        <p:sp>
          <p:nvSpPr>
            <p:cNvPr id="317453" name="Line 13"/>
            <p:cNvSpPr>
              <a:spLocks noChangeShapeType="1"/>
            </p:cNvSpPr>
            <p:nvPr/>
          </p:nvSpPr>
          <p:spPr bwMode="auto">
            <a:xfrm>
              <a:off x="3569" y="1706"/>
              <a:ext cx="1216" cy="2087"/>
            </a:xfrm>
            <a:prstGeom prst="line">
              <a:avLst/>
            </a:prstGeom>
            <a:noFill/>
            <a:ln w="38100">
              <a:solidFill>
                <a:srgbClr val="3366FF"/>
              </a:solidFill>
              <a:prstDash val="sysDot"/>
              <a:round/>
              <a:headEnd/>
              <a:tailEnd/>
            </a:ln>
            <a:effectLst/>
          </p:spPr>
          <p:txBody>
            <a:bodyPr/>
            <a:lstStyle/>
            <a:p>
              <a:endParaRPr lang="es-CL">
                <a:latin typeface="+mj-lt"/>
              </a:endParaRPr>
            </a:p>
          </p:txBody>
        </p:sp>
        <p:sp>
          <p:nvSpPr>
            <p:cNvPr id="317454" name="Line 14"/>
            <p:cNvSpPr>
              <a:spLocks noChangeShapeType="1"/>
            </p:cNvSpPr>
            <p:nvPr/>
          </p:nvSpPr>
          <p:spPr bwMode="auto">
            <a:xfrm flipV="1">
              <a:off x="3560" y="1706"/>
              <a:ext cx="1225" cy="2086"/>
            </a:xfrm>
            <a:prstGeom prst="line">
              <a:avLst/>
            </a:prstGeom>
            <a:noFill/>
            <a:ln w="38100">
              <a:solidFill>
                <a:srgbClr val="3366FF"/>
              </a:solidFill>
              <a:prstDash val="sysDot"/>
              <a:round/>
              <a:headEnd/>
              <a:tailEnd/>
            </a:ln>
            <a:effectLst/>
          </p:spPr>
          <p:txBody>
            <a:bodyPr/>
            <a:lstStyle/>
            <a:p>
              <a:endParaRPr lang="es-CL">
                <a:latin typeface="+mj-lt"/>
              </a:endParaRPr>
            </a:p>
          </p:txBody>
        </p:sp>
        <p:sp>
          <p:nvSpPr>
            <p:cNvPr id="317455" name="Line 15"/>
            <p:cNvSpPr>
              <a:spLocks noChangeShapeType="1"/>
            </p:cNvSpPr>
            <p:nvPr/>
          </p:nvSpPr>
          <p:spPr bwMode="auto">
            <a:xfrm>
              <a:off x="2971" y="2749"/>
              <a:ext cx="2404" cy="1"/>
            </a:xfrm>
            <a:prstGeom prst="line">
              <a:avLst/>
            </a:prstGeom>
            <a:noFill/>
            <a:ln w="38100">
              <a:solidFill>
                <a:srgbClr val="3366FF"/>
              </a:solidFill>
              <a:prstDash val="sysDot"/>
              <a:round/>
              <a:headEnd/>
              <a:tailEnd/>
            </a:ln>
            <a:effectLst/>
          </p:spPr>
          <p:txBody>
            <a:bodyPr/>
            <a:lstStyle/>
            <a:p>
              <a:endParaRPr lang="es-CL">
                <a:latin typeface="+mj-lt"/>
              </a:endParaRPr>
            </a:p>
          </p:txBody>
        </p:sp>
      </p:grpSp>
      <p:sp>
        <p:nvSpPr>
          <p:cNvPr id="317456" name="Oval 16"/>
          <p:cNvSpPr>
            <a:spLocks noChangeArrowheads="1"/>
          </p:cNvSpPr>
          <p:nvPr/>
        </p:nvSpPr>
        <p:spPr bwMode="auto">
          <a:xfrm>
            <a:off x="3419475" y="2636838"/>
            <a:ext cx="1751013" cy="1593850"/>
          </a:xfrm>
          <a:prstGeom prst="ellipse">
            <a:avLst/>
          </a:prstGeom>
          <a:solidFill>
            <a:schemeClr val="bg1"/>
          </a:solidFill>
          <a:ln w="38100">
            <a:solidFill>
              <a:srgbClr val="FF0000"/>
            </a:solidFill>
            <a:prstDash val="sysDot"/>
            <a:round/>
            <a:headEnd/>
            <a:tailEnd/>
          </a:ln>
          <a:effectLst/>
        </p:spPr>
        <p:txBody>
          <a:bodyPr wrap="none" anchor="ctr"/>
          <a:lstStyle/>
          <a:p>
            <a:endParaRPr lang="es-CL">
              <a:latin typeface="+mj-lt"/>
            </a:endParaRPr>
          </a:p>
        </p:txBody>
      </p:sp>
      <p:sp>
        <p:nvSpPr>
          <p:cNvPr id="317457" name="Text Box 17"/>
          <p:cNvSpPr txBox="1">
            <a:spLocks noChangeArrowheads="1"/>
          </p:cNvSpPr>
          <p:nvPr/>
        </p:nvSpPr>
        <p:spPr bwMode="auto">
          <a:xfrm rot="-25146639">
            <a:off x="2809081" y="2834482"/>
            <a:ext cx="1012825" cy="214312"/>
          </a:xfrm>
          <a:prstGeom prst="rect">
            <a:avLst/>
          </a:prstGeom>
          <a:noFill/>
          <a:ln w="9525">
            <a:noFill/>
            <a:miter lim="800000"/>
            <a:headEnd/>
            <a:tailEnd/>
          </a:ln>
          <a:effectLst/>
        </p:spPr>
        <p:txBody>
          <a:bodyPr>
            <a:spAutoFit/>
          </a:bodyPr>
          <a:lstStyle/>
          <a:p>
            <a:pPr algn="ctr">
              <a:spcBef>
                <a:spcPct val="50000"/>
              </a:spcBef>
            </a:pPr>
            <a:r>
              <a:rPr lang="es-ES" sz="800" b="1">
                <a:latin typeface="+mj-lt"/>
                <a:ea typeface="Arial Unicode MS" pitchFamily="34" charset="-128"/>
                <a:cs typeface="Arial Unicode MS" pitchFamily="34" charset="-128"/>
              </a:rPr>
              <a:t>aporta</a:t>
            </a:r>
          </a:p>
        </p:txBody>
      </p:sp>
      <p:sp>
        <p:nvSpPr>
          <p:cNvPr id="317458" name="Text Box 18"/>
          <p:cNvSpPr txBox="1">
            <a:spLocks noChangeArrowheads="1"/>
          </p:cNvSpPr>
          <p:nvPr/>
        </p:nvSpPr>
        <p:spPr bwMode="auto">
          <a:xfrm rot="-25146639">
            <a:off x="2150269" y="2590006"/>
            <a:ext cx="1590675" cy="214313"/>
          </a:xfrm>
          <a:prstGeom prst="rect">
            <a:avLst/>
          </a:prstGeom>
          <a:noFill/>
          <a:ln w="9525">
            <a:noFill/>
            <a:miter lim="800000"/>
            <a:headEnd/>
            <a:tailEnd/>
          </a:ln>
          <a:effectLst/>
        </p:spPr>
        <p:txBody>
          <a:bodyPr>
            <a:spAutoFit/>
          </a:bodyPr>
          <a:lstStyle/>
          <a:p>
            <a:pPr algn="ctr">
              <a:spcBef>
                <a:spcPct val="50000"/>
              </a:spcBef>
            </a:pPr>
            <a:r>
              <a:rPr lang="es-ES" sz="800" b="1">
                <a:latin typeface="+mj-lt"/>
                <a:ea typeface="Arial Unicode MS" pitchFamily="34" charset="-128"/>
                <a:cs typeface="Arial Unicode MS" pitchFamily="34" charset="-128"/>
              </a:rPr>
              <a:t>hechos y datos</a:t>
            </a:r>
          </a:p>
        </p:txBody>
      </p:sp>
      <p:sp>
        <p:nvSpPr>
          <p:cNvPr id="317459" name="Text Box 19"/>
          <p:cNvSpPr txBox="1">
            <a:spLocks noChangeArrowheads="1"/>
          </p:cNvSpPr>
          <p:nvPr/>
        </p:nvSpPr>
        <p:spPr bwMode="auto">
          <a:xfrm>
            <a:off x="3708400" y="2370138"/>
            <a:ext cx="1143000" cy="214312"/>
          </a:xfrm>
          <a:prstGeom prst="rect">
            <a:avLst/>
          </a:prstGeom>
          <a:noFill/>
          <a:ln w="9525">
            <a:noFill/>
            <a:miter lim="800000"/>
            <a:headEnd/>
            <a:tailEnd/>
          </a:ln>
          <a:effectLst/>
        </p:spPr>
        <p:txBody>
          <a:bodyPr>
            <a:spAutoFit/>
          </a:bodyPr>
          <a:lstStyle/>
          <a:p>
            <a:pPr algn="ctr">
              <a:spcBef>
                <a:spcPct val="50000"/>
              </a:spcBef>
            </a:pPr>
            <a:r>
              <a:rPr lang="es-ES" sz="800" b="1">
                <a:latin typeface="+mj-lt"/>
                <a:ea typeface="Arial Unicode MS" pitchFamily="34" charset="-128"/>
                <a:cs typeface="Arial Unicode MS" pitchFamily="34" charset="-128"/>
              </a:rPr>
              <a:t>genera</a:t>
            </a:r>
          </a:p>
        </p:txBody>
      </p:sp>
      <p:sp>
        <p:nvSpPr>
          <p:cNvPr id="317460" name="Text Box 20"/>
          <p:cNvSpPr txBox="1">
            <a:spLocks noChangeArrowheads="1"/>
          </p:cNvSpPr>
          <p:nvPr/>
        </p:nvSpPr>
        <p:spPr bwMode="auto">
          <a:xfrm>
            <a:off x="3725863" y="1865313"/>
            <a:ext cx="1139825" cy="214312"/>
          </a:xfrm>
          <a:prstGeom prst="rect">
            <a:avLst/>
          </a:prstGeom>
          <a:noFill/>
          <a:ln w="9525">
            <a:noFill/>
            <a:miter lim="800000"/>
            <a:headEnd/>
            <a:tailEnd/>
          </a:ln>
          <a:effectLst/>
        </p:spPr>
        <p:txBody>
          <a:bodyPr>
            <a:spAutoFit/>
          </a:bodyPr>
          <a:lstStyle/>
          <a:p>
            <a:pPr algn="ctr">
              <a:spcBef>
                <a:spcPct val="50000"/>
              </a:spcBef>
            </a:pPr>
            <a:r>
              <a:rPr lang="es-ES" sz="800" dirty="0">
                <a:latin typeface="+mj-lt"/>
                <a:ea typeface="Arial Unicode MS" pitchFamily="34" charset="-128"/>
                <a:cs typeface="Arial Unicode MS" pitchFamily="34" charset="-128"/>
              </a:rPr>
              <a:t>Preguntas / espacios</a:t>
            </a:r>
          </a:p>
        </p:txBody>
      </p:sp>
      <p:sp>
        <p:nvSpPr>
          <p:cNvPr id="317461" name="Text Box 21"/>
          <p:cNvSpPr txBox="1">
            <a:spLocks noChangeArrowheads="1"/>
          </p:cNvSpPr>
          <p:nvPr/>
        </p:nvSpPr>
        <p:spPr bwMode="auto">
          <a:xfrm rot="3460823">
            <a:off x="4689475" y="2940050"/>
            <a:ext cx="1090613" cy="214313"/>
          </a:xfrm>
          <a:prstGeom prst="rect">
            <a:avLst/>
          </a:prstGeom>
          <a:noFill/>
          <a:ln w="9525">
            <a:noFill/>
            <a:miter lim="800000"/>
            <a:headEnd/>
            <a:tailEnd/>
          </a:ln>
          <a:effectLst/>
        </p:spPr>
        <p:txBody>
          <a:bodyPr>
            <a:spAutoFit/>
          </a:bodyPr>
          <a:lstStyle/>
          <a:p>
            <a:pPr algn="ctr">
              <a:spcBef>
                <a:spcPct val="50000"/>
              </a:spcBef>
            </a:pPr>
            <a:r>
              <a:rPr lang="es-ES" sz="800" b="1">
                <a:latin typeface="+mj-lt"/>
                <a:ea typeface="Arial Unicode MS" pitchFamily="34" charset="-128"/>
                <a:cs typeface="Arial Unicode MS" pitchFamily="34" charset="-128"/>
              </a:rPr>
              <a:t>cuestiona</a:t>
            </a:r>
          </a:p>
        </p:txBody>
      </p:sp>
      <p:sp>
        <p:nvSpPr>
          <p:cNvPr id="317462" name="Text Box 22"/>
          <p:cNvSpPr txBox="1">
            <a:spLocks noChangeArrowheads="1"/>
          </p:cNvSpPr>
          <p:nvPr/>
        </p:nvSpPr>
        <p:spPr bwMode="auto">
          <a:xfrm rot="3460823">
            <a:off x="5159375" y="2622550"/>
            <a:ext cx="1090613" cy="214313"/>
          </a:xfrm>
          <a:prstGeom prst="rect">
            <a:avLst/>
          </a:prstGeom>
          <a:noFill/>
          <a:ln w="9525">
            <a:noFill/>
            <a:miter lim="800000"/>
            <a:headEnd/>
            <a:tailEnd/>
          </a:ln>
          <a:effectLst/>
        </p:spPr>
        <p:txBody>
          <a:bodyPr>
            <a:spAutoFit/>
          </a:bodyPr>
          <a:lstStyle/>
          <a:p>
            <a:pPr algn="ctr">
              <a:spcBef>
                <a:spcPct val="50000"/>
              </a:spcBef>
            </a:pPr>
            <a:r>
              <a:rPr lang="es-ES" sz="800" b="1">
                <a:latin typeface="+mj-lt"/>
                <a:ea typeface="Arial Unicode MS" pitchFamily="34" charset="-128"/>
                <a:cs typeface="Arial Unicode MS" pitchFamily="34" charset="-128"/>
              </a:rPr>
              <a:t>asunciones</a:t>
            </a:r>
          </a:p>
        </p:txBody>
      </p:sp>
      <p:sp>
        <p:nvSpPr>
          <p:cNvPr id="317463" name="Text Box 23"/>
          <p:cNvSpPr txBox="1">
            <a:spLocks noChangeArrowheads="1"/>
          </p:cNvSpPr>
          <p:nvPr/>
        </p:nvSpPr>
        <p:spPr bwMode="auto">
          <a:xfrm rot="-25087137">
            <a:off x="4710906" y="3794920"/>
            <a:ext cx="1012825" cy="214312"/>
          </a:xfrm>
          <a:prstGeom prst="rect">
            <a:avLst/>
          </a:prstGeom>
          <a:noFill/>
          <a:ln w="9525">
            <a:noFill/>
            <a:miter lim="800000"/>
            <a:headEnd/>
            <a:tailEnd/>
          </a:ln>
          <a:effectLst/>
        </p:spPr>
        <p:txBody>
          <a:bodyPr>
            <a:spAutoFit/>
          </a:bodyPr>
          <a:lstStyle/>
          <a:p>
            <a:pPr algn="ctr">
              <a:spcBef>
                <a:spcPct val="50000"/>
              </a:spcBef>
            </a:pPr>
            <a:r>
              <a:rPr lang="es-ES" sz="800" b="1">
                <a:latin typeface="+mj-lt"/>
                <a:ea typeface="Arial Unicode MS" pitchFamily="34" charset="-128"/>
                <a:cs typeface="Arial Unicode MS" pitchFamily="34" charset="-128"/>
              </a:rPr>
              <a:t>identifica</a:t>
            </a:r>
          </a:p>
        </p:txBody>
      </p:sp>
      <p:sp>
        <p:nvSpPr>
          <p:cNvPr id="317464" name="Text Box 24"/>
          <p:cNvSpPr txBox="1">
            <a:spLocks noChangeArrowheads="1"/>
          </p:cNvSpPr>
          <p:nvPr/>
        </p:nvSpPr>
        <p:spPr bwMode="auto">
          <a:xfrm rot="-25087137">
            <a:off x="5178425" y="4070351"/>
            <a:ext cx="1011237" cy="214312"/>
          </a:xfrm>
          <a:prstGeom prst="rect">
            <a:avLst/>
          </a:prstGeom>
          <a:noFill/>
          <a:ln w="9525">
            <a:noFill/>
            <a:miter lim="800000"/>
            <a:headEnd/>
            <a:tailEnd/>
          </a:ln>
          <a:effectLst/>
        </p:spPr>
        <p:txBody>
          <a:bodyPr>
            <a:spAutoFit/>
          </a:bodyPr>
          <a:lstStyle/>
          <a:p>
            <a:pPr algn="ctr">
              <a:spcBef>
                <a:spcPct val="50000"/>
              </a:spcBef>
            </a:pPr>
            <a:r>
              <a:rPr lang="es-ES" sz="800" b="1">
                <a:latin typeface="+mj-lt"/>
                <a:ea typeface="Arial Unicode MS" pitchFamily="34" charset="-128"/>
                <a:cs typeface="Arial Unicode MS" pitchFamily="34" charset="-128"/>
              </a:rPr>
              <a:t>discursos</a:t>
            </a:r>
          </a:p>
        </p:txBody>
      </p:sp>
      <p:sp>
        <p:nvSpPr>
          <p:cNvPr id="317465" name="Text Box 25"/>
          <p:cNvSpPr txBox="1">
            <a:spLocks noChangeArrowheads="1"/>
          </p:cNvSpPr>
          <p:nvPr/>
        </p:nvSpPr>
        <p:spPr bwMode="auto">
          <a:xfrm>
            <a:off x="3687763" y="4686300"/>
            <a:ext cx="1139825" cy="214313"/>
          </a:xfrm>
          <a:prstGeom prst="rect">
            <a:avLst/>
          </a:prstGeom>
          <a:noFill/>
          <a:ln w="9525">
            <a:noFill/>
            <a:miter lim="800000"/>
            <a:headEnd/>
            <a:tailEnd/>
          </a:ln>
          <a:effectLst/>
        </p:spPr>
        <p:txBody>
          <a:bodyPr>
            <a:spAutoFit/>
          </a:bodyPr>
          <a:lstStyle/>
          <a:p>
            <a:pPr algn="ctr">
              <a:spcBef>
                <a:spcPct val="50000"/>
              </a:spcBef>
            </a:pPr>
            <a:r>
              <a:rPr lang="es-ES" sz="800" dirty="0">
                <a:latin typeface="+mj-lt"/>
                <a:ea typeface="Arial Unicode MS" pitchFamily="34" charset="-128"/>
                <a:cs typeface="Arial Unicode MS" pitchFamily="34" charset="-128"/>
              </a:rPr>
              <a:t>respuesta</a:t>
            </a:r>
            <a:r>
              <a:rPr lang="es-ES" sz="800" b="1" dirty="0">
                <a:latin typeface="+mj-lt"/>
                <a:ea typeface="Arial Unicode MS" pitchFamily="34" charset="-128"/>
                <a:cs typeface="Arial Unicode MS" pitchFamily="34" charset="-128"/>
              </a:rPr>
              <a:t>s</a:t>
            </a:r>
          </a:p>
        </p:txBody>
      </p:sp>
      <p:sp>
        <p:nvSpPr>
          <p:cNvPr id="317466" name="Text Box 26"/>
          <p:cNvSpPr txBox="1">
            <a:spLocks noChangeArrowheads="1"/>
          </p:cNvSpPr>
          <p:nvPr/>
        </p:nvSpPr>
        <p:spPr bwMode="auto">
          <a:xfrm>
            <a:off x="3708400" y="4292600"/>
            <a:ext cx="1143000" cy="214313"/>
          </a:xfrm>
          <a:prstGeom prst="rect">
            <a:avLst/>
          </a:prstGeom>
          <a:noFill/>
          <a:ln w="9525">
            <a:noFill/>
            <a:miter lim="800000"/>
            <a:headEnd/>
            <a:tailEnd/>
          </a:ln>
          <a:effectLst/>
        </p:spPr>
        <p:txBody>
          <a:bodyPr>
            <a:spAutoFit/>
          </a:bodyPr>
          <a:lstStyle/>
          <a:p>
            <a:pPr algn="ctr">
              <a:spcBef>
                <a:spcPct val="50000"/>
              </a:spcBef>
            </a:pPr>
            <a:r>
              <a:rPr lang="es-ES" sz="800" dirty="0">
                <a:latin typeface="+mj-lt"/>
                <a:ea typeface="Arial Unicode MS" pitchFamily="34" charset="-128"/>
                <a:cs typeface="Arial Unicode MS" pitchFamily="34" charset="-128"/>
              </a:rPr>
              <a:t>especifica</a:t>
            </a:r>
          </a:p>
        </p:txBody>
      </p:sp>
      <p:sp>
        <p:nvSpPr>
          <p:cNvPr id="317467" name="Text Box 27"/>
          <p:cNvSpPr txBox="1">
            <a:spLocks noChangeArrowheads="1"/>
          </p:cNvSpPr>
          <p:nvPr/>
        </p:nvSpPr>
        <p:spPr bwMode="auto">
          <a:xfrm rot="3593176">
            <a:off x="2130426" y="3938587"/>
            <a:ext cx="1668462" cy="214313"/>
          </a:xfrm>
          <a:prstGeom prst="rect">
            <a:avLst/>
          </a:prstGeom>
          <a:noFill/>
          <a:ln w="9525">
            <a:noFill/>
            <a:miter lim="800000"/>
            <a:headEnd/>
            <a:tailEnd/>
          </a:ln>
          <a:effectLst/>
        </p:spPr>
        <p:txBody>
          <a:bodyPr>
            <a:spAutoFit/>
          </a:bodyPr>
          <a:lstStyle/>
          <a:p>
            <a:pPr algn="ctr">
              <a:spcBef>
                <a:spcPct val="50000"/>
              </a:spcBef>
            </a:pPr>
            <a:r>
              <a:rPr lang="es-ES" sz="800" b="1">
                <a:latin typeface="+mj-lt"/>
                <a:ea typeface="Arial Unicode MS" pitchFamily="34" charset="-128"/>
                <a:cs typeface="Arial Unicode MS" pitchFamily="34" charset="-128"/>
              </a:rPr>
              <a:t>oportunidades</a:t>
            </a:r>
          </a:p>
        </p:txBody>
      </p:sp>
      <p:sp>
        <p:nvSpPr>
          <p:cNvPr id="317468" name="Text Box 28"/>
          <p:cNvSpPr txBox="1">
            <a:spLocks noChangeArrowheads="1"/>
          </p:cNvSpPr>
          <p:nvPr/>
        </p:nvSpPr>
        <p:spPr bwMode="auto">
          <a:xfrm rot="3472690">
            <a:off x="2840038" y="3794125"/>
            <a:ext cx="1087437" cy="214313"/>
          </a:xfrm>
          <a:prstGeom prst="rect">
            <a:avLst/>
          </a:prstGeom>
          <a:noFill/>
          <a:ln w="9525">
            <a:noFill/>
            <a:miter lim="800000"/>
            <a:headEnd/>
            <a:tailEnd/>
          </a:ln>
          <a:effectLst/>
        </p:spPr>
        <p:txBody>
          <a:bodyPr>
            <a:spAutoFit/>
          </a:bodyPr>
          <a:lstStyle/>
          <a:p>
            <a:pPr algn="ctr">
              <a:spcBef>
                <a:spcPct val="50000"/>
              </a:spcBef>
            </a:pPr>
            <a:r>
              <a:rPr lang="es-ES" sz="800" b="1">
                <a:latin typeface="+mj-lt"/>
                <a:ea typeface="Arial Unicode MS" pitchFamily="34" charset="-128"/>
                <a:cs typeface="Arial Unicode MS" pitchFamily="34" charset="-128"/>
              </a:rPr>
              <a:t>promueve</a:t>
            </a:r>
          </a:p>
        </p:txBody>
      </p:sp>
      <p:sp>
        <p:nvSpPr>
          <p:cNvPr id="317469" name="Line 29"/>
          <p:cNvSpPr>
            <a:spLocks noChangeShapeType="1"/>
          </p:cNvSpPr>
          <p:nvPr/>
        </p:nvSpPr>
        <p:spPr bwMode="auto">
          <a:xfrm flipV="1">
            <a:off x="4110038" y="1412875"/>
            <a:ext cx="312737" cy="0"/>
          </a:xfrm>
          <a:prstGeom prst="line">
            <a:avLst/>
          </a:prstGeom>
          <a:noFill/>
          <a:ln w="38100">
            <a:solidFill>
              <a:schemeClr val="bg2"/>
            </a:solidFill>
            <a:round/>
            <a:headEnd/>
            <a:tailEnd type="triangle" w="med" len="med"/>
          </a:ln>
          <a:effectLst/>
        </p:spPr>
        <p:txBody>
          <a:bodyPr/>
          <a:lstStyle/>
          <a:p>
            <a:endParaRPr lang="es-CL">
              <a:latin typeface="+mj-lt"/>
            </a:endParaRPr>
          </a:p>
        </p:txBody>
      </p:sp>
      <p:grpSp>
        <p:nvGrpSpPr>
          <p:cNvPr id="4" name="Group 30"/>
          <p:cNvGrpSpPr>
            <a:grpSpLocks/>
          </p:cNvGrpSpPr>
          <p:nvPr/>
        </p:nvGrpSpPr>
        <p:grpSpPr bwMode="auto">
          <a:xfrm>
            <a:off x="3873500" y="3143250"/>
            <a:ext cx="806450" cy="638175"/>
            <a:chOff x="2971" y="1706"/>
            <a:chExt cx="2404" cy="2087"/>
          </a:xfrm>
        </p:grpSpPr>
        <p:sp>
          <p:nvSpPr>
            <p:cNvPr id="317471" name="AutoShape 31"/>
            <p:cNvSpPr>
              <a:spLocks noChangeArrowheads="1"/>
            </p:cNvSpPr>
            <p:nvPr/>
          </p:nvSpPr>
          <p:spPr bwMode="auto">
            <a:xfrm>
              <a:off x="2971" y="1706"/>
              <a:ext cx="2404" cy="2086"/>
            </a:xfrm>
            <a:prstGeom prst="hexagon">
              <a:avLst>
                <a:gd name="adj" fmla="val 28811"/>
                <a:gd name="vf" fmla="val 115470"/>
              </a:avLst>
            </a:prstGeom>
            <a:solidFill>
              <a:schemeClr val="accent1"/>
            </a:solidFill>
            <a:ln w="38100">
              <a:noFill/>
              <a:prstDash val="sysDot"/>
              <a:miter lim="800000"/>
              <a:headEnd/>
              <a:tailEnd/>
            </a:ln>
            <a:effectLst/>
          </p:spPr>
          <p:txBody>
            <a:bodyPr wrap="none" anchor="ctr"/>
            <a:lstStyle/>
            <a:p>
              <a:endParaRPr lang="es-CL">
                <a:latin typeface="+mj-lt"/>
              </a:endParaRPr>
            </a:p>
          </p:txBody>
        </p:sp>
        <p:sp>
          <p:nvSpPr>
            <p:cNvPr id="317472" name="Line 32"/>
            <p:cNvSpPr>
              <a:spLocks noChangeShapeType="1"/>
            </p:cNvSpPr>
            <p:nvPr/>
          </p:nvSpPr>
          <p:spPr bwMode="auto">
            <a:xfrm>
              <a:off x="3569" y="1706"/>
              <a:ext cx="1216" cy="2087"/>
            </a:xfrm>
            <a:prstGeom prst="line">
              <a:avLst/>
            </a:prstGeom>
            <a:noFill/>
            <a:ln w="38100">
              <a:noFill/>
              <a:prstDash val="sysDot"/>
              <a:round/>
              <a:headEnd/>
              <a:tailEnd/>
            </a:ln>
            <a:effectLst/>
          </p:spPr>
          <p:txBody>
            <a:bodyPr/>
            <a:lstStyle/>
            <a:p>
              <a:endParaRPr lang="es-CL">
                <a:latin typeface="+mj-lt"/>
              </a:endParaRPr>
            </a:p>
          </p:txBody>
        </p:sp>
        <p:sp>
          <p:nvSpPr>
            <p:cNvPr id="317473" name="Line 33"/>
            <p:cNvSpPr>
              <a:spLocks noChangeShapeType="1"/>
            </p:cNvSpPr>
            <p:nvPr/>
          </p:nvSpPr>
          <p:spPr bwMode="auto">
            <a:xfrm flipV="1">
              <a:off x="3560" y="1706"/>
              <a:ext cx="1225" cy="2086"/>
            </a:xfrm>
            <a:prstGeom prst="line">
              <a:avLst/>
            </a:prstGeom>
            <a:noFill/>
            <a:ln w="38100">
              <a:noFill/>
              <a:prstDash val="sysDot"/>
              <a:round/>
              <a:headEnd/>
              <a:tailEnd/>
            </a:ln>
            <a:effectLst/>
          </p:spPr>
          <p:txBody>
            <a:bodyPr/>
            <a:lstStyle/>
            <a:p>
              <a:endParaRPr lang="es-CL">
                <a:latin typeface="+mj-lt"/>
              </a:endParaRPr>
            </a:p>
          </p:txBody>
        </p:sp>
        <p:sp>
          <p:nvSpPr>
            <p:cNvPr id="317474" name="Line 34"/>
            <p:cNvSpPr>
              <a:spLocks noChangeShapeType="1"/>
            </p:cNvSpPr>
            <p:nvPr/>
          </p:nvSpPr>
          <p:spPr bwMode="auto">
            <a:xfrm>
              <a:off x="2971" y="2749"/>
              <a:ext cx="2404" cy="1"/>
            </a:xfrm>
            <a:prstGeom prst="line">
              <a:avLst/>
            </a:prstGeom>
            <a:noFill/>
            <a:ln w="38100">
              <a:noFill/>
              <a:prstDash val="sysDot"/>
              <a:round/>
              <a:headEnd/>
              <a:tailEnd/>
            </a:ln>
            <a:effectLst/>
          </p:spPr>
          <p:txBody>
            <a:bodyPr/>
            <a:lstStyle/>
            <a:p>
              <a:endParaRPr lang="es-CL">
                <a:latin typeface="+mj-lt"/>
              </a:endParaRPr>
            </a:p>
          </p:txBody>
        </p:sp>
      </p:grpSp>
      <p:sp>
        <p:nvSpPr>
          <p:cNvPr id="317475" name="Text Box 35"/>
          <p:cNvSpPr txBox="1">
            <a:spLocks noChangeArrowheads="1"/>
          </p:cNvSpPr>
          <p:nvPr/>
        </p:nvSpPr>
        <p:spPr bwMode="auto">
          <a:xfrm>
            <a:off x="3963987" y="3212976"/>
            <a:ext cx="608013" cy="398463"/>
          </a:xfrm>
          <a:prstGeom prst="rect">
            <a:avLst/>
          </a:prstGeom>
          <a:noFill/>
          <a:ln w="9525">
            <a:noFill/>
            <a:miter lim="800000"/>
            <a:headEnd/>
            <a:tailEnd/>
          </a:ln>
          <a:effectLst/>
        </p:spPr>
        <p:txBody>
          <a:bodyPr>
            <a:spAutoFit/>
          </a:bodyPr>
          <a:lstStyle/>
          <a:p>
            <a:pPr algn="ctr">
              <a:spcBef>
                <a:spcPct val="50000"/>
              </a:spcBef>
            </a:pPr>
            <a:endParaRPr lang="es-CL" sz="800" b="1" dirty="0">
              <a:latin typeface="+mj-lt"/>
              <a:ea typeface="Arial Unicode MS" pitchFamily="34" charset="-128"/>
              <a:cs typeface="Arial Unicode MS" pitchFamily="34" charset="-128"/>
            </a:endParaRPr>
          </a:p>
          <a:p>
            <a:pPr algn="ctr">
              <a:spcBef>
                <a:spcPct val="50000"/>
              </a:spcBef>
            </a:pPr>
            <a:r>
              <a:rPr lang="es-CL" sz="800" b="1" dirty="0" smtClean="0">
                <a:latin typeface="+mj-lt"/>
                <a:ea typeface="Arial Unicode MS" pitchFamily="34" charset="-128"/>
                <a:cs typeface="Arial Unicode MS" pitchFamily="34" charset="-128"/>
              </a:rPr>
              <a:t>LÍDER</a:t>
            </a:r>
            <a:endParaRPr lang="es-ES" sz="800" b="1" dirty="0">
              <a:latin typeface="+mj-lt"/>
              <a:ea typeface="Arial Unicode MS" pitchFamily="34" charset="-128"/>
              <a:cs typeface="Arial Unicode MS" pitchFamily="34" charset="-128"/>
            </a:endParaRPr>
          </a:p>
        </p:txBody>
      </p:sp>
      <p:sp>
        <p:nvSpPr>
          <p:cNvPr id="317476" name="Line 36"/>
          <p:cNvSpPr>
            <a:spLocks noChangeShapeType="1"/>
          </p:cNvSpPr>
          <p:nvPr/>
        </p:nvSpPr>
        <p:spPr bwMode="auto">
          <a:xfrm rot="16436458" flipV="1">
            <a:off x="1833563" y="3435350"/>
            <a:ext cx="298450" cy="6350"/>
          </a:xfrm>
          <a:prstGeom prst="line">
            <a:avLst/>
          </a:prstGeom>
          <a:noFill/>
          <a:ln w="38100">
            <a:solidFill>
              <a:schemeClr val="bg2"/>
            </a:solidFill>
            <a:round/>
            <a:headEnd/>
            <a:tailEnd type="triangle" w="med" len="med"/>
          </a:ln>
          <a:effectLst/>
        </p:spPr>
        <p:txBody>
          <a:bodyPr/>
          <a:lstStyle/>
          <a:p>
            <a:endParaRPr lang="es-CL">
              <a:latin typeface="+mj-lt"/>
            </a:endParaRPr>
          </a:p>
        </p:txBody>
      </p:sp>
      <p:sp>
        <p:nvSpPr>
          <p:cNvPr id="317477" name="Line 37"/>
          <p:cNvSpPr>
            <a:spLocks noChangeShapeType="1"/>
          </p:cNvSpPr>
          <p:nvPr/>
        </p:nvSpPr>
        <p:spPr bwMode="auto">
          <a:xfrm rot="5400000" flipV="1">
            <a:off x="6423025" y="3484563"/>
            <a:ext cx="298450" cy="0"/>
          </a:xfrm>
          <a:prstGeom prst="line">
            <a:avLst/>
          </a:prstGeom>
          <a:noFill/>
          <a:ln w="38100">
            <a:solidFill>
              <a:schemeClr val="bg2"/>
            </a:solidFill>
            <a:round/>
            <a:headEnd/>
            <a:tailEnd type="triangle" w="med" len="med"/>
          </a:ln>
          <a:effectLst/>
        </p:spPr>
        <p:txBody>
          <a:bodyPr/>
          <a:lstStyle/>
          <a:p>
            <a:endParaRPr lang="es-CL">
              <a:latin typeface="+mj-lt"/>
            </a:endParaRPr>
          </a:p>
        </p:txBody>
      </p:sp>
      <p:sp>
        <p:nvSpPr>
          <p:cNvPr id="317478" name="Text Box 38"/>
          <p:cNvSpPr txBox="1">
            <a:spLocks noChangeArrowheads="1"/>
          </p:cNvSpPr>
          <p:nvPr/>
        </p:nvSpPr>
        <p:spPr bwMode="auto">
          <a:xfrm rot="3086881">
            <a:off x="4291806" y="2958307"/>
            <a:ext cx="841375" cy="214312"/>
          </a:xfrm>
          <a:prstGeom prst="rect">
            <a:avLst/>
          </a:prstGeom>
          <a:noFill/>
          <a:ln w="9525">
            <a:noFill/>
            <a:miter lim="800000"/>
            <a:headEnd/>
            <a:tailEnd/>
          </a:ln>
          <a:effectLst/>
        </p:spPr>
        <p:txBody>
          <a:bodyPr>
            <a:spAutoFit/>
          </a:bodyPr>
          <a:lstStyle/>
          <a:p>
            <a:r>
              <a:rPr lang="es-ES" sz="800" b="1" dirty="0" smtClean="0">
                <a:latin typeface="+mj-lt"/>
                <a:ea typeface="Arial Unicode MS" pitchFamily="34" charset="-128"/>
                <a:cs typeface="Arial Unicode MS" pitchFamily="34" charset="-128"/>
              </a:rPr>
              <a:t>VALORES</a:t>
            </a:r>
            <a:endParaRPr lang="es-ES" sz="800" b="1" dirty="0">
              <a:latin typeface="+mj-lt"/>
              <a:ea typeface="Arial Unicode MS" pitchFamily="34" charset="-128"/>
              <a:cs typeface="Arial Unicode MS" pitchFamily="34" charset="-128"/>
            </a:endParaRPr>
          </a:p>
        </p:txBody>
      </p:sp>
      <p:sp>
        <p:nvSpPr>
          <p:cNvPr id="317479" name="Text Box 39"/>
          <p:cNvSpPr txBox="1">
            <a:spLocks noChangeArrowheads="1"/>
          </p:cNvSpPr>
          <p:nvPr/>
        </p:nvSpPr>
        <p:spPr bwMode="auto">
          <a:xfrm rot="-1932637">
            <a:off x="3467100" y="2857500"/>
            <a:ext cx="1019175" cy="214313"/>
          </a:xfrm>
          <a:prstGeom prst="rect">
            <a:avLst/>
          </a:prstGeom>
          <a:noFill/>
          <a:ln w="9525">
            <a:noFill/>
            <a:miter lim="800000"/>
            <a:headEnd/>
            <a:tailEnd/>
          </a:ln>
          <a:effectLst/>
        </p:spPr>
        <p:txBody>
          <a:bodyPr>
            <a:spAutoFit/>
          </a:bodyPr>
          <a:lstStyle/>
          <a:p>
            <a:r>
              <a:rPr lang="es-CL" sz="800" b="1" dirty="0" smtClean="0">
                <a:latin typeface="+mj-lt"/>
                <a:ea typeface="Arial Unicode MS" pitchFamily="34" charset="-128"/>
                <a:cs typeface="Arial Unicode MS" pitchFamily="34" charset="-128"/>
              </a:rPr>
              <a:t>VALORES</a:t>
            </a:r>
            <a:endParaRPr lang="es-ES" sz="800" b="1" dirty="0">
              <a:latin typeface="+mj-lt"/>
              <a:ea typeface="Arial Unicode MS" pitchFamily="34" charset="-128"/>
              <a:cs typeface="Arial Unicode MS" pitchFamily="34" charset="-128"/>
            </a:endParaRPr>
          </a:p>
        </p:txBody>
      </p:sp>
      <p:sp>
        <p:nvSpPr>
          <p:cNvPr id="317480" name="Text Box 40"/>
          <p:cNvSpPr txBox="1">
            <a:spLocks noChangeArrowheads="1"/>
          </p:cNvSpPr>
          <p:nvPr/>
        </p:nvSpPr>
        <p:spPr bwMode="auto">
          <a:xfrm rot="-2429705">
            <a:off x="4070350" y="3683000"/>
            <a:ext cx="1255713" cy="214313"/>
          </a:xfrm>
          <a:prstGeom prst="rect">
            <a:avLst/>
          </a:prstGeom>
          <a:noFill/>
          <a:ln w="9525">
            <a:noFill/>
            <a:miter lim="800000"/>
            <a:headEnd/>
            <a:tailEnd/>
          </a:ln>
          <a:effectLst/>
        </p:spPr>
        <p:txBody>
          <a:bodyPr>
            <a:spAutoFit/>
          </a:bodyPr>
          <a:lstStyle/>
          <a:p>
            <a:r>
              <a:rPr lang="es-ES" sz="800" b="1" dirty="0" smtClean="0">
                <a:latin typeface="+mj-lt"/>
                <a:ea typeface="Arial Unicode MS" pitchFamily="34" charset="-128"/>
                <a:cs typeface="Arial Unicode MS" pitchFamily="34" charset="-128"/>
              </a:rPr>
              <a:t>VALORES</a:t>
            </a:r>
            <a:endParaRPr lang="es-ES" sz="800" b="1" dirty="0">
              <a:latin typeface="+mj-lt"/>
              <a:ea typeface="Arial Unicode MS" pitchFamily="34" charset="-128"/>
              <a:cs typeface="Arial Unicode MS" pitchFamily="34" charset="-128"/>
            </a:endParaRPr>
          </a:p>
        </p:txBody>
      </p:sp>
      <p:sp>
        <p:nvSpPr>
          <p:cNvPr id="317481" name="Text Box 41"/>
          <p:cNvSpPr txBox="1">
            <a:spLocks noChangeArrowheads="1"/>
          </p:cNvSpPr>
          <p:nvPr/>
        </p:nvSpPr>
        <p:spPr bwMode="auto">
          <a:xfrm rot="3200932">
            <a:off x="3345657" y="3617118"/>
            <a:ext cx="933450" cy="214313"/>
          </a:xfrm>
          <a:prstGeom prst="rect">
            <a:avLst/>
          </a:prstGeom>
          <a:noFill/>
          <a:ln w="9525">
            <a:noFill/>
            <a:miter lim="800000"/>
            <a:headEnd/>
            <a:tailEnd/>
          </a:ln>
          <a:effectLst/>
        </p:spPr>
        <p:txBody>
          <a:bodyPr>
            <a:spAutoFit/>
          </a:bodyPr>
          <a:lstStyle/>
          <a:p>
            <a:r>
              <a:rPr lang="es-CL" sz="800" b="1" dirty="0" smtClean="0">
                <a:latin typeface="+mj-lt"/>
                <a:ea typeface="Arial Unicode MS" pitchFamily="34" charset="-128"/>
                <a:cs typeface="Arial Unicode MS" pitchFamily="34" charset="-128"/>
              </a:rPr>
              <a:t>VALORES</a:t>
            </a:r>
            <a:endParaRPr lang="es-ES" sz="800" b="1" dirty="0">
              <a:latin typeface="+mj-lt"/>
              <a:ea typeface="Arial Unicode MS" pitchFamily="34" charset="-128"/>
              <a:cs typeface="Arial Unicode MS" pitchFamily="34" charset="-128"/>
            </a:endParaRPr>
          </a:p>
        </p:txBody>
      </p:sp>
      <p:sp>
        <p:nvSpPr>
          <p:cNvPr id="317482" name="Text Box 42"/>
          <p:cNvSpPr txBox="1">
            <a:spLocks noChangeArrowheads="1"/>
          </p:cNvSpPr>
          <p:nvPr/>
        </p:nvSpPr>
        <p:spPr bwMode="auto">
          <a:xfrm>
            <a:off x="6429375" y="4645025"/>
            <a:ext cx="806450" cy="214313"/>
          </a:xfrm>
          <a:prstGeom prst="rect">
            <a:avLst/>
          </a:prstGeom>
          <a:noFill/>
          <a:ln w="9525">
            <a:noFill/>
            <a:miter lim="800000"/>
            <a:headEnd/>
            <a:tailEnd/>
          </a:ln>
          <a:effectLst/>
        </p:spPr>
        <p:txBody>
          <a:bodyPr>
            <a:spAutoFit/>
          </a:bodyPr>
          <a:lstStyle/>
          <a:p>
            <a:pPr>
              <a:spcBef>
                <a:spcPct val="50000"/>
              </a:spcBef>
            </a:pPr>
            <a:r>
              <a:rPr lang="es-CL" sz="800" b="1" dirty="0">
                <a:solidFill>
                  <a:schemeClr val="accent6">
                    <a:lumMod val="50000"/>
                  </a:schemeClr>
                </a:solidFill>
                <a:latin typeface="+mj-lt"/>
                <a:ea typeface="Arial Unicode MS" pitchFamily="34" charset="-128"/>
                <a:cs typeface="Arial Unicode MS" pitchFamily="34" charset="-128"/>
              </a:rPr>
              <a:t>principios</a:t>
            </a:r>
            <a:endParaRPr lang="es-ES" sz="800" b="1" dirty="0">
              <a:solidFill>
                <a:schemeClr val="accent6">
                  <a:lumMod val="50000"/>
                </a:schemeClr>
              </a:solidFill>
              <a:latin typeface="+mj-lt"/>
              <a:ea typeface="Arial Unicode MS" pitchFamily="34" charset="-128"/>
              <a:cs typeface="Arial Unicode MS" pitchFamily="34" charset="-128"/>
            </a:endParaRPr>
          </a:p>
        </p:txBody>
      </p:sp>
      <p:cxnSp>
        <p:nvCxnSpPr>
          <p:cNvPr id="317483" name="AutoShape 43"/>
          <p:cNvCxnSpPr>
            <a:cxnSpLocks noChangeShapeType="1"/>
          </p:cNvCxnSpPr>
          <p:nvPr/>
        </p:nvCxnSpPr>
        <p:spPr bwMode="auto">
          <a:xfrm rot="16200000" flipH="1">
            <a:off x="5248276" y="3257550"/>
            <a:ext cx="609600" cy="2536825"/>
          </a:xfrm>
          <a:prstGeom prst="curvedConnector3">
            <a:avLst>
              <a:gd name="adj1" fmla="val 137241"/>
            </a:avLst>
          </a:prstGeom>
          <a:noFill/>
          <a:ln w="38100">
            <a:solidFill>
              <a:srgbClr val="FF6600"/>
            </a:solidFill>
            <a:round/>
            <a:headEnd/>
            <a:tailEnd type="triangle" w="med" len="med"/>
          </a:ln>
          <a:effectLst/>
        </p:spPr>
      </p:cxnSp>
      <p:sp>
        <p:nvSpPr>
          <p:cNvPr id="317484" name="Text Box 44"/>
          <p:cNvSpPr txBox="1">
            <a:spLocks noChangeArrowheads="1"/>
          </p:cNvSpPr>
          <p:nvPr/>
        </p:nvSpPr>
        <p:spPr bwMode="auto">
          <a:xfrm>
            <a:off x="6240463" y="1776413"/>
            <a:ext cx="569912" cy="214312"/>
          </a:xfrm>
          <a:prstGeom prst="rect">
            <a:avLst/>
          </a:prstGeom>
          <a:noFill/>
          <a:ln w="9525">
            <a:noFill/>
            <a:miter lim="800000"/>
            <a:headEnd/>
            <a:tailEnd/>
          </a:ln>
          <a:effectLst/>
        </p:spPr>
        <p:txBody>
          <a:bodyPr>
            <a:spAutoFit/>
          </a:bodyPr>
          <a:lstStyle/>
          <a:p>
            <a:pPr>
              <a:spcBef>
                <a:spcPct val="50000"/>
              </a:spcBef>
            </a:pPr>
            <a:r>
              <a:rPr lang="es-CL" sz="800" b="1">
                <a:solidFill>
                  <a:srgbClr val="3366FF"/>
                </a:solidFill>
                <a:latin typeface="+mj-lt"/>
                <a:ea typeface="Arial Unicode MS" pitchFamily="34" charset="-128"/>
                <a:cs typeface="Arial Unicode MS" pitchFamily="34" charset="-128"/>
              </a:rPr>
              <a:t>verbos</a:t>
            </a:r>
            <a:endParaRPr lang="es-ES" sz="800" b="1">
              <a:solidFill>
                <a:srgbClr val="3366FF"/>
              </a:solidFill>
              <a:latin typeface="+mj-lt"/>
              <a:ea typeface="Arial Unicode MS" pitchFamily="34" charset="-128"/>
              <a:cs typeface="Arial Unicode MS" pitchFamily="34" charset="-128"/>
            </a:endParaRPr>
          </a:p>
        </p:txBody>
      </p:sp>
      <p:cxnSp>
        <p:nvCxnSpPr>
          <p:cNvPr id="317485" name="AutoShape 45"/>
          <p:cNvCxnSpPr>
            <a:cxnSpLocks noChangeShapeType="1"/>
            <a:stCxn id="317452" idx="3"/>
            <a:endCxn id="317484" idx="2"/>
          </p:cNvCxnSpPr>
          <p:nvPr/>
        </p:nvCxnSpPr>
        <p:spPr bwMode="auto">
          <a:xfrm flipV="1">
            <a:off x="5807075" y="1989138"/>
            <a:ext cx="719138" cy="1479550"/>
          </a:xfrm>
          <a:prstGeom prst="curvedConnector2">
            <a:avLst/>
          </a:prstGeom>
          <a:noFill/>
          <a:ln w="38100">
            <a:solidFill>
              <a:srgbClr val="3366FF"/>
            </a:solidFill>
            <a:round/>
            <a:headEnd/>
            <a:tailEnd type="triangle" w="med" len="med"/>
          </a:ln>
          <a:effectLst/>
        </p:spPr>
      </p:cxnSp>
      <p:sp>
        <p:nvSpPr>
          <p:cNvPr id="317486" name="Text Box 46"/>
          <p:cNvSpPr txBox="1">
            <a:spLocks noChangeArrowheads="1"/>
          </p:cNvSpPr>
          <p:nvPr/>
        </p:nvSpPr>
        <p:spPr bwMode="auto">
          <a:xfrm>
            <a:off x="2122488" y="1609725"/>
            <a:ext cx="852487" cy="214313"/>
          </a:xfrm>
          <a:prstGeom prst="rect">
            <a:avLst/>
          </a:prstGeom>
          <a:noFill/>
          <a:ln w="9525">
            <a:noFill/>
            <a:miter lim="800000"/>
            <a:headEnd/>
            <a:tailEnd/>
          </a:ln>
          <a:effectLst/>
        </p:spPr>
        <p:txBody>
          <a:bodyPr>
            <a:spAutoFit/>
          </a:bodyPr>
          <a:lstStyle/>
          <a:p>
            <a:pPr>
              <a:spcBef>
                <a:spcPct val="50000"/>
              </a:spcBef>
            </a:pPr>
            <a:r>
              <a:rPr lang="es-CL" sz="800" b="1" dirty="0">
                <a:solidFill>
                  <a:srgbClr val="00B050"/>
                </a:solidFill>
                <a:latin typeface="+mj-lt"/>
                <a:ea typeface="Arial Unicode MS" pitchFamily="34" charset="-128"/>
                <a:cs typeface="Arial Unicode MS" pitchFamily="34" charset="-128"/>
              </a:rPr>
              <a:t>sustantivos</a:t>
            </a:r>
            <a:endParaRPr lang="es-ES" sz="800" b="1" dirty="0">
              <a:solidFill>
                <a:srgbClr val="00B050"/>
              </a:solidFill>
              <a:latin typeface="+mj-lt"/>
              <a:ea typeface="Arial Unicode MS" pitchFamily="34" charset="-128"/>
              <a:cs typeface="Arial Unicode MS" pitchFamily="34" charset="-128"/>
            </a:endParaRPr>
          </a:p>
        </p:txBody>
      </p:sp>
      <p:cxnSp>
        <p:nvCxnSpPr>
          <p:cNvPr id="317487" name="AutoShape 47"/>
          <p:cNvCxnSpPr>
            <a:cxnSpLocks noChangeShapeType="1"/>
            <a:stCxn id="317447" idx="0"/>
            <a:endCxn id="317486" idx="0"/>
          </p:cNvCxnSpPr>
          <p:nvPr/>
        </p:nvCxnSpPr>
        <p:spPr bwMode="auto">
          <a:xfrm rot="5400000" flipH="1">
            <a:off x="3340100" y="817563"/>
            <a:ext cx="168275" cy="1752600"/>
          </a:xfrm>
          <a:prstGeom prst="curvedConnector3">
            <a:avLst>
              <a:gd name="adj1" fmla="val 186227"/>
            </a:avLst>
          </a:prstGeom>
          <a:noFill/>
          <a:ln w="38100">
            <a:solidFill>
              <a:srgbClr val="00B050"/>
            </a:solidFill>
            <a:round/>
            <a:headEnd/>
            <a:tailEnd type="triangle" w="med" len="med"/>
          </a:ln>
          <a:effectLst/>
        </p:spPr>
      </p:cxnSp>
      <p:sp>
        <p:nvSpPr>
          <p:cNvPr id="317488" name="Text Box 48"/>
          <p:cNvSpPr txBox="1">
            <a:spLocks noChangeArrowheads="1"/>
          </p:cNvSpPr>
          <p:nvPr/>
        </p:nvSpPr>
        <p:spPr bwMode="auto">
          <a:xfrm>
            <a:off x="539750" y="5516563"/>
            <a:ext cx="8137525" cy="646331"/>
          </a:xfrm>
          <a:prstGeom prst="rect">
            <a:avLst/>
          </a:prstGeom>
          <a:noFill/>
          <a:ln w="9525" algn="ctr">
            <a:noFill/>
            <a:miter lim="800000"/>
            <a:headEnd/>
            <a:tailEnd/>
          </a:ln>
          <a:effectLst/>
        </p:spPr>
        <p:txBody>
          <a:bodyPr>
            <a:spAutoFit/>
          </a:bodyPr>
          <a:lstStyle/>
          <a:p>
            <a:pPr algn="ctr"/>
            <a:r>
              <a:rPr lang="es-CL" sz="1200" dirty="0" smtClean="0">
                <a:solidFill>
                  <a:schemeClr val="accent1">
                    <a:lumMod val="50000"/>
                  </a:schemeClr>
                </a:solidFill>
                <a:latin typeface="Century Gothic" pitchFamily="34" charset="0"/>
              </a:rPr>
              <a:t>El líder como facilitador asume </a:t>
            </a:r>
            <a:r>
              <a:rPr lang="es-CL" sz="1200" dirty="0">
                <a:solidFill>
                  <a:schemeClr val="accent1">
                    <a:lumMod val="50000"/>
                  </a:schemeClr>
                </a:solidFill>
                <a:latin typeface="Century Gothic" pitchFamily="34" charset="0"/>
              </a:rPr>
              <a:t>un rol de articulador, donde genera preguntas, cuestiona asunciones, identifica discursos </a:t>
            </a:r>
            <a:r>
              <a:rPr lang="es-CL" sz="1200" dirty="0" smtClean="0">
                <a:solidFill>
                  <a:schemeClr val="accent1">
                    <a:lumMod val="50000"/>
                  </a:schemeClr>
                </a:solidFill>
                <a:latin typeface="Century Gothic" pitchFamily="34" charset="0"/>
              </a:rPr>
              <a:t>, </a:t>
            </a:r>
            <a:r>
              <a:rPr lang="es-CL" sz="1200" dirty="0">
                <a:solidFill>
                  <a:schemeClr val="accent1">
                    <a:lumMod val="50000"/>
                  </a:schemeClr>
                </a:solidFill>
                <a:latin typeface="Century Gothic" pitchFamily="34" charset="0"/>
              </a:rPr>
              <a:t>especifica </a:t>
            </a:r>
            <a:r>
              <a:rPr lang="es-CL" sz="1200" dirty="0" smtClean="0">
                <a:solidFill>
                  <a:schemeClr val="accent1">
                    <a:lumMod val="50000"/>
                  </a:schemeClr>
                </a:solidFill>
                <a:latin typeface="Century Gothic" pitchFamily="34" charset="0"/>
              </a:rPr>
              <a:t>respuestas, </a:t>
            </a:r>
            <a:r>
              <a:rPr lang="es-CL" sz="1200" dirty="0">
                <a:solidFill>
                  <a:schemeClr val="accent1">
                    <a:lumMod val="50000"/>
                  </a:schemeClr>
                </a:solidFill>
                <a:latin typeface="Century Gothic" pitchFamily="34" charset="0"/>
              </a:rPr>
              <a:t>promueve oportunidades y aporta con hechos y datos. Eso es lo que comúnmente se llama, el rol de </a:t>
            </a:r>
            <a:r>
              <a:rPr lang="es-CL" sz="1200" dirty="0" smtClean="0">
                <a:solidFill>
                  <a:schemeClr val="accent1">
                    <a:lumMod val="50000"/>
                  </a:schemeClr>
                </a:solidFill>
                <a:latin typeface="Century Gothic" pitchFamily="34" charset="0"/>
              </a:rPr>
              <a:t>FACILITACIÓN. El líder GESTIONA CULTURAS.</a:t>
            </a:r>
            <a:endParaRPr lang="es-ES" dirty="0">
              <a:solidFill>
                <a:schemeClr val="accent1">
                  <a:lumMod val="50000"/>
                </a:schemeClr>
              </a:solidFill>
              <a:latin typeface="Century Gothic"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4 Marcador de número de diapositiva"/>
          <p:cNvSpPr>
            <a:spLocks noGrp="1"/>
          </p:cNvSpPr>
          <p:nvPr>
            <p:ph type="sldNum" sz="quarter" idx="11"/>
          </p:nvPr>
        </p:nvSpPr>
        <p:spPr/>
        <p:txBody>
          <a:bodyPr/>
          <a:lstStyle/>
          <a:p>
            <a:fld id="{A7BBD348-7979-4C06-B79D-2E12538C6ECC}" type="slidenum">
              <a:rPr lang="es-ES"/>
              <a:pPr/>
              <a:t>77</a:t>
            </a:fld>
            <a:endParaRPr lang="es-ES"/>
          </a:p>
        </p:txBody>
      </p:sp>
      <p:sp>
        <p:nvSpPr>
          <p:cNvPr id="244739" name="Rectangle 3"/>
          <p:cNvSpPr>
            <a:spLocks noChangeArrowheads="1"/>
          </p:cNvSpPr>
          <p:nvPr/>
        </p:nvSpPr>
        <p:spPr bwMode="auto">
          <a:xfrm>
            <a:off x="1114747" y="1536601"/>
            <a:ext cx="3746500" cy="3065462"/>
          </a:xfrm>
          <a:prstGeom prst="rect">
            <a:avLst/>
          </a:prstGeom>
          <a:solidFill>
            <a:srgbClr val="C0C0C0">
              <a:alpha val="69000"/>
            </a:srgbClr>
          </a:solidFill>
          <a:ln w="9525">
            <a:noFill/>
            <a:miter lim="800000"/>
            <a:headEnd/>
            <a:tailEnd/>
          </a:ln>
          <a:effectLst/>
        </p:spPr>
        <p:txBody>
          <a:bodyPr wrap="none" anchor="ctr"/>
          <a:lstStyle/>
          <a:p>
            <a:endParaRPr lang="es-CL">
              <a:solidFill>
                <a:schemeClr val="accent1">
                  <a:lumMod val="50000"/>
                </a:schemeClr>
              </a:solidFill>
            </a:endParaRPr>
          </a:p>
        </p:txBody>
      </p:sp>
      <p:sp>
        <p:nvSpPr>
          <p:cNvPr id="244740" name="Oval 4"/>
          <p:cNvSpPr>
            <a:spLocks noChangeArrowheads="1"/>
          </p:cNvSpPr>
          <p:nvPr/>
        </p:nvSpPr>
        <p:spPr bwMode="auto">
          <a:xfrm>
            <a:off x="1489397" y="1763613"/>
            <a:ext cx="2933700" cy="2270125"/>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endParaRPr lang="es-CL">
              <a:solidFill>
                <a:schemeClr val="accent1">
                  <a:lumMod val="50000"/>
                </a:schemeClr>
              </a:solidFill>
              <a:cs typeface="Arial" charset="0"/>
            </a:endParaRPr>
          </a:p>
        </p:txBody>
      </p:sp>
      <p:sp>
        <p:nvSpPr>
          <p:cNvPr id="244741" name="Oval 5"/>
          <p:cNvSpPr>
            <a:spLocks noChangeArrowheads="1"/>
          </p:cNvSpPr>
          <p:nvPr/>
        </p:nvSpPr>
        <p:spPr bwMode="auto">
          <a:xfrm>
            <a:off x="2487934" y="2501801"/>
            <a:ext cx="998538" cy="793750"/>
          </a:xfrm>
          <a:prstGeom prst="ellipse">
            <a:avLst/>
          </a:prstGeom>
          <a:solidFill>
            <a:schemeClr val="bg1">
              <a:alpha val="75999"/>
            </a:schemeClr>
          </a:solidFill>
          <a:ln w="9525">
            <a:solidFill>
              <a:schemeClr val="tx1"/>
            </a:solidFill>
            <a:round/>
            <a:headEnd/>
            <a:tailEnd/>
          </a:ln>
          <a:effectLst/>
        </p:spPr>
        <p:txBody>
          <a:bodyPr wrap="none" anchor="ctr"/>
          <a:lstStyle/>
          <a:p>
            <a:endParaRPr lang="es-CL">
              <a:solidFill>
                <a:schemeClr val="accent1">
                  <a:lumMod val="50000"/>
                </a:schemeClr>
              </a:solidFill>
            </a:endParaRPr>
          </a:p>
        </p:txBody>
      </p:sp>
      <p:cxnSp>
        <p:nvCxnSpPr>
          <p:cNvPr id="244742" name="AutoShape 6"/>
          <p:cNvCxnSpPr>
            <a:cxnSpLocks noChangeShapeType="1"/>
          </p:cNvCxnSpPr>
          <p:nvPr/>
        </p:nvCxnSpPr>
        <p:spPr bwMode="auto">
          <a:xfrm flipH="1">
            <a:off x="3361059" y="2103338"/>
            <a:ext cx="654050" cy="522288"/>
          </a:xfrm>
          <a:prstGeom prst="straightConnector1">
            <a:avLst/>
          </a:prstGeom>
          <a:noFill/>
          <a:ln w="9525">
            <a:solidFill>
              <a:schemeClr val="bg1"/>
            </a:solidFill>
            <a:round/>
            <a:headEnd/>
            <a:tailEnd/>
          </a:ln>
          <a:effectLst/>
        </p:spPr>
      </p:cxnSp>
      <p:cxnSp>
        <p:nvCxnSpPr>
          <p:cNvPr id="244743" name="AutoShape 7"/>
          <p:cNvCxnSpPr>
            <a:cxnSpLocks noChangeShapeType="1"/>
          </p:cNvCxnSpPr>
          <p:nvPr/>
        </p:nvCxnSpPr>
        <p:spPr bwMode="auto">
          <a:xfrm>
            <a:off x="1927547" y="2103338"/>
            <a:ext cx="715962" cy="522288"/>
          </a:xfrm>
          <a:prstGeom prst="straightConnector1">
            <a:avLst/>
          </a:prstGeom>
          <a:noFill/>
          <a:ln w="9525">
            <a:solidFill>
              <a:schemeClr val="bg1"/>
            </a:solidFill>
            <a:round/>
            <a:headEnd/>
            <a:tailEnd/>
          </a:ln>
          <a:effectLst/>
        </p:spPr>
      </p:cxnSp>
      <p:cxnSp>
        <p:nvCxnSpPr>
          <p:cNvPr id="244744" name="AutoShape 8"/>
          <p:cNvCxnSpPr>
            <a:cxnSpLocks noChangeShapeType="1"/>
            <a:stCxn id="244741" idx="4"/>
          </p:cNvCxnSpPr>
          <p:nvPr/>
        </p:nvCxnSpPr>
        <p:spPr bwMode="auto">
          <a:xfrm>
            <a:off x="2987997" y="3295551"/>
            <a:ext cx="0" cy="755650"/>
          </a:xfrm>
          <a:prstGeom prst="straightConnector1">
            <a:avLst/>
          </a:prstGeom>
          <a:noFill/>
          <a:ln w="9525">
            <a:solidFill>
              <a:schemeClr val="bg1"/>
            </a:solidFill>
            <a:round/>
            <a:headEnd/>
            <a:tailEnd/>
          </a:ln>
          <a:effectLst/>
        </p:spPr>
      </p:cxnSp>
      <p:sp>
        <p:nvSpPr>
          <p:cNvPr id="244745" name="Text Box 9"/>
          <p:cNvSpPr txBox="1">
            <a:spLocks noChangeArrowheads="1"/>
          </p:cNvSpPr>
          <p:nvPr/>
        </p:nvSpPr>
        <p:spPr bwMode="auto">
          <a:xfrm>
            <a:off x="2362522" y="1992213"/>
            <a:ext cx="1227772" cy="276999"/>
          </a:xfrm>
          <a:prstGeom prst="rect">
            <a:avLst/>
          </a:prstGeom>
          <a:noFill/>
          <a:ln w="9525">
            <a:noFill/>
            <a:miter lim="800000"/>
            <a:headEnd/>
            <a:tailEnd/>
          </a:ln>
          <a:effectLst/>
        </p:spPr>
        <p:txBody>
          <a:bodyPr wrap="none">
            <a:spAutoFit/>
          </a:bodyPr>
          <a:lstStyle/>
          <a:p>
            <a:r>
              <a:rPr lang="es-CL" sz="1200" b="1">
                <a:solidFill>
                  <a:schemeClr val="accent1">
                    <a:lumMod val="50000"/>
                  </a:schemeClr>
                </a:solidFill>
                <a:cs typeface="Arial" charset="0"/>
              </a:rPr>
              <a:t>CONOCIMIENTO</a:t>
            </a:r>
            <a:endParaRPr lang="es-ES" sz="1200" b="1">
              <a:solidFill>
                <a:schemeClr val="accent1">
                  <a:lumMod val="50000"/>
                </a:schemeClr>
              </a:solidFill>
              <a:cs typeface="Arial" charset="0"/>
            </a:endParaRPr>
          </a:p>
        </p:txBody>
      </p:sp>
      <p:sp>
        <p:nvSpPr>
          <p:cNvPr id="244746" name="Text Box 10"/>
          <p:cNvSpPr txBox="1">
            <a:spLocks noChangeArrowheads="1"/>
          </p:cNvSpPr>
          <p:nvPr/>
        </p:nvSpPr>
        <p:spPr bwMode="auto">
          <a:xfrm>
            <a:off x="1575122" y="3136801"/>
            <a:ext cx="1042017" cy="276999"/>
          </a:xfrm>
          <a:prstGeom prst="rect">
            <a:avLst/>
          </a:prstGeom>
          <a:noFill/>
          <a:ln w="9525">
            <a:noFill/>
            <a:miter lim="800000"/>
            <a:headEnd/>
            <a:tailEnd/>
          </a:ln>
          <a:effectLst/>
        </p:spPr>
        <p:txBody>
          <a:bodyPr wrap="none">
            <a:spAutoFit/>
          </a:bodyPr>
          <a:lstStyle/>
          <a:p>
            <a:r>
              <a:rPr lang="es-CL" sz="1200" b="1">
                <a:solidFill>
                  <a:schemeClr val="accent1">
                    <a:lumMod val="50000"/>
                  </a:schemeClr>
                </a:solidFill>
                <a:cs typeface="Arial" charset="0"/>
              </a:rPr>
              <a:t>HABILIDADES</a:t>
            </a:r>
            <a:endParaRPr lang="es-ES" sz="1200" b="1">
              <a:solidFill>
                <a:schemeClr val="accent1">
                  <a:lumMod val="50000"/>
                </a:schemeClr>
              </a:solidFill>
              <a:cs typeface="Arial" charset="0"/>
            </a:endParaRPr>
          </a:p>
        </p:txBody>
      </p:sp>
      <p:sp>
        <p:nvSpPr>
          <p:cNvPr id="244747" name="Text Box 11"/>
          <p:cNvSpPr txBox="1">
            <a:spLocks noChangeArrowheads="1"/>
          </p:cNvSpPr>
          <p:nvPr/>
        </p:nvSpPr>
        <p:spPr bwMode="auto">
          <a:xfrm>
            <a:off x="3543622" y="3136801"/>
            <a:ext cx="752707" cy="276999"/>
          </a:xfrm>
          <a:prstGeom prst="rect">
            <a:avLst/>
          </a:prstGeom>
          <a:noFill/>
          <a:ln w="9525">
            <a:noFill/>
            <a:miter lim="800000"/>
            <a:headEnd/>
            <a:tailEnd/>
          </a:ln>
          <a:effectLst/>
        </p:spPr>
        <p:txBody>
          <a:bodyPr wrap="none">
            <a:spAutoFit/>
          </a:bodyPr>
          <a:lstStyle/>
          <a:p>
            <a:r>
              <a:rPr lang="es-CL" sz="1200" b="1">
                <a:solidFill>
                  <a:schemeClr val="accent1">
                    <a:lumMod val="50000"/>
                  </a:schemeClr>
                </a:solidFill>
                <a:cs typeface="Arial" charset="0"/>
              </a:rPr>
              <a:t>ACTITUD</a:t>
            </a:r>
            <a:endParaRPr lang="es-ES" sz="1200" b="1">
              <a:solidFill>
                <a:schemeClr val="accent1">
                  <a:lumMod val="50000"/>
                </a:schemeClr>
              </a:solidFill>
              <a:cs typeface="Arial" charset="0"/>
            </a:endParaRPr>
          </a:p>
        </p:txBody>
      </p:sp>
      <p:sp>
        <p:nvSpPr>
          <p:cNvPr id="244748" name="Text Box 12"/>
          <p:cNvSpPr txBox="1">
            <a:spLocks noChangeArrowheads="1"/>
          </p:cNvSpPr>
          <p:nvPr/>
        </p:nvSpPr>
        <p:spPr bwMode="auto">
          <a:xfrm>
            <a:off x="2641716" y="2792556"/>
            <a:ext cx="705899" cy="276999"/>
          </a:xfrm>
          <a:prstGeom prst="rect">
            <a:avLst/>
          </a:prstGeom>
          <a:noFill/>
          <a:ln w="9525">
            <a:noFill/>
            <a:miter lim="800000"/>
            <a:headEnd/>
            <a:tailEnd/>
          </a:ln>
          <a:effectLst/>
        </p:spPr>
        <p:txBody>
          <a:bodyPr wrap="none">
            <a:spAutoFit/>
          </a:bodyPr>
          <a:lstStyle/>
          <a:p>
            <a:pPr algn="ctr"/>
            <a:r>
              <a:rPr lang="es-CL" sz="1200" b="1" dirty="0" smtClean="0">
                <a:solidFill>
                  <a:schemeClr val="accent1">
                    <a:lumMod val="50000"/>
                  </a:schemeClr>
                </a:solidFill>
                <a:cs typeface="Arial" charset="0"/>
              </a:rPr>
              <a:t>FLUIDEZ</a:t>
            </a:r>
            <a:endParaRPr lang="es-CL" sz="1200" b="1" dirty="0">
              <a:solidFill>
                <a:schemeClr val="accent1">
                  <a:lumMod val="50000"/>
                </a:schemeClr>
              </a:solidFill>
              <a:cs typeface="Arial" charset="0"/>
            </a:endParaRPr>
          </a:p>
        </p:txBody>
      </p:sp>
      <p:sp>
        <p:nvSpPr>
          <p:cNvPr id="244749" name="Text Box 13"/>
          <p:cNvSpPr txBox="1">
            <a:spLocks noChangeArrowheads="1"/>
          </p:cNvSpPr>
          <p:nvPr/>
        </p:nvSpPr>
        <p:spPr bwMode="auto">
          <a:xfrm>
            <a:off x="1993465" y="4205188"/>
            <a:ext cx="2002471" cy="400110"/>
          </a:xfrm>
          <a:prstGeom prst="rect">
            <a:avLst/>
          </a:prstGeom>
          <a:noFill/>
          <a:ln w="9525">
            <a:noFill/>
            <a:miter lim="800000"/>
            <a:headEnd/>
            <a:tailEnd/>
          </a:ln>
          <a:effectLst/>
        </p:spPr>
        <p:txBody>
          <a:bodyPr wrap="none">
            <a:spAutoFit/>
          </a:bodyPr>
          <a:lstStyle/>
          <a:p>
            <a:pPr algn="ctr"/>
            <a:r>
              <a:rPr lang="es-CL" sz="1000" dirty="0">
                <a:solidFill>
                  <a:schemeClr val="accent1">
                    <a:lumMod val="50000"/>
                  </a:schemeClr>
                </a:solidFill>
                <a:cs typeface="Arial" charset="0"/>
              </a:rPr>
              <a:t>MODELO PROCESOS APRENDIZAJE </a:t>
            </a:r>
          </a:p>
          <a:p>
            <a:pPr algn="ctr"/>
            <a:r>
              <a:rPr lang="es-CL" sz="1000" dirty="0">
                <a:solidFill>
                  <a:schemeClr val="accent1">
                    <a:lumMod val="50000"/>
                  </a:schemeClr>
                </a:solidFill>
                <a:cs typeface="Arial" charset="0"/>
              </a:rPr>
              <a:t>CONSTRUCCIÓN COLABORATIVA</a:t>
            </a:r>
            <a:endParaRPr lang="es-ES" sz="1000" dirty="0">
              <a:solidFill>
                <a:schemeClr val="accent1">
                  <a:lumMod val="50000"/>
                </a:schemeClr>
              </a:solidFill>
              <a:cs typeface="Arial" charset="0"/>
            </a:endParaRPr>
          </a:p>
        </p:txBody>
      </p:sp>
      <p:sp>
        <p:nvSpPr>
          <p:cNvPr id="244750" name="AutoShape 14"/>
          <p:cNvSpPr>
            <a:spLocks noChangeArrowheads="1"/>
          </p:cNvSpPr>
          <p:nvPr/>
        </p:nvSpPr>
        <p:spPr bwMode="auto">
          <a:xfrm>
            <a:off x="5070797" y="1412776"/>
            <a:ext cx="276225" cy="1900237"/>
          </a:xfrm>
          <a:prstGeom prst="rightArrow">
            <a:avLst>
              <a:gd name="adj1" fmla="val 50000"/>
              <a:gd name="adj2" fmla="val 25000"/>
            </a:avLst>
          </a:prstGeom>
          <a:solidFill>
            <a:srgbClr val="B2B2B2"/>
          </a:solidFill>
          <a:ln w="9525">
            <a:solidFill>
              <a:schemeClr val="tx1"/>
            </a:solidFill>
            <a:miter lim="800000"/>
            <a:headEnd/>
            <a:tailEnd/>
          </a:ln>
          <a:effectLst/>
        </p:spPr>
        <p:txBody>
          <a:bodyPr wrap="none" anchor="ctr"/>
          <a:lstStyle/>
          <a:p>
            <a:endParaRPr lang="es-CL">
              <a:solidFill>
                <a:schemeClr val="accent1">
                  <a:lumMod val="50000"/>
                </a:schemeClr>
              </a:solidFill>
            </a:endParaRPr>
          </a:p>
        </p:txBody>
      </p:sp>
      <p:sp>
        <p:nvSpPr>
          <p:cNvPr id="244751" name="Text Box 15"/>
          <p:cNvSpPr txBox="1">
            <a:spLocks noChangeArrowheads="1"/>
          </p:cNvSpPr>
          <p:nvPr/>
        </p:nvSpPr>
        <p:spPr bwMode="auto">
          <a:xfrm>
            <a:off x="5861128" y="1596926"/>
            <a:ext cx="2302362" cy="954107"/>
          </a:xfrm>
          <a:prstGeom prst="rect">
            <a:avLst/>
          </a:prstGeom>
          <a:noFill/>
          <a:ln w="9525">
            <a:noFill/>
            <a:miter lim="800000"/>
            <a:headEnd/>
            <a:tailEnd/>
          </a:ln>
          <a:effectLst/>
        </p:spPr>
        <p:txBody>
          <a:bodyPr wrap="none">
            <a:spAutoFit/>
          </a:bodyPr>
          <a:lstStyle/>
          <a:p>
            <a:pPr algn="ctr"/>
            <a:r>
              <a:rPr lang="es-CL" sz="2000" b="1" i="1" dirty="0">
                <a:solidFill>
                  <a:schemeClr val="accent1">
                    <a:lumMod val="50000"/>
                  </a:schemeClr>
                </a:solidFill>
              </a:rPr>
              <a:t>PROPÓSITO:</a:t>
            </a:r>
            <a:r>
              <a:rPr lang="es-CL" sz="2000" b="1" dirty="0">
                <a:solidFill>
                  <a:schemeClr val="accent1">
                    <a:lumMod val="50000"/>
                  </a:schemeClr>
                </a:solidFill>
              </a:rPr>
              <a:t/>
            </a:r>
            <a:br>
              <a:rPr lang="es-CL" sz="2000" b="1" dirty="0">
                <a:solidFill>
                  <a:schemeClr val="accent1">
                    <a:lumMod val="50000"/>
                  </a:schemeClr>
                </a:solidFill>
              </a:rPr>
            </a:br>
            <a:r>
              <a:rPr lang="es-CL" dirty="0">
                <a:solidFill>
                  <a:schemeClr val="accent1">
                    <a:lumMod val="50000"/>
                  </a:schemeClr>
                </a:solidFill>
              </a:rPr>
              <a:t>EXPANDIR EL MARGEN</a:t>
            </a:r>
          </a:p>
          <a:p>
            <a:pPr algn="ctr"/>
            <a:r>
              <a:rPr lang="es-CL" dirty="0">
                <a:solidFill>
                  <a:schemeClr val="accent1">
                    <a:lumMod val="50000"/>
                  </a:schemeClr>
                </a:solidFill>
              </a:rPr>
              <a:t>DE </a:t>
            </a:r>
            <a:r>
              <a:rPr lang="es-CL" dirty="0" smtClean="0">
                <a:solidFill>
                  <a:schemeClr val="accent1">
                    <a:lumMod val="50000"/>
                  </a:schemeClr>
                </a:solidFill>
              </a:rPr>
              <a:t>ACTUACIÓN</a:t>
            </a:r>
            <a:endParaRPr lang="es-ES" dirty="0">
              <a:solidFill>
                <a:schemeClr val="accent1">
                  <a:lumMod val="50000"/>
                </a:schemeClr>
              </a:solidFill>
            </a:endParaRPr>
          </a:p>
        </p:txBody>
      </p:sp>
      <p:grpSp>
        <p:nvGrpSpPr>
          <p:cNvPr id="2" name="Group 16"/>
          <p:cNvGrpSpPr>
            <a:grpSpLocks/>
          </p:cNvGrpSpPr>
          <p:nvPr/>
        </p:nvGrpSpPr>
        <p:grpSpPr bwMode="auto">
          <a:xfrm>
            <a:off x="5623247" y="2824063"/>
            <a:ext cx="3124200" cy="2203195"/>
            <a:chOff x="3016" y="482"/>
            <a:chExt cx="2631" cy="3741"/>
          </a:xfrm>
        </p:grpSpPr>
        <p:sp>
          <p:nvSpPr>
            <p:cNvPr id="244753" name="Rectangle 17"/>
            <p:cNvSpPr>
              <a:spLocks noChangeArrowheads="1"/>
            </p:cNvSpPr>
            <p:nvPr/>
          </p:nvSpPr>
          <p:spPr bwMode="auto">
            <a:xfrm>
              <a:off x="3016" y="482"/>
              <a:ext cx="2631" cy="3538"/>
            </a:xfrm>
            <a:prstGeom prst="rect">
              <a:avLst/>
            </a:prstGeom>
            <a:solidFill>
              <a:schemeClr val="bg1"/>
            </a:solidFill>
            <a:ln w="9525">
              <a:solidFill>
                <a:schemeClr val="bg2"/>
              </a:solidFill>
              <a:prstDash val="dash"/>
              <a:miter lim="800000"/>
              <a:headEnd/>
              <a:tailEnd/>
            </a:ln>
            <a:effectLst/>
          </p:spPr>
          <p:txBody>
            <a:bodyPr wrap="none" anchor="ctr"/>
            <a:lstStyle/>
            <a:p>
              <a:endParaRPr lang="es-CL">
                <a:solidFill>
                  <a:schemeClr val="accent1">
                    <a:lumMod val="50000"/>
                  </a:schemeClr>
                </a:solidFill>
              </a:endParaRPr>
            </a:p>
          </p:txBody>
        </p:sp>
        <p:sp>
          <p:nvSpPr>
            <p:cNvPr id="244754" name="Text Box 18"/>
            <p:cNvSpPr txBox="1">
              <a:spLocks noChangeArrowheads="1"/>
            </p:cNvSpPr>
            <p:nvPr/>
          </p:nvSpPr>
          <p:spPr bwMode="auto">
            <a:xfrm>
              <a:off x="3016" y="539"/>
              <a:ext cx="2586" cy="3684"/>
            </a:xfrm>
            <a:prstGeom prst="rect">
              <a:avLst/>
            </a:prstGeom>
            <a:noFill/>
            <a:ln w="9525">
              <a:noFill/>
              <a:miter lim="800000"/>
              <a:headEnd/>
              <a:tailEnd/>
            </a:ln>
            <a:effectLst/>
          </p:spPr>
          <p:txBody>
            <a:bodyPr>
              <a:spAutoFit/>
            </a:bodyPr>
            <a:lstStyle/>
            <a:p>
              <a:pPr marL="342900" indent="-342900">
                <a:buFontTx/>
                <a:buAutoNum type="arabicPeriod"/>
              </a:pPr>
              <a:r>
                <a:rPr lang="es-CL" sz="1000" b="1" dirty="0">
                  <a:solidFill>
                    <a:schemeClr val="accent1">
                      <a:lumMod val="50000"/>
                    </a:schemeClr>
                  </a:solidFill>
                  <a:latin typeface="Century Gothic" pitchFamily="34" charset="0"/>
                </a:rPr>
                <a:t>CONOCIMIENTO:</a:t>
              </a:r>
              <a:r>
                <a:rPr lang="es-CL" sz="1000" dirty="0">
                  <a:solidFill>
                    <a:schemeClr val="accent1">
                      <a:lumMod val="50000"/>
                    </a:schemeClr>
                  </a:solidFill>
                  <a:latin typeface="Century Gothic" pitchFamily="34" charset="0"/>
                </a:rPr>
                <a:t> </a:t>
              </a:r>
              <a:r>
                <a:rPr lang="es-CL" sz="900" dirty="0">
                  <a:solidFill>
                    <a:schemeClr val="accent1">
                      <a:lumMod val="50000"/>
                    </a:schemeClr>
                  </a:solidFill>
                  <a:latin typeface="Century Gothic" pitchFamily="34" charset="0"/>
                </a:rPr>
                <a:t>Nivel de uso y aplicación del conocimiento operacional </a:t>
              </a:r>
            </a:p>
            <a:p>
              <a:pPr marL="342900" indent="-342900">
                <a:buFontTx/>
                <a:buAutoNum type="arabicPeriod"/>
              </a:pPr>
              <a:r>
                <a:rPr lang="es-CL" sz="1000" b="1" dirty="0">
                  <a:solidFill>
                    <a:schemeClr val="accent1">
                      <a:lumMod val="50000"/>
                    </a:schemeClr>
                  </a:solidFill>
                  <a:latin typeface="Century Gothic" pitchFamily="34" charset="0"/>
                </a:rPr>
                <a:t>ACTITUD</a:t>
              </a:r>
              <a:r>
                <a:rPr lang="es-CL" sz="1000" dirty="0">
                  <a:solidFill>
                    <a:schemeClr val="accent1">
                      <a:lumMod val="50000"/>
                    </a:schemeClr>
                  </a:solidFill>
                  <a:latin typeface="Century Gothic" pitchFamily="34" charset="0"/>
                </a:rPr>
                <a:t>: </a:t>
              </a:r>
              <a:r>
                <a:rPr lang="es-CL" sz="900" dirty="0">
                  <a:solidFill>
                    <a:schemeClr val="accent1">
                      <a:lumMod val="50000"/>
                    </a:schemeClr>
                  </a:solidFill>
                  <a:latin typeface="Century Gothic" pitchFamily="34" charset="0"/>
                </a:rPr>
                <a:t>Predisposición hacia </a:t>
              </a:r>
              <a:r>
                <a:rPr lang="es-CL" sz="900" dirty="0" smtClean="0">
                  <a:solidFill>
                    <a:schemeClr val="accent1">
                      <a:lumMod val="50000"/>
                    </a:schemeClr>
                  </a:solidFill>
                  <a:latin typeface="Century Gothic" pitchFamily="34" charset="0"/>
                </a:rPr>
                <a:t>la acción</a:t>
              </a:r>
              <a:endParaRPr lang="es-CL" sz="900" dirty="0">
                <a:solidFill>
                  <a:schemeClr val="accent1">
                    <a:lumMod val="50000"/>
                  </a:schemeClr>
                </a:solidFill>
                <a:latin typeface="Century Gothic" pitchFamily="34" charset="0"/>
              </a:endParaRPr>
            </a:p>
            <a:p>
              <a:pPr marL="342900" indent="-342900">
                <a:buFontTx/>
                <a:buAutoNum type="arabicPeriod"/>
              </a:pPr>
              <a:r>
                <a:rPr lang="es-CL" sz="1000" b="1" dirty="0">
                  <a:solidFill>
                    <a:schemeClr val="accent1">
                      <a:lumMod val="50000"/>
                    </a:schemeClr>
                  </a:solidFill>
                  <a:latin typeface="Century Gothic" pitchFamily="34" charset="0"/>
                </a:rPr>
                <a:t>HABILIDAD:</a:t>
              </a:r>
              <a:r>
                <a:rPr lang="es-CL" sz="1000" dirty="0">
                  <a:solidFill>
                    <a:schemeClr val="accent1">
                      <a:lumMod val="50000"/>
                    </a:schemeClr>
                  </a:solidFill>
                  <a:latin typeface="Century Gothic" pitchFamily="34" charset="0"/>
                </a:rPr>
                <a:t> </a:t>
              </a:r>
              <a:r>
                <a:rPr lang="es-CL" sz="900" dirty="0">
                  <a:solidFill>
                    <a:schemeClr val="accent1">
                      <a:lumMod val="50000"/>
                    </a:schemeClr>
                  </a:solidFill>
                  <a:latin typeface="Century Gothic" pitchFamily="34" charset="0"/>
                </a:rPr>
                <a:t>Conjunto de destrezas puestas a disposición en la relación posibles de entrenar y asimilar</a:t>
              </a:r>
            </a:p>
            <a:p>
              <a:pPr marL="342900" indent="-342900">
                <a:buFontTx/>
                <a:buAutoNum type="arabicPeriod"/>
              </a:pPr>
              <a:r>
                <a:rPr lang="es-CL" sz="1000" b="1" dirty="0">
                  <a:solidFill>
                    <a:schemeClr val="accent1">
                      <a:lumMod val="50000"/>
                    </a:schemeClr>
                  </a:solidFill>
                  <a:latin typeface="Century Gothic" pitchFamily="34" charset="0"/>
                </a:rPr>
                <a:t>FLUIDEZ:</a:t>
              </a:r>
              <a:r>
                <a:rPr lang="es-CL" sz="1000" dirty="0">
                  <a:solidFill>
                    <a:schemeClr val="accent1">
                      <a:lumMod val="50000"/>
                    </a:schemeClr>
                  </a:solidFill>
                  <a:latin typeface="Century Gothic" pitchFamily="34" charset="0"/>
                </a:rPr>
                <a:t> Resultado </a:t>
              </a:r>
              <a:r>
                <a:rPr lang="es-CL" sz="900" dirty="0">
                  <a:solidFill>
                    <a:schemeClr val="accent1">
                      <a:lumMod val="50000"/>
                    </a:schemeClr>
                  </a:solidFill>
                  <a:latin typeface="Century Gothic" pitchFamily="34" charset="0"/>
                </a:rPr>
                <a:t>de la  relación </a:t>
              </a:r>
              <a:r>
                <a:rPr lang="es-CL" sz="900" dirty="0" smtClean="0">
                  <a:solidFill>
                    <a:schemeClr val="accent1">
                      <a:lumMod val="50000"/>
                    </a:schemeClr>
                  </a:solidFill>
                  <a:latin typeface="Century Gothic" pitchFamily="34" charset="0"/>
                </a:rPr>
                <a:t>en </a:t>
              </a:r>
              <a:r>
                <a:rPr lang="es-CL" sz="900" dirty="0">
                  <a:solidFill>
                    <a:schemeClr val="accent1">
                      <a:lumMod val="50000"/>
                    </a:schemeClr>
                  </a:solidFill>
                  <a:latin typeface="Century Gothic" pitchFamily="34" charset="0"/>
                </a:rPr>
                <a:t>cuanto a:</a:t>
              </a:r>
            </a:p>
            <a:p>
              <a:pPr marL="800100" lvl="1" indent="-342900">
                <a:buFontTx/>
                <a:buAutoNum type="arabicPeriod"/>
              </a:pPr>
              <a:endParaRPr lang="es-CL" sz="900" dirty="0">
                <a:solidFill>
                  <a:schemeClr val="accent1">
                    <a:lumMod val="50000"/>
                  </a:schemeClr>
                </a:solidFill>
                <a:latin typeface="Century Gothic" pitchFamily="34" charset="0"/>
              </a:endParaRPr>
            </a:p>
            <a:p>
              <a:pPr marL="800100" lvl="1" indent="-342900">
                <a:buFontTx/>
                <a:buChar char="•"/>
              </a:pPr>
              <a:r>
                <a:rPr lang="es-CL" sz="1000" dirty="0">
                  <a:solidFill>
                    <a:schemeClr val="accent1">
                      <a:lumMod val="50000"/>
                    </a:schemeClr>
                  </a:solidFill>
                  <a:latin typeface="Century Gothic" pitchFamily="34" charset="0"/>
                </a:rPr>
                <a:t>EFICACIA: Responde al requerimiento</a:t>
              </a:r>
            </a:p>
            <a:p>
              <a:pPr marL="800100" lvl="1" indent="-342900">
                <a:buFontTx/>
                <a:buChar char="•"/>
              </a:pPr>
              <a:r>
                <a:rPr lang="es-CL" sz="1000" dirty="0">
                  <a:solidFill>
                    <a:schemeClr val="accent1">
                      <a:lumMod val="50000"/>
                    </a:schemeClr>
                  </a:solidFill>
                  <a:latin typeface="Century Gothic" pitchFamily="34" charset="0"/>
                </a:rPr>
                <a:t>EFICIENCIA: En el menor tiempo posible</a:t>
              </a:r>
            </a:p>
            <a:p>
              <a:pPr marL="342900" indent="-342900">
                <a:buFontTx/>
                <a:buChar char="•"/>
              </a:pPr>
              <a:endParaRPr lang="es-ES" sz="1000" dirty="0">
                <a:solidFill>
                  <a:schemeClr val="accent1">
                    <a:lumMod val="50000"/>
                  </a:schemeClr>
                </a:solidFill>
                <a:latin typeface="Century Gothic" pitchFamily="34" charset="0"/>
              </a:endParaRPr>
            </a:p>
          </p:txBody>
        </p:sp>
      </p:grpSp>
      <p:sp>
        <p:nvSpPr>
          <p:cNvPr id="244756" name="Text Box 20"/>
          <p:cNvSpPr txBox="1">
            <a:spLocks noChangeArrowheads="1"/>
          </p:cNvSpPr>
          <p:nvPr/>
        </p:nvSpPr>
        <p:spPr bwMode="auto">
          <a:xfrm>
            <a:off x="682947" y="5487888"/>
            <a:ext cx="8137525" cy="830997"/>
          </a:xfrm>
          <a:prstGeom prst="rect">
            <a:avLst/>
          </a:prstGeom>
          <a:noFill/>
          <a:ln w="9525" algn="ctr">
            <a:noFill/>
            <a:miter lim="800000"/>
            <a:headEnd/>
            <a:tailEnd/>
          </a:ln>
          <a:effectLst/>
        </p:spPr>
        <p:txBody>
          <a:bodyPr>
            <a:spAutoFit/>
          </a:bodyPr>
          <a:lstStyle/>
          <a:p>
            <a:pPr algn="ctr"/>
            <a:r>
              <a:rPr lang="es-CL" sz="1200" dirty="0" smtClean="0">
                <a:solidFill>
                  <a:schemeClr val="accent1">
                    <a:lumMod val="50000"/>
                  </a:schemeClr>
                </a:solidFill>
                <a:latin typeface="Century Gothic" pitchFamily="34" charset="0"/>
              </a:rPr>
              <a:t>La </a:t>
            </a:r>
            <a:r>
              <a:rPr lang="es-CL" sz="1200" dirty="0">
                <a:solidFill>
                  <a:schemeClr val="accent1">
                    <a:lumMod val="50000"/>
                  </a:schemeClr>
                </a:solidFill>
                <a:latin typeface="Century Gothic" pitchFamily="34" charset="0"/>
              </a:rPr>
              <a:t>fluidez de las </a:t>
            </a:r>
            <a:r>
              <a:rPr lang="es-CL" sz="1200" dirty="0" smtClean="0">
                <a:solidFill>
                  <a:schemeClr val="accent1">
                    <a:lumMod val="50000"/>
                  </a:schemeClr>
                </a:solidFill>
                <a:latin typeface="Century Gothic" pitchFamily="34" charset="0"/>
              </a:rPr>
              <a:t>relaciones </a:t>
            </a:r>
            <a:r>
              <a:rPr lang="es-CL" sz="1200" dirty="0">
                <a:solidFill>
                  <a:schemeClr val="accent1">
                    <a:lumMod val="50000"/>
                  </a:schemeClr>
                </a:solidFill>
                <a:latin typeface="Century Gothic" pitchFamily="34" charset="0"/>
              </a:rPr>
              <a:t>dependen de la expansión a nivel de conocimientos, habilidades y actitudes. Esto nos permite identificar las brechas de aprendizaje requerida por los </a:t>
            </a:r>
            <a:r>
              <a:rPr lang="es-CL" sz="1200" dirty="0" smtClean="0">
                <a:solidFill>
                  <a:schemeClr val="accent1">
                    <a:lumMod val="50000"/>
                  </a:schemeClr>
                </a:solidFill>
                <a:latin typeface="Century Gothic" pitchFamily="34" charset="0"/>
              </a:rPr>
              <a:t>colaboradores y líderes , </a:t>
            </a:r>
            <a:r>
              <a:rPr lang="es-CL" sz="1200" dirty="0">
                <a:solidFill>
                  <a:schemeClr val="accent1">
                    <a:lumMod val="50000"/>
                  </a:schemeClr>
                </a:solidFill>
                <a:latin typeface="Century Gothic" pitchFamily="34" charset="0"/>
              </a:rPr>
              <a:t>las cuales se pueden cerrar mediante acciones formales de aprendizaje o bien operar de manera focalizada para el lugar de trabajo.</a:t>
            </a:r>
            <a:endParaRPr lang="es-ES" dirty="0">
              <a:solidFill>
                <a:schemeClr val="accent1">
                  <a:lumMod val="50000"/>
                </a:schemeClr>
              </a:solidFill>
              <a:latin typeface="Century Gothic" pitchFamily="34" charset="0"/>
            </a:endParaRPr>
          </a:p>
        </p:txBody>
      </p:sp>
      <p:sp>
        <p:nvSpPr>
          <p:cNvPr id="22" name="21 Rectángulo"/>
          <p:cNvSpPr/>
          <p:nvPr/>
        </p:nvSpPr>
        <p:spPr>
          <a:xfrm>
            <a:off x="0" y="0"/>
            <a:ext cx="9144000" cy="692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b="1" dirty="0" smtClean="0"/>
              <a:t>GESTIÓN DE PERSONAS: ALCANZAR LA FLUIDEZ</a:t>
            </a:r>
            <a:endParaRPr lang="es-CL" sz="2000" b="1" i="1"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Oval 3"/>
          <p:cNvSpPr>
            <a:spLocks noChangeArrowheads="1"/>
          </p:cNvSpPr>
          <p:nvPr/>
        </p:nvSpPr>
        <p:spPr bwMode="auto">
          <a:xfrm>
            <a:off x="838200" y="1752600"/>
            <a:ext cx="7467600" cy="396240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endParaRPr lang="es-ES_tradnl" sz="2000">
              <a:latin typeface="+mj-lt"/>
            </a:endParaRPr>
          </a:p>
        </p:txBody>
      </p:sp>
      <p:sp>
        <p:nvSpPr>
          <p:cNvPr id="91140" name="Oval 4"/>
          <p:cNvSpPr>
            <a:spLocks noChangeArrowheads="1"/>
          </p:cNvSpPr>
          <p:nvPr/>
        </p:nvSpPr>
        <p:spPr bwMode="auto">
          <a:xfrm>
            <a:off x="3581400" y="3048000"/>
            <a:ext cx="2133600" cy="114300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es-ES_tradnl" sz="2000" b="1" i="1" dirty="0" smtClean="0">
                <a:solidFill>
                  <a:schemeClr val="tx2">
                    <a:lumMod val="50000"/>
                  </a:schemeClr>
                </a:solidFill>
                <a:latin typeface="+mj-lt"/>
              </a:rPr>
              <a:t>FACILITACIÓN</a:t>
            </a:r>
          </a:p>
          <a:p>
            <a:pPr algn="ctr" eaLnBrk="0" hangingPunct="0"/>
            <a:r>
              <a:rPr lang="es-ES_tradnl" sz="2000" b="1" i="1" dirty="0" smtClean="0">
                <a:solidFill>
                  <a:schemeClr val="tx2">
                    <a:lumMod val="50000"/>
                  </a:schemeClr>
                </a:solidFill>
                <a:latin typeface="+mj-lt"/>
              </a:rPr>
              <a:t>LÍDER</a:t>
            </a:r>
            <a:endParaRPr lang="es-ES_tradnl" sz="2000" dirty="0">
              <a:solidFill>
                <a:schemeClr val="tx2">
                  <a:lumMod val="50000"/>
                </a:schemeClr>
              </a:solidFill>
              <a:latin typeface="+mj-lt"/>
            </a:endParaRPr>
          </a:p>
        </p:txBody>
      </p:sp>
      <p:sp>
        <p:nvSpPr>
          <p:cNvPr id="91141" name="Line 5"/>
          <p:cNvSpPr>
            <a:spLocks noChangeShapeType="1"/>
          </p:cNvSpPr>
          <p:nvPr/>
        </p:nvSpPr>
        <p:spPr bwMode="auto">
          <a:xfrm>
            <a:off x="4648200" y="4191000"/>
            <a:ext cx="0" cy="152400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wrap="none" anchor="ctr">
            <a:flatTx/>
          </a:bodyPr>
          <a:lstStyle/>
          <a:p>
            <a:endParaRPr lang="es-CL">
              <a:latin typeface="+mj-lt"/>
            </a:endParaRPr>
          </a:p>
        </p:txBody>
      </p:sp>
      <p:sp>
        <p:nvSpPr>
          <p:cNvPr id="91142" name="Line 6"/>
          <p:cNvSpPr>
            <a:spLocks noChangeShapeType="1"/>
          </p:cNvSpPr>
          <p:nvPr/>
        </p:nvSpPr>
        <p:spPr bwMode="auto">
          <a:xfrm flipV="1">
            <a:off x="4648200" y="1752600"/>
            <a:ext cx="0" cy="129540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wrap="none" anchor="ctr">
            <a:flatTx/>
          </a:bodyPr>
          <a:lstStyle/>
          <a:p>
            <a:endParaRPr lang="es-CL">
              <a:latin typeface="+mj-lt"/>
            </a:endParaRPr>
          </a:p>
        </p:txBody>
      </p:sp>
      <p:sp>
        <p:nvSpPr>
          <p:cNvPr id="91143" name="Line 7"/>
          <p:cNvSpPr>
            <a:spLocks noChangeShapeType="1"/>
          </p:cNvSpPr>
          <p:nvPr/>
        </p:nvSpPr>
        <p:spPr bwMode="auto">
          <a:xfrm flipH="1">
            <a:off x="838200" y="3657600"/>
            <a:ext cx="274320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wrap="none" anchor="ctr">
            <a:flatTx/>
          </a:bodyPr>
          <a:lstStyle/>
          <a:p>
            <a:endParaRPr lang="es-CL">
              <a:latin typeface="+mj-lt"/>
            </a:endParaRPr>
          </a:p>
        </p:txBody>
      </p:sp>
      <p:sp>
        <p:nvSpPr>
          <p:cNvPr id="91144" name="Line 8"/>
          <p:cNvSpPr>
            <a:spLocks noChangeShapeType="1"/>
          </p:cNvSpPr>
          <p:nvPr/>
        </p:nvSpPr>
        <p:spPr bwMode="auto">
          <a:xfrm>
            <a:off x="5715000" y="3657600"/>
            <a:ext cx="259080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wrap="none" anchor="ctr">
            <a:flatTx/>
          </a:bodyPr>
          <a:lstStyle/>
          <a:p>
            <a:endParaRPr lang="es-CL">
              <a:latin typeface="+mj-lt"/>
            </a:endParaRPr>
          </a:p>
        </p:txBody>
      </p:sp>
      <p:sp>
        <p:nvSpPr>
          <p:cNvPr id="91145" name="Text Box 9"/>
          <p:cNvSpPr txBox="1">
            <a:spLocks noChangeArrowheads="1"/>
          </p:cNvSpPr>
          <p:nvPr/>
        </p:nvSpPr>
        <p:spPr bwMode="auto">
          <a:xfrm>
            <a:off x="2286000" y="2362200"/>
            <a:ext cx="1425575" cy="701675"/>
          </a:xfrm>
          <a:prstGeom prst="rect">
            <a:avLst/>
          </a:prstGeom>
          <a:noFill/>
          <a:ln w="9525">
            <a:noFill/>
            <a:miter lim="800000"/>
            <a:headEnd/>
            <a:tailEnd/>
          </a:ln>
          <a:effectLst/>
        </p:spPr>
        <p:txBody>
          <a:bodyPr wrap="none">
            <a:spAutoFit/>
          </a:bodyPr>
          <a:lstStyle/>
          <a:p>
            <a:pPr algn="ctr" eaLnBrk="0" hangingPunct="0"/>
            <a:r>
              <a:rPr lang="es-ES_tradnl" sz="2000" b="1">
                <a:solidFill>
                  <a:srgbClr val="000066"/>
                </a:solidFill>
                <a:latin typeface="+mj-lt"/>
              </a:rPr>
              <a:t>P</a:t>
            </a:r>
          </a:p>
          <a:p>
            <a:pPr algn="ctr" eaLnBrk="0" hangingPunct="0"/>
            <a:r>
              <a:rPr lang="es-ES_tradnl" sz="2000" b="1">
                <a:solidFill>
                  <a:srgbClr val="000066"/>
                </a:solidFill>
                <a:latin typeface="+mj-lt"/>
              </a:rPr>
              <a:t>Producción</a:t>
            </a:r>
            <a:endParaRPr lang="es-ES_tradnl" sz="2000">
              <a:latin typeface="+mj-lt"/>
            </a:endParaRPr>
          </a:p>
        </p:txBody>
      </p:sp>
      <p:sp>
        <p:nvSpPr>
          <p:cNvPr id="91146" name="Text Box 10"/>
          <p:cNvSpPr txBox="1">
            <a:spLocks noChangeArrowheads="1"/>
          </p:cNvSpPr>
          <p:nvPr/>
        </p:nvSpPr>
        <p:spPr bwMode="auto">
          <a:xfrm>
            <a:off x="5373833" y="2286000"/>
            <a:ext cx="1795171" cy="707886"/>
          </a:xfrm>
          <a:prstGeom prst="rect">
            <a:avLst/>
          </a:prstGeom>
          <a:noFill/>
          <a:ln w="9525">
            <a:noFill/>
            <a:miter lim="800000"/>
            <a:headEnd/>
            <a:tailEnd/>
          </a:ln>
          <a:effectLst/>
        </p:spPr>
        <p:txBody>
          <a:bodyPr wrap="none">
            <a:spAutoFit/>
          </a:bodyPr>
          <a:lstStyle/>
          <a:p>
            <a:pPr algn="ctr" eaLnBrk="0" hangingPunct="0"/>
            <a:r>
              <a:rPr lang="es-ES_tradnl" sz="2000" b="1">
                <a:solidFill>
                  <a:srgbClr val="000066"/>
                </a:solidFill>
                <a:latin typeface="+mj-lt"/>
              </a:rPr>
              <a:t>A</a:t>
            </a:r>
          </a:p>
          <a:p>
            <a:pPr algn="ctr" eaLnBrk="0" hangingPunct="0"/>
            <a:r>
              <a:rPr lang="es-ES_tradnl" sz="2000" b="1">
                <a:solidFill>
                  <a:srgbClr val="000066"/>
                </a:solidFill>
                <a:latin typeface="+mj-lt"/>
              </a:rPr>
              <a:t>Administración</a:t>
            </a:r>
            <a:endParaRPr lang="es-ES_tradnl" sz="2000">
              <a:latin typeface="+mj-lt"/>
            </a:endParaRPr>
          </a:p>
        </p:txBody>
      </p:sp>
      <p:sp>
        <p:nvSpPr>
          <p:cNvPr id="91147" name="Text Box 11"/>
          <p:cNvSpPr txBox="1">
            <a:spLocks noChangeArrowheads="1"/>
          </p:cNvSpPr>
          <p:nvPr/>
        </p:nvSpPr>
        <p:spPr bwMode="auto">
          <a:xfrm>
            <a:off x="2133600" y="4191000"/>
            <a:ext cx="1438275" cy="701675"/>
          </a:xfrm>
          <a:prstGeom prst="rect">
            <a:avLst/>
          </a:prstGeom>
          <a:noFill/>
          <a:ln w="9525">
            <a:noFill/>
            <a:miter lim="800000"/>
            <a:headEnd/>
            <a:tailEnd/>
          </a:ln>
          <a:effectLst/>
        </p:spPr>
        <p:txBody>
          <a:bodyPr wrap="none">
            <a:spAutoFit/>
          </a:bodyPr>
          <a:lstStyle/>
          <a:p>
            <a:pPr algn="ctr" eaLnBrk="0" hangingPunct="0"/>
            <a:r>
              <a:rPr lang="es-ES_tradnl" sz="2000" b="1">
                <a:solidFill>
                  <a:srgbClr val="000066"/>
                </a:solidFill>
                <a:latin typeface="+mj-lt"/>
              </a:rPr>
              <a:t>I</a:t>
            </a:r>
            <a:br>
              <a:rPr lang="es-ES_tradnl" sz="2000" b="1">
                <a:solidFill>
                  <a:srgbClr val="000066"/>
                </a:solidFill>
                <a:latin typeface="+mj-lt"/>
              </a:rPr>
            </a:br>
            <a:r>
              <a:rPr lang="es-ES_tradnl" sz="2000" b="1">
                <a:solidFill>
                  <a:srgbClr val="000066"/>
                </a:solidFill>
                <a:latin typeface="+mj-lt"/>
              </a:rPr>
              <a:t>Integración</a:t>
            </a:r>
            <a:endParaRPr lang="es-ES_tradnl" sz="2000">
              <a:latin typeface="+mj-lt"/>
            </a:endParaRPr>
          </a:p>
        </p:txBody>
      </p:sp>
      <p:sp>
        <p:nvSpPr>
          <p:cNvPr id="91148" name="Text Box 12"/>
          <p:cNvSpPr txBox="1">
            <a:spLocks noChangeArrowheads="1"/>
          </p:cNvSpPr>
          <p:nvPr/>
        </p:nvSpPr>
        <p:spPr bwMode="auto">
          <a:xfrm>
            <a:off x="5749327" y="4114800"/>
            <a:ext cx="1371208" cy="707886"/>
          </a:xfrm>
          <a:prstGeom prst="rect">
            <a:avLst/>
          </a:prstGeom>
          <a:noFill/>
          <a:ln w="9525">
            <a:noFill/>
            <a:miter lim="800000"/>
            <a:headEnd/>
            <a:tailEnd/>
          </a:ln>
          <a:effectLst/>
        </p:spPr>
        <p:txBody>
          <a:bodyPr wrap="none">
            <a:spAutoFit/>
          </a:bodyPr>
          <a:lstStyle/>
          <a:p>
            <a:pPr algn="ctr" eaLnBrk="0" hangingPunct="0"/>
            <a:r>
              <a:rPr lang="es-ES_tradnl" sz="2000" b="1">
                <a:solidFill>
                  <a:srgbClr val="000066"/>
                </a:solidFill>
                <a:latin typeface="+mj-lt"/>
              </a:rPr>
              <a:t>E</a:t>
            </a:r>
            <a:br>
              <a:rPr lang="es-ES_tradnl" sz="2000" b="1">
                <a:solidFill>
                  <a:srgbClr val="000066"/>
                </a:solidFill>
                <a:latin typeface="+mj-lt"/>
              </a:rPr>
            </a:br>
            <a:r>
              <a:rPr lang="es-ES_tradnl" sz="2000" b="1">
                <a:solidFill>
                  <a:srgbClr val="000066"/>
                </a:solidFill>
                <a:latin typeface="+mj-lt"/>
              </a:rPr>
              <a:t>Emprender</a:t>
            </a:r>
            <a:endParaRPr lang="es-ES_tradnl" sz="2000">
              <a:latin typeface="+mj-lt"/>
            </a:endParaRPr>
          </a:p>
        </p:txBody>
      </p:sp>
      <p:sp>
        <p:nvSpPr>
          <p:cNvPr id="14" name="13 Rectángulo"/>
          <p:cNvSpPr/>
          <p:nvPr/>
        </p:nvSpPr>
        <p:spPr>
          <a:xfrm>
            <a:off x="0" y="0"/>
            <a:ext cx="9144000" cy="692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b="1" dirty="0" smtClean="0"/>
              <a:t>MODELO PAIE</a:t>
            </a:r>
            <a:endParaRPr lang="es-CL" sz="2000" b="1"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7" name="Text Box 3"/>
          <p:cNvSpPr txBox="1">
            <a:spLocks noChangeArrowheads="1"/>
          </p:cNvSpPr>
          <p:nvPr/>
        </p:nvSpPr>
        <p:spPr bwMode="auto">
          <a:xfrm>
            <a:off x="4355976" y="1988840"/>
            <a:ext cx="3972562" cy="1200329"/>
          </a:xfrm>
          <a:prstGeom prst="rect">
            <a:avLst/>
          </a:prstGeom>
          <a:noFill/>
          <a:ln w="9525">
            <a:noFill/>
            <a:miter lim="800000"/>
            <a:headEnd/>
            <a:tailEnd/>
          </a:ln>
          <a:effectLst/>
        </p:spPr>
        <p:txBody>
          <a:bodyPr wrap="none">
            <a:spAutoFit/>
          </a:bodyPr>
          <a:lstStyle/>
          <a:p>
            <a:r>
              <a:rPr lang="es-ES_tradnl" sz="1800" b="1" dirty="0">
                <a:latin typeface="Century Gothic" pitchFamily="34" charset="0"/>
                <a:cs typeface="Arial" charset="0"/>
              </a:rPr>
              <a:t>Diferencia: Márgenes de</a:t>
            </a:r>
          </a:p>
          <a:p>
            <a:r>
              <a:rPr lang="es-ES_tradnl" sz="1800" b="1" dirty="0">
                <a:latin typeface="Century Gothic" pitchFamily="34" charset="0"/>
                <a:cs typeface="Arial" charset="0"/>
              </a:rPr>
              <a:t>tolerancia de la calidad definidos</a:t>
            </a:r>
          </a:p>
          <a:p>
            <a:r>
              <a:rPr lang="es-ES_tradnl" sz="1800" b="1" dirty="0">
                <a:latin typeface="Century Gothic" pitchFamily="34" charset="0"/>
                <a:cs typeface="Arial" charset="0"/>
              </a:rPr>
              <a:t>por el </a:t>
            </a:r>
            <a:r>
              <a:rPr lang="es-ES_tradnl" b="1" dirty="0" smtClean="0">
                <a:latin typeface="Century Gothic" pitchFamily="34" charset="0"/>
                <a:cs typeface="Arial" charset="0"/>
              </a:rPr>
              <a:t>PACIENTE y entregados por</a:t>
            </a:r>
          </a:p>
          <a:p>
            <a:r>
              <a:rPr lang="es-ES_tradnl" b="1" dirty="0" smtClean="0">
                <a:latin typeface="Century Gothic" pitchFamily="34" charset="0"/>
                <a:cs typeface="Arial" charset="0"/>
              </a:rPr>
              <a:t> la organización</a:t>
            </a:r>
            <a:r>
              <a:rPr lang="es-ES_tradnl" sz="1800" b="1" dirty="0" smtClean="0">
                <a:latin typeface="Century Gothic" pitchFamily="34" charset="0"/>
                <a:cs typeface="Arial" charset="0"/>
              </a:rPr>
              <a:t>.</a:t>
            </a:r>
            <a:endParaRPr lang="es-ES_tradnl" sz="1800" dirty="0">
              <a:latin typeface="Century Gothic" pitchFamily="34" charset="0"/>
              <a:cs typeface="Arial" charset="0"/>
            </a:endParaRPr>
          </a:p>
        </p:txBody>
      </p:sp>
      <p:sp>
        <p:nvSpPr>
          <p:cNvPr id="441348" name="AutoShape 4"/>
          <p:cNvSpPr>
            <a:spLocks noChangeArrowheads="1"/>
          </p:cNvSpPr>
          <p:nvPr/>
        </p:nvSpPr>
        <p:spPr bwMode="auto">
          <a:xfrm>
            <a:off x="3352800" y="2971800"/>
            <a:ext cx="4419600" cy="2514600"/>
          </a:xfrm>
          <a:prstGeom prst="rtTriangle">
            <a:avLst/>
          </a:prstGeom>
          <a:solidFill>
            <a:srgbClr val="EAEAEA"/>
          </a:soli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EAEAEA"/>
            </a:extrusionClr>
          </a:sp3d>
        </p:spPr>
        <p:txBody>
          <a:bodyPr wrap="none" anchor="ctr">
            <a:flatTx/>
          </a:bodyPr>
          <a:lstStyle/>
          <a:p>
            <a:pPr algn="ctr"/>
            <a:r>
              <a:rPr lang="es-ES_tradnl" sz="1800">
                <a:latin typeface="Century Gothic" pitchFamily="34" charset="0"/>
                <a:cs typeface="Arial" charset="0"/>
              </a:rPr>
              <a:t>Servicios recibidos</a:t>
            </a:r>
          </a:p>
        </p:txBody>
      </p:sp>
      <p:sp>
        <p:nvSpPr>
          <p:cNvPr id="441349" name="AutoShape 5"/>
          <p:cNvSpPr>
            <a:spLocks noChangeArrowheads="1"/>
          </p:cNvSpPr>
          <p:nvPr/>
        </p:nvSpPr>
        <p:spPr bwMode="auto">
          <a:xfrm>
            <a:off x="1752600" y="2057400"/>
            <a:ext cx="4419600" cy="2514600"/>
          </a:xfrm>
          <a:prstGeom prst="rtTriangle">
            <a:avLst/>
          </a:prstGeom>
          <a:noFill/>
          <a:ln w="9525">
            <a:solidFill>
              <a:srgbClr val="C0C0C0"/>
            </a:solidFill>
            <a:miter lim="800000"/>
            <a:headEnd/>
            <a:tailEnd/>
          </a:ln>
          <a:effectLst/>
          <a:scene3d>
            <a:camera prst="legacyObliqueBottomLeft"/>
            <a:lightRig rig="legacyFlat3" dir="t"/>
          </a:scene3d>
          <a:sp3d extrusionH="430200" prstMaterial="legacyMatte">
            <a:bevelT w="13500" h="13500" prst="angle"/>
            <a:bevelB w="13500" h="13500" prst="angle"/>
            <a:extrusionClr>
              <a:srgbClr val="C0C0C0"/>
            </a:extrusionClr>
          </a:sp3d>
        </p:spPr>
        <p:txBody>
          <a:bodyPr wrap="none" anchor="ctr">
            <a:flatTx/>
          </a:bodyPr>
          <a:lstStyle/>
          <a:p>
            <a:endParaRPr lang="es-CL"/>
          </a:p>
        </p:txBody>
      </p:sp>
      <p:sp>
        <p:nvSpPr>
          <p:cNvPr id="441350" name="Text Box 6"/>
          <p:cNvSpPr txBox="1">
            <a:spLocks noChangeArrowheads="1"/>
          </p:cNvSpPr>
          <p:nvPr/>
        </p:nvSpPr>
        <p:spPr bwMode="auto">
          <a:xfrm>
            <a:off x="1889125" y="2778125"/>
            <a:ext cx="1330814" cy="1200329"/>
          </a:xfrm>
          <a:prstGeom prst="rect">
            <a:avLst/>
          </a:prstGeom>
          <a:noFill/>
          <a:ln w="9525">
            <a:noFill/>
            <a:miter lim="800000"/>
            <a:headEnd/>
            <a:tailEnd/>
          </a:ln>
          <a:effectLst/>
        </p:spPr>
        <p:txBody>
          <a:bodyPr wrap="none">
            <a:spAutoFit/>
          </a:bodyPr>
          <a:lstStyle/>
          <a:p>
            <a:r>
              <a:rPr lang="es-ES_tradnl" sz="1800" dirty="0">
                <a:latin typeface="Century Gothic" pitchFamily="34" charset="0"/>
                <a:cs typeface="Arial" charset="0"/>
              </a:rPr>
              <a:t>Servicios</a:t>
            </a:r>
          </a:p>
          <a:p>
            <a:r>
              <a:rPr lang="es-ES_tradnl" sz="1800" dirty="0">
                <a:latin typeface="Century Gothic" pitchFamily="34" charset="0"/>
                <a:cs typeface="Arial" charset="0"/>
              </a:rPr>
              <a:t>Esperados</a:t>
            </a:r>
          </a:p>
          <a:p>
            <a:r>
              <a:rPr lang="es-ES_tradnl" sz="1800" dirty="0">
                <a:latin typeface="Century Gothic" pitchFamily="34" charset="0"/>
                <a:cs typeface="Arial" charset="0"/>
              </a:rPr>
              <a:t>Por el </a:t>
            </a:r>
            <a:endParaRPr lang="es-ES_tradnl" sz="1800" dirty="0" smtClean="0">
              <a:latin typeface="Century Gothic" pitchFamily="34" charset="0"/>
              <a:cs typeface="Arial" charset="0"/>
            </a:endParaRPr>
          </a:p>
          <a:p>
            <a:r>
              <a:rPr lang="es-ES_tradnl" dirty="0" smtClean="0">
                <a:latin typeface="Century Gothic" pitchFamily="34" charset="0"/>
                <a:cs typeface="Arial" charset="0"/>
              </a:rPr>
              <a:t>PACIENTE</a:t>
            </a:r>
            <a:endParaRPr lang="es-ES_tradnl" sz="1800" dirty="0">
              <a:latin typeface="Century Gothic" pitchFamily="34" charset="0"/>
              <a:cs typeface="Arial" charset="0"/>
            </a:endParaRPr>
          </a:p>
        </p:txBody>
      </p:sp>
      <p:sp>
        <p:nvSpPr>
          <p:cNvPr id="441351" name="AutoShape 7"/>
          <p:cNvSpPr>
            <a:spLocks noChangeArrowheads="1"/>
          </p:cNvSpPr>
          <p:nvPr/>
        </p:nvSpPr>
        <p:spPr bwMode="auto">
          <a:xfrm>
            <a:off x="5638800" y="3505200"/>
            <a:ext cx="1143000" cy="609600"/>
          </a:xfrm>
          <a:prstGeom prst="curvedLeftArrow">
            <a:avLst>
              <a:gd name="adj1" fmla="val 20000"/>
              <a:gd name="adj2" fmla="val 40000"/>
              <a:gd name="adj3" fmla="val 62500"/>
            </a:avLst>
          </a:prstGeom>
          <a:solidFill>
            <a:srgbClr val="A50021"/>
          </a:solidFill>
          <a:ln w="9525">
            <a:solidFill>
              <a:schemeClr val="tx1"/>
            </a:solidFill>
            <a:miter lim="800000"/>
            <a:headEnd/>
            <a:tailEnd/>
          </a:ln>
          <a:effectLst/>
        </p:spPr>
        <p:txBody>
          <a:bodyPr wrap="none" anchor="ctr"/>
          <a:lstStyle/>
          <a:p>
            <a:endParaRPr lang="es-CL"/>
          </a:p>
        </p:txBody>
      </p:sp>
      <p:sp>
        <p:nvSpPr>
          <p:cNvPr id="441352" name="Line 8"/>
          <p:cNvSpPr>
            <a:spLocks noChangeShapeType="1"/>
          </p:cNvSpPr>
          <p:nvPr/>
        </p:nvSpPr>
        <p:spPr bwMode="auto">
          <a:xfrm>
            <a:off x="3657600" y="3124200"/>
            <a:ext cx="0" cy="1447800"/>
          </a:xfrm>
          <a:prstGeom prst="line">
            <a:avLst/>
          </a:prstGeom>
          <a:noFill/>
          <a:ln w="9525">
            <a:solidFill>
              <a:srgbClr val="C0C0C0"/>
            </a:solidFill>
            <a:prstDash val="sysDot"/>
            <a:round/>
            <a:headEnd/>
            <a:tailEnd/>
          </a:ln>
          <a:effectLst/>
          <a:scene3d>
            <a:camera prst="legacyObliqueBottomLeft"/>
            <a:lightRig rig="legacyFlat3" dir="t"/>
          </a:scene3d>
          <a:sp3d extrusionH="430200" prstMaterial="legacyMatte">
            <a:bevelT w="13500" h="13500" prst="angle"/>
            <a:bevelB w="13500" h="13500" prst="angle"/>
            <a:extrusionClr>
              <a:srgbClr val="C0C0C0"/>
            </a:extrusionClr>
          </a:sp3d>
        </p:spPr>
        <p:txBody>
          <a:bodyPr wrap="none" anchor="ctr">
            <a:flatTx/>
          </a:bodyPr>
          <a:lstStyle/>
          <a:p>
            <a:endParaRPr lang="es-CL"/>
          </a:p>
        </p:txBody>
      </p:sp>
      <p:sp>
        <p:nvSpPr>
          <p:cNvPr id="441353" name="Line 9"/>
          <p:cNvSpPr>
            <a:spLocks noChangeShapeType="1"/>
          </p:cNvSpPr>
          <p:nvPr/>
        </p:nvSpPr>
        <p:spPr bwMode="auto">
          <a:xfrm>
            <a:off x="4800600" y="3810000"/>
            <a:ext cx="0" cy="685800"/>
          </a:xfrm>
          <a:prstGeom prst="line">
            <a:avLst/>
          </a:prstGeom>
          <a:noFill/>
          <a:ln w="9525">
            <a:solidFill>
              <a:srgbClr val="C0C0C0"/>
            </a:solidFill>
            <a:prstDash val="sysDot"/>
            <a:round/>
            <a:headEnd/>
            <a:tailEnd/>
          </a:ln>
          <a:effectLst/>
          <a:scene3d>
            <a:camera prst="legacyObliqueBottomLeft"/>
            <a:lightRig rig="legacyFlat3" dir="t"/>
          </a:scene3d>
          <a:sp3d extrusionH="430200" prstMaterial="legacyMatte">
            <a:bevelT w="13500" h="13500" prst="angle"/>
            <a:bevelB w="13500" h="13500" prst="angle"/>
            <a:extrusionClr>
              <a:srgbClr val="C0C0C0"/>
            </a:extrusionClr>
          </a:sp3d>
        </p:spPr>
        <p:txBody>
          <a:bodyPr wrap="none" anchor="ctr">
            <a:flatTx/>
          </a:bodyPr>
          <a:lstStyle/>
          <a:p>
            <a:endParaRPr lang="es-CL"/>
          </a:p>
        </p:txBody>
      </p:sp>
      <p:sp>
        <p:nvSpPr>
          <p:cNvPr id="441354" name="Line 10"/>
          <p:cNvSpPr>
            <a:spLocks noChangeShapeType="1"/>
          </p:cNvSpPr>
          <p:nvPr/>
        </p:nvSpPr>
        <p:spPr bwMode="auto">
          <a:xfrm>
            <a:off x="4191000" y="3505200"/>
            <a:ext cx="0" cy="990600"/>
          </a:xfrm>
          <a:prstGeom prst="line">
            <a:avLst/>
          </a:prstGeom>
          <a:noFill/>
          <a:ln w="9525">
            <a:solidFill>
              <a:srgbClr val="C0C0C0"/>
            </a:solidFill>
            <a:prstDash val="sysDot"/>
            <a:round/>
            <a:headEnd/>
            <a:tailEnd/>
          </a:ln>
          <a:effectLst/>
          <a:scene3d>
            <a:camera prst="legacyObliqueBottomLeft"/>
            <a:lightRig rig="legacyFlat3" dir="t"/>
          </a:scene3d>
          <a:sp3d extrusionH="430200" prstMaterial="legacyMatte">
            <a:bevelT w="13500" h="13500" prst="angle"/>
            <a:bevelB w="13500" h="13500" prst="angle"/>
            <a:extrusionClr>
              <a:srgbClr val="C0C0C0"/>
            </a:extrusionClr>
          </a:sp3d>
        </p:spPr>
        <p:txBody>
          <a:bodyPr wrap="none" anchor="ctr">
            <a:flatTx/>
          </a:bodyPr>
          <a:lstStyle/>
          <a:p>
            <a:endParaRPr lang="es-CL"/>
          </a:p>
        </p:txBody>
      </p:sp>
      <p:sp>
        <p:nvSpPr>
          <p:cNvPr id="14" name="Text Box 31"/>
          <p:cNvSpPr txBox="1">
            <a:spLocks noChangeArrowheads="1"/>
          </p:cNvSpPr>
          <p:nvPr/>
        </p:nvSpPr>
        <p:spPr bwMode="auto">
          <a:xfrm>
            <a:off x="2627784" y="116632"/>
            <a:ext cx="4500562" cy="369332"/>
          </a:xfrm>
          <a:prstGeom prst="rect">
            <a:avLst/>
          </a:prstGeom>
          <a:noFill/>
          <a:ln w="9525">
            <a:noFill/>
            <a:miter lim="800000"/>
            <a:headEnd/>
            <a:tailEnd/>
          </a:ln>
        </p:spPr>
        <p:txBody>
          <a:bodyPr>
            <a:spAutoFit/>
          </a:bodyPr>
          <a:lstStyle/>
          <a:p>
            <a:pPr algn="ctr" fontAlgn="base">
              <a:spcBef>
                <a:spcPct val="0"/>
              </a:spcBef>
              <a:spcAft>
                <a:spcPct val="0"/>
              </a:spcAft>
            </a:pPr>
            <a:r>
              <a:rPr lang="es-ES" b="1" dirty="0" smtClean="0">
                <a:solidFill>
                  <a:schemeClr val="accent1">
                    <a:lumMod val="50000"/>
                  </a:schemeClr>
                </a:solidFill>
                <a:ea typeface="MS PGothic" pitchFamily="34" charset="-128"/>
                <a:cs typeface="Arial" pitchFamily="34" charset="0"/>
              </a:rPr>
              <a:t>DIFERENCIAS DE CALIDAD</a:t>
            </a:r>
            <a:endParaRPr lang="es-ES" b="1" dirty="0">
              <a:solidFill>
                <a:schemeClr val="accent1">
                  <a:lumMod val="50000"/>
                </a:schemeClr>
              </a:solidFill>
              <a:ea typeface="MS PGothic" pitchFamily="34" charset="-128"/>
              <a:cs typeface="Arial" pitchFamily="34" charset="0"/>
            </a:endParaRPr>
          </a:p>
        </p:txBody>
      </p:sp>
      <p:cxnSp>
        <p:nvCxnSpPr>
          <p:cNvPr id="15" name="14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Rectangle 3"/>
          <p:cNvSpPr>
            <a:spLocks noChangeArrowheads="1"/>
          </p:cNvSpPr>
          <p:nvPr/>
        </p:nvSpPr>
        <p:spPr bwMode="auto">
          <a:xfrm>
            <a:off x="1763713" y="1844675"/>
            <a:ext cx="5761037" cy="4105275"/>
          </a:xfrm>
          <a:prstGeom prst="rect">
            <a:avLst/>
          </a:prstGeom>
          <a:solidFill>
            <a:srgbClr val="F8F8F8"/>
          </a:solidFill>
          <a:ln w="12700" algn="ctr">
            <a:noFill/>
            <a:miter lim="800000"/>
            <a:headEnd/>
            <a:tailEnd/>
          </a:ln>
          <a:effectLst>
            <a:prstShdw prst="shdw17" dist="17961" dir="2700000">
              <a:srgbClr val="F8F8F8">
                <a:gamma/>
                <a:shade val="60000"/>
                <a:invGamma/>
              </a:srgbClr>
            </a:prstShdw>
          </a:effectLst>
        </p:spPr>
        <p:txBody>
          <a:bodyPr wrap="none" anchor="ctr"/>
          <a:lstStyle/>
          <a:p>
            <a:endParaRPr lang="es-CL">
              <a:latin typeface="+mn-lt"/>
            </a:endParaRPr>
          </a:p>
        </p:txBody>
      </p:sp>
      <p:sp>
        <p:nvSpPr>
          <p:cNvPr id="326660" name="Rectangle 4"/>
          <p:cNvSpPr>
            <a:spLocks noChangeArrowheads="1"/>
          </p:cNvSpPr>
          <p:nvPr/>
        </p:nvSpPr>
        <p:spPr bwMode="auto">
          <a:xfrm>
            <a:off x="1835150" y="1916113"/>
            <a:ext cx="5616575" cy="569912"/>
          </a:xfrm>
          <a:prstGeom prst="rect">
            <a:avLst/>
          </a:prstGeom>
          <a:solidFill>
            <a:srgbClr val="6699FF">
              <a:alpha val="66000"/>
            </a:srgbClr>
          </a:solidFill>
          <a:ln w="9525">
            <a:solidFill>
              <a:srgbClr val="4D4D4D"/>
            </a:solidFill>
            <a:miter lim="800000"/>
            <a:headEnd/>
            <a:tailEnd/>
          </a:ln>
          <a:effectLst/>
        </p:spPr>
        <p:txBody>
          <a:bodyPr wrap="none"/>
          <a:lstStyle/>
          <a:p>
            <a:pPr eaLnBrk="1" hangingPunct="1"/>
            <a:endParaRPr lang="en-GB" sz="1100" b="1">
              <a:solidFill>
                <a:srgbClr val="4D4D4D"/>
              </a:solidFill>
              <a:latin typeface="+mn-lt"/>
            </a:endParaRPr>
          </a:p>
        </p:txBody>
      </p:sp>
      <p:sp>
        <p:nvSpPr>
          <p:cNvPr id="326661" name="Rectangle 5"/>
          <p:cNvSpPr>
            <a:spLocks noChangeArrowheads="1"/>
          </p:cNvSpPr>
          <p:nvPr/>
        </p:nvSpPr>
        <p:spPr bwMode="auto">
          <a:xfrm>
            <a:off x="3190875" y="2028825"/>
            <a:ext cx="2687638" cy="349250"/>
          </a:xfrm>
          <a:prstGeom prst="rect">
            <a:avLst/>
          </a:prstGeom>
          <a:solidFill>
            <a:schemeClr val="bg1"/>
          </a:solidFill>
          <a:ln w="12700" algn="ctr">
            <a:noFill/>
            <a:miter lim="800000"/>
            <a:headEnd/>
            <a:tailEnd/>
          </a:ln>
          <a:effectLst>
            <a:prstShdw prst="shdw17" dist="17961" dir="2700000">
              <a:schemeClr val="bg1">
                <a:gamma/>
                <a:shade val="60000"/>
                <a:invGamma/>
              </a:schemeClr>
            </a:prstShdw>
          </a:effectLst>
        </p:spPr>
        <p:txBody>
          <a:bodyPr anchor="ctr" anchorCtr="1"/>
          <a:lstStyle/>
          <a:p>
            <a:pPr algn="ctr" eaLnBrk="1" hangingPunct="1">
              <a:lnSpc>
                <a:spcPct val="110000"/>
              </a:lnSpc>
            </a:pPr>
            <a:r>
              <a:rPr lang="es-CL" sz="1100" b="1">
                <a:solidFill>
                  <a:srgbClr val="4D4D4D"/>
                </a:solidFill>
                <a:latin typeface="+mn-lt"/>
              </a:rPr>
              <a:t>RESULTADOS CLIENTES</a:t>
            </a:r>
          </a:p>
        </p:txBody>
      </p:sp>
      <p:sp>
        <p:nvSpPr>
          <p:cNvPr id="326662" name="Rectangle 6"/>
          <p:cNvSpPr>
            <a:spLocks noChangeArrowheads="1"/>
          </p:cNvSpPr>
          <p:nvPr/>
        </p:nvSpPr>
        <p:spPr bwMode="auto">
          <a:xfrm>
            <a:off x="6084888" y="2563813"/>
            <a:ext cx="1366837" cy="2593975"/>
          </a:xfrm>
          <a:prstGeom prst="rect">
            <a:avLst/>
          </a:prstGeom>
          <a:solidFill>
            <a:srgbClr val="6699FF">
              <a:alpha val="66000"/>
            </a:srgbClr>
          </a:solidFill>
          <a:ln w="9525" algn="ctr">
            <a:solidFill>
              <a:srgbClr val="4D4D4D"/>
            </a:solidFill>
            <a:miter lim="800000"/>
            <a:headEnd/>
            <a:tailEnd/>
          </a:ln>
          <a:effectLst/>
        </p:spPr>
        <p:txBody>
          <a:bodyPr wrap="none"/>
          <a:lstStyle/>
          <a:p>
            <a:pPr eaLnBrk="1" hangingPunct="1"/>
            <a:endParaRPr lang="en-GB" sz="1100" b="1">
              <a:solidFill>
                <a:srgbClr val="4D4D4D"/>
              </a:solidFill>
              <a:latin typeface="+mn-lt"/>
            </a:endParaRPr>
          </a:p>
        </p:txBody>
      </p:sp>
      <p:sp>
        <p:nvSpPr>
          <p:cNvPr id="326663" name="Rectangle 7"/>
          <p:cNvSpPr>
            <a:spLocks noChangeArrowheads="1"/>
          </p:cNvSpPr>
          <p:nvPr/>
        </p:nvSpPr>
        <p:spPr bwMode="auto">
          <a:xfrm>
            <a:off x="3254375" y="2563813"/>
            <a:ext cx="2757488" cy="2593975"/>
          </a:xfrm>
          <a:prstGeom prst="rect">
            <a:avLst/>
          </a:prstGeom>
          <a:solidFill>
            <a:srgbClr val="6699FF">
              <a:alpha val="66000"/>
            </a:srgbClr>
          </a:solidFill>
          <a:ln w="9525" algn="ctr">
            <a:solidFill>
              <a:srgbClr val="4D4D4D"/>
            </a:solidFill>
            <a:miter lim="800000"/>
            <a:headEnd/>
            <a:tailEnd/>
          </a:ln>
          <a:effectLst/>
        </p:spPr>
        <p:txBody>
          <a:bodyPr wrap="none"/>
          <a:lstStyle/>
          <a:p>
            <a:pPr eaLnBrk="1" hangingPunct="1"/>
            <a:endParaRPr lang="en-GB" sz="1100" b="1">
              <a:solidFill>
                <a:srgbClr val="4D4D4D"/>
              </a:solidFill>
              <a:latin typeface="+mn-lt"/>
            </a:endParaRPr>
          </a:p>
        </p:txBody>
      </p:sp>
      <p:sp>
        <p:nvSpPr>
          <p:cNvPr id="326664" name="Rectangle 8"/>
          <p:cNvSpPr>
            <a:spLocks noChangeArrowheads="1"/>
          </p:cNvSpPr>
          <p:nvPr/>
        </p:nvSpPr>
        <p:spPr bwMode="auto">
          <a:xfrm>
            <a:off x="1835150" y="5229225"/>
            <a:ext cx="5616575" cy="569913"/>
          </a:xfrm>
          <a:prstGeom prst="rect">
            <a:avLst/>
          </a:prstGeom>
          <a:solidFill>
            <a:srgbClr val="6699FF">
              <a:alpha val="66000"/>
            </a:srgbClr>
          </a:solidFill>
          <a:ln w="9525" algn="ctr">
            <a:solidFill>
              <a:srgbClr val="4D4D4D"/>
            </a:solidFill>
            <a:miter lim="800000"/>
            <a:headEnd/>
            <a:tailEnd/>
          </a:ln>
          <a:effectLst/>
        </p:spPr>
        <p:txBody>
          <a:bodyPr wrap="none"/>
          <a:lstStyle/>
          <a:p>
            <a:pPr eaLnBrk="1" hangingPunct="1"/>
            <a:endParaRPr lang="en-GB" sz="1100" b="1">
              <a:solidFill>
                <a:srgbClr val="4D4D4D"/>
              </a:solidFill>
              <a:latin typeface="+mn-lt"/>
            </a:endParaRPr>
          </a:p>
        </p:txBody>
      </p:sp>
      <p:sp>
        <p:nvSpPr>
          <p:cNvPr id="326665" name="Rectangle 9"/>
          <p:cNvSpPr>
            <a:spLocks noChangeArrowheads="1"/>
          </p:cNvSpPr>
          <p:nvPr/>
        </p:nvSpPr>
        <p:spPr bwMode="auto">
          <a:xfrm>
            <a:off x="3190875" y="5313363"/>
            <a:ext cx="2687638" cy="347662"/>
          </a:xfrm>
          <a:prstGeom prst="rect">
            <a:avLst/>
          </a:prstGeom>
          <a:solidFill>
            <a:schemeClr val="bg1"/>
          </a:solidFill>
          <a:ln w="12700" algn="ctr">
            <a:noFill/>
            <a:miter lim="800000"/>
            <a:headEnd/>
            <a:tailEnd/>
          </a:ln>
          <a:effectLst>
            <a:prstShdw prst="shdw17" dist="17961" dir="2700000">
              <a:schemeClr val="bg1">
                <a:gamma/>
                <a:shade val="60000"/>
                <a:invGamma/>
              </a:schemeClr>
            </a:prstShdw>
          </a:effectLst>
        </p:spPr>
        <p:txBody>
          <a:bodyPr anchor="ctr" anchorCtr="1"/>
          <a:lstStyle/>
          <a:p>
            <a:pPr algn="ctr" eaLnBrk="1" hangingPunct="1">
              <a:lnSpc>
                <a:spcPct val="110000"/>
              </a:lnSpc>
            </a:pPr>
            <a:r>
              <a:rPr lang="es-CL" sz="1100" b="1">
                <a:solidFill>
                  <a:srgbClr val="4D4D4D"/>
                </a:solidFill>
                <a:latin typeface="+mn-lt"/>
              </a:rPr>
              <a:t> RESULTADOS SOCIEDAD / COMUNIDAD</a:t>
            </a:r>
          </a:p>
        </p:txBody>
      </p:sp>
      <p:sp>
        <p:nvSpPr>
          <p:cNvPr id="326666" name="Rectangle 10"/>
          <p:cNvSpPr>
            <a:spLocks noChangeArrowheads="1"/>
          </p:cNvSpPr>
          <p:nvPr/>
        </p:nvSpPr>
        <p:spPr bwMode="auto">
          <a:xfrm>
            <a:off x="3419475" y="3176588"/>
            <a:ext cx="2386013" cy="396875"/>
          </a:xfrm>
          <a:prstGeom prst="rect">
            <a:avLst/>
          </a:prstGeom>
          <a:solidFill>
            <a:schemeClr val="bg1"/>
          </a:solidFill>
          <a:ln w="12700" algn="ctr">
            <a:noFill/>
            <a:miter lim="800000"/>
            <a:headEnd/>
            <a:tailEnd/>
          </a:ln>
          <a:effectLst>
            <a:prstShdw prst="shdw17" dist="17961" dir="2700000">
              <a:schemeClr val="bg1">
                <a:gamma/>
                <a:shade val="60000"/>
                <a:invGamma/>
              </a:schemeClr>
            </a:prstShdw>
          </a:effectLst>
        </p:spPr>
        <p:txBody>
          <a:bodyPr anchor="ctr" anchorCtr="1"/>
          <a:lstStyle/>
          <a:p>
            <a:pPr algn="ctr" eaLnBrk="1" hangingPunct="1">
              <a:lnSpc>
                <a:spcPct val="110000"/>
              </a:lnSpc>
            </a:pPr>
            <a:r>
              <a:rPr lang="es-ES" sz="1100" b="1">
                <a:solidFill>
                  <a:srgbClr val="4D4D4D"/>
                </a:solidFill>
                <a:latin typeface="+mn-lt"/>
              </a:rPr>
              <a:t>DESARROLLO DE LAS PERSONAS Y DE LA ORGANIZACIÓN</a:t>
            </a:r>
          </a:p>
        </p:txBody>
      </p:sp>
      <p:sp>
        <p:nvSpPr>
          <p:cNvPr id="326667" name="Rectangle 11"/>
          <p:cNvSpPr>
            <a:spLocks noChangeArrowheads="1"/>
          </p:cNvSpPr>
          <p:nvPr/>
        </p:nvSpPr>
        <p:spPr bwMode="auto">
          <a:xfrm>
            <a:off x="3419475" y="2636838"/>
            <a:ext cx="2384425" cy="396875"/>
          </a:xfrm>
          <a:prstGeom prst="rect">
            <a:avLst/>
          </a:prstGeom>
          <a:solidFill>
            <a:schemeClr val="bg1"/>
          </a:solidFill>
          <a:ln w="12700" algn="ctr">
            <a:noFill/>
            <a:miter lim="800000"/>
            <a:headEnd/>
            <a:tailEnd/>
          </a:ln>
          <a:effectLst>
            <a:prstShdw prst="shdw17" dist="17961" dir="2700000">
              <a:schemeClr val="bg1">
                <a:gamma/>
                <a:shade val="60000"/>
                <a:invGamma/>
              </a:schemeClr>
            </a:prstShdw>
          </a:effectLst>
        </p:spPr>
        <p:txBody>
          <a:bodyPr anchor="ctr" anchorCtr="1"/>
          <a:lstStyle/>
          <a:p>
            <a:pPr algn="ctr" eaLnBrk="1" hangingPunct="1">
              <a:lnSpc>
                <a:spcPct val="110000"/>
              </a:lnSpc>
            </a:pPr>
            <a:r>
              <a:rPr lang="es-CL" sz="1100" b="1">
                <a:solidFill>
                  <a:srgbClr val="4D4D4D"/>
                </a:solidFill>
                <a:latin typeface="+mn-lt"/>
              </a:rPr>
              <a:t>POLÍTICA Y ESTRATEGIA</a:t>
            </a:r>
            <a:endParaRPr lang="es-ES" sz="1100" b="1">
              <a:solidFill>
                <a:srgbClr val="4D4D4D"/>
              </a:solidFill>
              <a:latin typeface="+mn-lt"/>
            </a:endParaRPr>
          </a:p>
        </p:txBody>
      </p:sp>
      <p:sp>
        <p:nvSpPr>
          <p:cNvPr id="326668" name="Rectangle 12"/>
          <p:cNvSpPr>
            <a:spLocks noChangeArrowheads="1"/>
          </p:cNvSpPr>
          <p:nvPr/>
        </p:nvSpPr>
        <p:spPr bwMode="auto">
          <a:xfrm>
            <a:off x="3441700" y="3694113"/>
            <a:ext cx="2384425" cy="396875"/>
          </a:xfrm>
          <a:prstGeom prst="rect">
            <a:avLst/>
          </a:prstGeom>
          <a:solidFill>
            <a:schemeClr val="bg1"/>
          </a:solidFill>
          <a:ln w="12700" algn="ctr">
            <a:noFill/>
            <a:miter lim="800000"/>
            <a:headEnd/>
            <a:tailEnd/>
          </a:ln>
          <a:effectLst>
            <a:prstShdw prst="shdw17" dist="17961" dir="2700000">
              <a:schemeClr val="bg1">
                <a:gamma/>
                <a:shade val="60000"/>
                <a:invGamma/>
              </a:schemeClr>
            </a:prstShdw>
          </a:effectLst>
        </p:spPr>
        <p:txBody>
          <a:bodyPr anchor="ctr" anchorCtr="1"/>
          <a:lstStyle/>
          <a:p>
            <a:pPr algn="ctr" eaLnBrk="1" hangingPunct="1">
              <a:lnSpc>
                <a:spcPct val="110000"/>
              </a:lnSpc>
            </a:pPr>
            <a:r>
              <a:rPr lang="es-CL" sz="1100" b="1">
                <a:solidFill>
                  <a:srgbClr val="4D4D4D"/>
                </a:solidFill>
                <a:latin typeface="+mn-lt"/>
              </a:rPr>
              <a:t>GESTIÓN DE RECURSOS / PROCESOS</a:t>
            </a:r>
            <a:endParaRPr lang="es-ES" sz="1100" b="1">
              <a:solidFill>
                <a:srgbClr val="4D4D4D"/>
              </a:solidFill>
              <a:latin typeface="+mn-lt"/>
            </a:endParaRPr>
          </a:p>
        </p:txBody>
      </p:sp>
      <p:sp>
        <p:nvSpPr>
          <p:cNvPr id="326669" name="Rectangle 13"/>
          <p:cNvSpPr>
            <a:spLocks noChangeArrowheads="1"/>
          </p:cNvSpPr>
          <p:nvPr/>
        </p:nvSpPr>
        <p:spPr bwMode="auto">
          <a:xfrm>
            <a:off x="3441700" y="4164013"/>
            <a:ext cx="2384425" cy="396875"/>
          </a:xfrm>
          <a:prstGeom prst="rect">
            <a:avLst/>
          </a:prstGeom>
          <a:solidFill>
            <a:schemeClr val="bg1"/>
          </a:solidFill>
          <a:ln w="12700" algn="ctr">
            <a:noFill/>
            <a:miter lim="800000"/>
            <a:headEnd/>
            <a:tailEnd/>
          </a:ln>
          <a:effectLst>
            <a:prstShdw prst="shdw17" dist="17961" dir="2700000">
              <a:schemeClr val="bg1">
                <a:gamma/>
                <a:shade val="60000"/>
                <a:invGamma/>
              </a:schemeClr>
            </a:prstShdw>
          </a:effectLst>
        </p:spPr>
        <p:txBody>
          <a:bodyPr anchor="ctr" anchorCtr="1"/>
          <a:lstStyle/>
          <a:p>
            <a:pPr algn="ctr" eaLnBrk="1" hangingPunct="1">
              <a:lnSpc>
                <a:spcPct val="110000"/>
              </a:lnSpc>
            </a:pPr>
            <a:r>
              <a:rPr lang="es-CL" sz="1100" b="1">
                <a:solidFill>
                  <a:srgbClr val="4D4D4D"/>
                </a:solidFill>
                <a:latin typeface="+mn-lt"/>
              </a:rPr>
              <a:t>CLIENTES</a:t>
            </a:r>
            <a:endParaRPr lang="es-ES" sz="1100" b="1">
              <a:solidFill>
                <a:srgbClr val="4D4D4D"/>
              </a:solidFill>
              <a:latin typeface="+mn-lt"/>
            </a:endParaRPr>
          </a:p>
        </p:txBody>
      </p:sp>
      <p:sp>
        <p:nvSpPr>
          <p:cNvPr id="326670" name="Rectangle 14"/>
          <p:cNvSpPr>
            <a:spLocks noChangeArrowheads="1"/>
          </p:cNvSpPr>
          <p:nvPr/>
        </p:nvSpPr>
        <p:spPr bwMode="auto">
          <a:xfrm>
            <a:off x="6227763" y="4076700"/>
            <a:ext cx="1152525" cy="873125"/>
          </a:xfrm>
          <a:prstGeom prst="rect">
            <a:avLst/>
          </a:prstGeom>
          <a:solidFill>
            <a:schemeClr val="bg1"/>
          </a:solidFill>
          <a:ln w="12700" algn="ctr">
            <a:noFill/>
            <a:miter lim="800000"/>
            <a:headEnd/>
            <a:tailEnd/>
          </a:ln>
          <a:effectLst>
            <a:prstShdw prst="shdw17" dist="17961" dir="2700000">
              <a:schemeClr val="bg1">
                <a:gamma/>
                <a:shade val="60000"/>
                <a:invGamma/>
              </a:schemeClr>
            </a:prstShdw>
          </a:effectLst>
        </p:spPr>
        <p:txBody>
          <a:bodyPr anchor="ctr" anchorCtr="1"/>
          <a:lstStyle/>
          <a:p>
            <a:pPr algn="ctr" eaLnBrk="1" hangingPunct="1">
              <a:lnSpc>
                <a:spcPct val="110000"/>
              </a:lnSpc>
            </a:pPr>
            <a:r>
              <a:rPr lang="es-CL" sz="1100" b="1">
                <a:solidFill>
                  <a:srgbClr val="4D4D4D"/>
                </a:solidFill>
                <a:latin typeface="+mn-lt"/>
              </a:rPr>
              <a:t>RESULTADOS</a:t>
            </a:r>
          </a:p>
          <a:p>
            <a:pPr algn="ctr" eaLnBrk="1" hangingPunct="1">
              <a:lnSpc>
                <a:spcPct val="110000"/>
              </a:lnSpc>
            </a:pPr>
            <a:r>
              <a:rPr lang="es-CL" sz="1100" b="1">
                <a:solidFill>
                  <a:srgbClr val="4D4D4D"/>
                </a:solidFill>
                <a:latin typeface="+mn-lt"/>
              </a:rPr>
              <a:t>GLOBALES</a:t>
            </a:r>
            <a:endParaRPr lang="es-ES" sz="1100" b="1">
              <a:solidFill>
                <a:srgbClr val="4D4D4D"/>
              </a:solidFill>
              <a:latin typeface="+mn-lt"/>
            </a:endParaRPr>
          </a:p>
        </p:txBody>
      </p:sp>
      <p:sp>
        <p:nvSpPr>
          <p:cNvPr id="326671" name="Rectangle 15"/>
          <p:cNvSpPr>
            <a:spLocks noChangeArrowheads="1"/>
          </p:cNvSpPr>
          <p:nvPr/>
        </p:nvSpPr>
        <p:spPr bwMode="auto">
          <a:xfrm>
            <a:off x="1835150" y="2563813"/>
            <a:ext cx="1366838" cy="2593975"/>
          </a:xfrm>
          <a:prstGeom prst="rect">
            <a:avLst/>
          </a:prstGeom>
          <a:solidFill>
            <a:srgbClr val="6699FF">
              <a:alpha val="66000"/>
            </a:srgbClr>
          </a:solidFill>
          <a:ln w="9525" algn="ctr">
            <a:solidFill>
              <a:srgbClr val="4D4D4D"/>
            </a:solidFill>
            <a:miter lim="800000"/>
            <a:headEnd/>
            <a:tailEnd/>
          </a:ln>
          <a:effectLst/>
        </p:spPr>
        <p:txBody>
          <a:bodyPr wrap="none"/>
          <a:lstStyle/>
          <a:p>
            <a:pPr eaLnBrk="1" hangingPunct="1"/>
            <a:endParaRPr lang="en-GB" sz="1100" b="1">
              <a:solidFill>
                <a:srgbClr val="4D4D4D"/>
              </a:solidFill>
              <a:latin typeface="+mn-lt"/>
            </a:endParaRPr>
          </a:p>
        </p:txBody>
      </p:sp>
      <p:sp>
        <p:nvSpPr>
          <p:cNvPr id="326672" name="Rectangle 16"/>
          <p:cNvSpPr>
            <a:spLocks noChangeArrowheads="1"/>
          </p:cNvSpPr>
          <p:nvPr/>
        </p:nvSpPr>
        <p:spPr bwMode="auto">
          <a:xfrm>
            <a:off x="1943100" y="3284538"/>
            <a:ext cx="1152525" cy="1089025"/>
          </a:xfrm>
          <a:prstGeom prst="rect">
            <a:avLst/>
          </a:prstGeom>
          <a:solidFill>
            <a:schemeClr val="bg1"/>
          </a:solidFill>
          <a:ln w="12700" algn="ctr">
            <a:noFill/>
            <a:miter lim="800000"/>
            <a:headEnd/>
            <a:tailEnd/>
          </a:ln>
          <a:effectLst>
            <a:prstShdw prst="shdw17" dist="17961" dir="2700000">
              <a:schemeClr val="bg1">
                <a:gamma/>
                <a:shade val="60000"/>
                <a:invGamma/>
              </a:schemeClr>
            </a:prstShdw>
          </a:effectLst>
        </p:spPr>
        <p:txBody>
          <a:bodyPr anchor="ctr" anchorCtr="1"/>
          <a:lstStyle/>
          <a:p>
            <a:pPr algn="ctr" eaLnBrk="1" hangingPunct="1">
              <a:lnSpc>
                <a:spcPct val="110000"/>
              </a:lnSpc>
            </a:pPr>
            <a:r>
              <a:rPr lang="es-CL" sz="1100" b="1">
                <a:solidFill>
                  <a:srgbClr val="4D4D4D"/>
                </a:solidFill>
                <a:latin typeface="+mn-lt"/>
              </a:rPr>
              <a:t>LIDERAZGO</a:t>
            </a:r>
          </a:p>
          <a:p>
            <a:pPr algn="ctr" eaLnBrk="1" hangingPunct="1">
              <a:lnSpc>
                <a:spcPct val="110000"/>
              </a:lnSpc>
            </a:pPr>
            <a:r>
              <a:rPr lang="es-CL" sz="1100" b="1">
                <a:solidFill>
                  <a:srgbClr val="4D4D4D"/>
                </a:solidFill>
                <a:latin typeface="+mn-lt"/>
              </a:rPr>
              <a:t>ESTILO DE </a:t>
            </a:r>
          </a:p>
          <a:p>
            <a:pPr algn="ctr" eaLnBrk="1" hangingPunct="1">
              <a:lnSpc>
                <a:spcPct val="110000"/>
              </a:lnSpc>
            </a:pPr>
            <a:r>
              <a:rPr lang="es-CL" sz="1100" b="1">
                <a:solidFill>
                  <a:srgbClr val="4D4D4D"/>
                </a:solidFill>
                <a:latin typeface="+mn-lt"/>
              </a:rPr>
              <a:t>GESTIÓN</a:t>
            </a:r>
            <a:endParaRPr lang="es-ES" sz="1100" b="1">
              <a:solidFill>
                <a:srgbClr val="4D4D4D"/>
              </a:solidFill>
              <a:latin typeface="+mn-lt"/>
            </a:endParaRPr>
          </a:p>
        </p:txBody>
      </p:sp>
      <p:sp>
        <p:nvSpPr>
          <p:cNvPr id="326673" name="Rectangle 17"/>
          <p:cNvSpPr>
            <a:spLocks noChangeArrowheads="1"/>
          </p:cNvSpPr>
          <p:nvPr/>
        </p:nvSpPr>
        <p:spPr bwMode="auto">
          <a:xfrm>
            <a:off x="3419475" y="4652963"/>
            <a:ext cx="2384425" cy="396875"/>
          </a:xfrm>
          <a:prstGeom prst="rect">
            <a:avLst/>
          </a:prstGeom>
          <a:solidFill>
            <a:schemeClr val="bg1"/>
          </a:solidFill>
          <a:ln w="12700" algn="ctr">
            <a:noFill/>
            <a:miter lim="800000"/>
            <a:headEnd/>
            <a:tailEnd/>
          </a:ln>
          <a:effectLst>
            <a:prstShdw prst="shdw17" dist="17961" dir="2700000">
              <a:schemeClr val="bg1">
                <a:gamma/>
                <a:shade val="60000"/>
                <a:invGamma/>
              </a:schemeClr>
            </a:prstShdw>
          </a:effectLst>
        </p:spPr>
        <p:txBody>
          <a:bodyPr anchor="ctr" anchorCtr="1"/>
          <a:lstStyle/>
          <a:p>
            <a:pPr algn="ctr" eaLnBrk="1" hangingPunct="1">
              <a:lnSpc>
                <a:spcPct val="110000"/>
              </a:lnSpc>
            </a:pPr>
            <a:r>
              <a:rPr lang="es-CL" sz="1100" b="1">
                <a:solidFill>
                  <a:srgbClr val="4D4D4D"/>
                </a:solidFill>
                <a:latin typeface="+mn-lt"/>
              </a:rPr>
              <a:t>CALIDAD EN LOS SERVICIOS</a:t>
            </a:r>
            <a:endParaRPr lang="es-ES" sz="1100" b="1">
              <a:solidFill>
                <a:srgbClr val="4D4D4D"/>
              </a:solidFill>
              <a:latin typeface="+mn-lt"/>
            </a:endParaRPr>
          </a:p>
        </p:txBody>
      </p:sp>
      <p:sp>
        <p:nvSpPr>
          <p:cNvPr id="326674" name="Rectangle 18"/>
          <p:cNvSpPr>
            <a:spLocks noChangeArrowheads="1"/>
          </p:cNvSpPr>
          <p:nvPr/>
        </p:nvSpPr>
        <p:spPr bwMode="auto">
          <a:xfrm>
            <a:off x="6227763" y="2916238"/>
            <a:ext cx="1152525" cy="873125"/>
          </a:xfrm>
          <a:prstGeom prst="rect">
            <a:avLst/>
          </a:prstGeom>
          <a:solidFill>
            <a:schemeClr val="bg1"/>
          </a:solidFill>
          <a:ln w="12700" algn="ctr">
            <a:noFill/>
            <a:miter lim="800000"/>
            <a:headEnd/>
            <a:tailEnd/>
          </a:ln>
          <a:effectLst>
            <a:prstShdw prst="shdw17" dist="17961" dir="2700000">
              <a:schemeClr val="bg1">
                <a:gamma/>
                <a:shade val="60000"/>
                <a:invGamma/>
              </a:schemeClr>
            </a:prstShdw>
          </a:effectLst>
        </p:spPr>
        <p:txBody>
          <a:bodyPr anchor="ctr" anchorCtr="1"/>
          <a:lstStyle/>
          <a:p>
            <a:pPr algn="ctr" eaLnBrk="1" hangingPunct="1">
              <a:lnSpc>
                <a:spcPct val="110000"/>
              </a:lnSpc>
            </a:pPr>
            <a:r>
              <a:rPr lang="es-CL" sz="1100" b="1">
                <a:solidFill>
                  <a:srgbClr val="4D4D4D"/>
                </a:solidFill>
                <a:latin typeface="+mn-lt"/>
              </a:rPr>
              <a:t>RESULTADOS</a:t>
            </a:r>
          </a:p>
          <a:p>
            <a:pPr algn="ctr" eaLnBrk="1" hangingPunct="1">
              <a:lnSpc>
                <a:spcPct val="110000"/>
              </a:lnSpc>
            </a:pPr>
            <a:r>
              <a:rPr lang="es-CL" sz="1100" b="1">
                <a:solidFill>
                  <a:srgbClr val="4D4D4D"/>
                </a:solidFill>
                <a:latin typeface="+mn-lt"/>
              </a:rPr>
              <a:t>DESARROLLO</a:t>
            </a:r>
          </a:p>
          <a:p>
            <a:pPr algn="ctr" eaLnBrk="1" hangingPunct="1">
              <a:lnSpc>
                <a:spcPct val="110000"/>
              </a:lnSpc>
            </a:pPr>
            <a:r>
              <a:rPr lang="es-CL" sz="1100" b="1">
                <a:solidFill>
                  <a:srgbClr val="4D4D4D"/>
                </a:solidFill>
                <a:latin typeface="+mn-lt"/>
              </a:rPr>
              <a:t>PERSONAS</a:t>
            </a:r>
            <a:endParaRPr lang="es-ES" sz="1100" b="1">
              <a:solidFill>
                <a:srgbClr val="4D4D4D"/>
              </a:solidFill>
              <a:latin typeface="+mn-lt"/>
            </a:endParaRPr>
          </a:p>
        </p:txBody>
      </p:sp>
      <p:sp>
        <p:nvSpPr>
          <p:cNvPr id="326675" name="Rectangle 19"/>
          <p:cNvSpPr>
            <a:spLocks noChangeArrowheads="1"/>
          </p:cNvSpPr>
          <p:nvPr/>
        </p:nvSpPr>
        <p:spPr bwMode="auto">
          <a:xfrm>
            <a:off x="1524000" y="457200"/>
            <a:ext cx="7391400" cy="1143000"/>
          </a:xfrm>
          <a:prstGeom prst="rect">
            <a:avLst/>
          </a:prstGeom>
          <a:noFill/>
          <a:ln w="9525">
            <a:noFill/>
            <a:miter lim="800000"/>
            <a:headEnd/>
            <a:tailEnd/>
          </a:ln>
          <a:effectLst/>
        </p:spPr>
        <p:txBody>
          <a:bodyPr anchor="ctr"/>
          <a:lstStyle/>
          <a:p>
            <a:pPr algn="r"/>
            <a:r>
              <a:rPr lang="es-ES" sz="2800" b="1">
                <a:solidFill>
                  <a:srgbClr val="000066"/>
                </a:solidFill>
                <a:latin typeface="Trebuchet MS" pitchFamily="34" charset="0"/>
              </a:rPr>
              <a:t>MODELO FUNDIBEQ</a:t>
            </a:r>
          </a:p>
        </p:txBody>
      </p:sp>
      <p:sp>
        <p:nvSpPr>
          <p:cNvPr id="23" name="Text Box 31"/>
          <p:cNvSpPr txBox="1">
            <a:spLocks noChangeArrowheads="1"/>
          </p:cNvSpPr>
          <p:nvPr/>
        </p:nvSpPr>
        <p:spPr bwMode="auto">
          <a:xfrm>
            <a:off x="2627784" y="116632"/>
            <a:ext cx="4500562" cy="369332"/>
          </a:xfrm>
          <a:prstGeom prst="rect">
            <a:avLst/>
          </a:prstGeom>
          <a:noFill/>
          <a:ln w="9525">
            <a:noFill/>
            <a:miter lim="800000"/>
            <a:headEnd/>
            <a:tailEnd/>
          </a:ln>
        </p:spPr>
        <p:txBody>
          <a:bodyPr>
            <a:spAutoFit/>
          </a:bodyPr>
          <a:lstStyle/>
          <a:p>
            <a:pPr algn="ctr" fontAlgn="base">
              <a:spcBef>
                <a:spcPct val="0"/>
              </a:spcBef>
              <a:spcAft>
                <a:spcPct val="0"/>
              </a:spcAft>
            </a:pPr>
            <a:r>
              <a:rPr lang="es-ES" b="1" dirty="0" smtClean="0">
                <a:solidFill>
                  <a:schemeClr val="accent1">
                    <a:lumMod val="50000"/>
                  </a:schemeClr>
                </a:solidFill>
                <a:ea typeface="MS PGothic" pitchFamily="34" charset="-128"/>
                <a:cs typeface="Arial" pitchFamily="34" charset="0"/>
              </a:rPr>
              <a:t>RESUMEN</a:t>
            </a:r>
            <a:endParaRPr lang="es-ES" b="1" dirty="0">
              <a:solidFill>
                <a:schemeClr val="accent1">
                  <a:lumMod val="50000"/>
                </a:schemeClr>
              </a:solidFill>
              <a:ea typeface="MS PGothic" pitchFamily="34" charset="-128"/>
              <a:cs typeface="Arial" pitchFamily="34" charset="0"/>
            </a:endParaRPr>
          </a:p>
        </p:txBody>
      </p:sp>
      <p:cxnSp>
        <p:nvCxnSpPr>
          <p:cNvPr id="24" name="23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FwswJbTuKUmrwmZCZSKjY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FwswJbTuKUmrwmZCZSKjYg"/>
</p:tagLst>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560</TotalTime>
  <Words>4417</Words>
  <Application>Microsoft Office PowerPoint</Application>
  <PresentationFormat>Presentación en pantalla (4:3)</PresentationFormat>
  <Paragraphs>1169</Paragraphs>
  <Slides>78</Slides>
  <Notes>11</Notes>
  <HiddenSlides>1</HiddenSlides>
  <MMClips>0</MMClips>
  <ScaleCrop>false</ScaleCrop>
  <HeadingPairs>
    <vt:vector size="4" baseType="variant">
      <vt:variant>
        <vt:lpstr>Tema</vt:lpstr>
      </vt:variant>
      <vt:variant>
        <vt:i4>2</vt:i4>
      </vt:variant>
      <vt:variant>
        <vt:lpstr>Títulos de diapositiva</vt:lpstr>
      </vt:variant>
      <vt:variant>
        <vt:i4>78</vt:i4>
      </vt:variant>
    </vt:vector>
  </HeadingPairs>
  <TitlesOfParts>
    <vt:vector size="80" baseType="lpstr">
      <vt:lpstr>1_Tema de Office</vt:lpstr>
      <vt:lpstr>3_Tema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CONTEXTO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Satisfacción Global </vt:lpstr>
      <vt:lpstr>CESFAM  Satisfacción Global </vt:lpstr>
      <vt:lpstr> Sugerencias entregadas por los usuarios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mbustos</dc:creator>
  <cp:lastModifiedBy>IPCHILE</cp:lastModifiedBy>
  <cp:revision>68</cp:revision>
  <dcterms:created xsi:type="dcterms:W3CDTF">2013-04-01T19:26:47Z</dcterms:created>
  <dcterms:modified xsi:type="dcterms:W3CDTF">2013-09-26T12:18:32Z</dcterms:modified>
</cp:coreProperties>
</file>